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A8E"/>
    <a:srgbClr val="0DBFAD"/>
    <a:srgbClr val="D7D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36" y="-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zavre\SynologyDrive\_PROJECTS\2018%20Energies%20KaSu\4-Publishing\Energies%20Fig.%205_V2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zavre\SynologyDrive\_PROJECTS\2018%20Energies%20KaSu\4-Publishing\Energies%20Fig.%205_V2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uvgz-my.sharepoint.com/personal/zavrel_t_czechglobe_cz/Documents/CzechGlobe/_PROJECTS/2022%20Photomorph-Syn/3-Analyses/OJIP/OJIP%20Tihany%20Gabor%206803%202023_12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avrel.t\Downloads\chlo_highco2_darklight_000s_rep3_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avrel.t\Downloads\chlo_highco2_darklight_000s_rep3_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zavre\OneDrive%20-%20&#218;stav%20v&#253;zkumu%20glob&#225;ln&#237;%20zm&#283;ny%20AV%20&#268;R,%20v.%20v.%20i\CzechGlobe\Travels\Labs\2023_07_Tihany,%20HU%20-%20Nostoc\3-Analyses\Absorption%20spectra%20Nostoc%202023_0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099433623690148"/>
          <c:y val="8.8680542689029515E-2"/>
          <c:w val="0.74278856349213984"/>
          <c:h val="0.70752190591560671"/>
        </c:manualLayout>
      </c:layout>
      <c:scatterChart>
        <c:scatterStyle val="smoothMarker"/>
        <c:varyColors val="0"/>
        <c:ser>
          <c:idx val="1"/>
          <c:order val="1"/>
          <c:spPr>
            <a:ln w="19050" cap="rnd">
              <a:solidFill>
                <a:srgbClr val="00B0F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'17.9.'!$AA$114:$AA$134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7</c:v>
                </c:pt>
                <c:pt idx="4">
                  <c:v>62</c:v>
                </c:pt>
                <c:pt idx="5">
                  <c:v>120</c:v>
                </c:pt>
                <c:pt idx="6">
                  <c:v>177</c:v>
                </c:pt>
                <c:pt idx="7">
                  <c:v>263</c:v>
                </c:pt>
                <c:pt idx="8">
                  <c:v>376</c:v>
                </c:pt>
                <c:pt idx="9">
                  <c:v>515</c:v>
                </c:pt>
                <c:pt idx="10">
                  <c:v>730</c:v>
                </c:pt>
                <c:pt idx="11">
                  <c:v>963</c:v>
                </c:pt>
                <c:pt idx="12">
                  <c:v>1213</c:v>
                </c:pt>
                <c:pt idx="13">
                  <c:v>1501</c:v>
                </c:pt>
                <c:pt idx="14">
                  <c:v>1787</c:v>
                </c:pt>
                <c:pt idx="15">
                  <c:v>2121</c:v>
                </c:pt>
                <c:pt idx="16">
                  <c:v>2508</c:v>
                </c:pt>
                <c:pt idx="17">
                  <c:v>2897</c:v>
                </c:pt>
                <c:pt idx="18">
                  <c:v>3331</c:v>
                </c:pt>
                <c:pt idx="19">
                  <c:v>3914</c:v>
                </c:pt>
                <c:pt idx="20">
                  <c:v>4507</c:v>
                </c:pt>
              </c:numCache>
            </c:numRef>
          </c:xVal>
          <c:yVal>
            <c:numRef>
              <c:f>'17.9.'!$AV$114:$AV$134</c:f>
              <c:numCache>
                <c:formatCode>0.0</c:formatCode>
                <c:ptCount val="21"/>
                <c:pt idx="0">
                  <c:v>0</c:v>
                </c:pt>
                <c:pt idx="1">
                  <c:v>0.21989166945976821</c:v>
                </c:pt>
                <c:pt idx="2">
                  <c:v>0.43956678847487951</c:v>
                </c:pt>
                <c:pt idx="3">
                  <c:v>1.5346999281196594</c:v>
                </c:pt>
                <c:pt idx="4">
                  <c:v>13.229995102571955</c:v>
                </c:pt>
                <c:pt idx="5">
                  <c:v>24.886468528601895</c:v>
                </c:pt>
                <c:pt idx="6">
                  <c:v>35.694036709376618</c:v>
                </c:pt>
                <c:pt idx="7">
                  <c:v>50.845910984797037</c:v>
                </c:pt>
                <c:pt idx="8">
                  <c:v>68.779272428711948</c:v>
                </c:pt>
                <c:pt idx="9">
                  <c:v>88.020846750799521</c:v>
                </c:pt>
                <c:pt idx="10">
                  <c:v>112.36555620444291</c:v>
                </c:pt>
                <c:pt idx="11">
                  <c:v>132.39302375057704</c:v>
                </c:pt>
                <c:pt idx="12">
                  <c:v>147.80262507181868</c:v>
                </c:pt>
                <c:pt idx="13">
                  <c:v>159.26376145805909</c:v>
                </c:pt>
                <c:pt idx="14">
                  <c:v>165.39007208710146</c:v>
                </c:pt>
                <c:pt idx="15">
                  <c:v>167.49818129409877</c:v>
                </c:pt>
                <c:pt idx="16">
                  <c:v>164.99735826106777</c:v>
                </c:pt>
                <c:pt idx="17">
                  <c:v>158.83181244743821</c:v>
                </c:pt>
                <c:pt idx="18">
                  <c:v>149.249142874575</c:v>
                </c:pt>
                <c:pt idx="19">
                  <c:v>134.06100989366701</c:v>
                </c:pt>
                <c:pt idx="20">
                  <c:v>117.80601675735949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796-406D-AB8D-DF458AF26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839584"/>
        <c:axId val="538842328"/>
      </c:scatterChart>
      <c:scatterChart>
        <c:scatterStyle val="lineMarker"/>
        <c:varyColors val="0"/>
        <c:ser>
          <c:idx val="0"/>
          <c:order val="0"/>
          <c:tx>
            <c:strRef>
              <c:f>'17.9.'!$N$52</c:f>
              <c:strCache>
                <c:ptCount val="1"/>
                <c:pt idx="0">
                  <c:v>16 h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noFill/>
              <a:ln w="12700">
                <a:solidFill>
                  <a:srgbClr val="00B0F0"/>
                </a:solidFill>
              </a:ln>
              <a:effectLst/>
            </c:spPr>
          </c:marker>
          <c:xVal>
            <c:numRef>
              <c:f>'17.9.'!$B$53:$B$73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7</c:v>
                </c:pt>
                <c:pt idx="4">
                  <c:v>62</c:v>
                </c:pt>
                <c:pt idx="5">
                  <c:v>120</c:v>
                </c:pt>
                <c:pt idx="6">
                  <c:v>177</c:v>
                </c:pt>
                <c:pt idx="7">
                  <c:v>263</c:v>
                </c:pt>
                <c:pt idx="8">
                  <c:v>376</c:v>
                </c:pt>
                <c:pt idx="9">
                  <c:v>515</c:v>
                </c:pt>
                <c:pt idx="10">
                  <c:v>730</c:v>
                </c:pt>
                <c:pt idx="11">
                  <c:v>963</c:v>
                </c:pt>
                <c:pt idx="12">
                  <c:v>1213</c:v>
                </c:pt>
                <c:pt idx="13">
                  <c:v>1501</c:v>
                </c:pt>
                <c:pt idx="14">
                  <c:v>1787</c:v>
                </c:pt>
                <c:pt idx="15">
                  <c:v>2121</c:v>
                </c:pt>
                <c:pt idx="16">
                  <c:v>2508</c:v>
                </c:pt>
                <c:pt idx="17">
                  <c:v>2897</c:v>
                </c:pt>
                <c:pt idx="18">
                  <c:v>3331</c:v>
                </c:pt>
                <c:pt idx="19">
                  <c:v>3914</c:v>
                </c:pt>
                <c:pt idx="20">
                  <c:v>4507</c:v>
                </c:pt>
              </c:numCache>
            </c:numRef>
          </c:xVal>
          <c:yVal>
            <c:numRef>
              <c:f>'17.9.'!$O$53:$O$73</c:f>
              <c:numCache>
                <c:formatCode>0</c:formatCode>
                <c:ptCount val="21"/>
                <c:pt idx="0">
                  <c:v>0</c:v>
                </c:pt>
                <c:pt idx="1">
                  <c:v>0.24990654205607474</c:v>
                </c:pt>
                <c:pt idx="2">
                  <c:v>0.48638709677419351</c:v>
                </c:pt>
                <c:pt idx="3">
                  <c:v>1.6512999999999998</c:v>
                </c:pt>
                <c:pt idx="4">
                  <c:v>12.105081081081083</c:v>
                </c:pt>
                <c:pt idx="5">
                  <c:v>20.94155069582505</c:v>
                </c:pt>
                <c:pt idx="6">
                  <c:v>30.018900634249473</c:v>
                </c:pt>
                <c:pt idx="7">
                  <c:v>44.866754966887406</c:v>
                </c:pt>
                <c:pt idx="8">
                  <c:v>64.09904761904761</c:v>
                </c:pt>
                <c:pt idx="9">
                  <c:v>86.016976744186039</c:v>
                </c:pt>
                <c:pt idx="10">
                  <c:v>112.0414814814815</c:v>
                </c:pt>
                <c:pt idx="11">
                  <c:v>133.75</c:v>
                </c:pt>
                <c:pt idx="12">
                  <c:v>150.09586402266288</c:v>
                </c:pt>
                <c:pt idx="13">
                  <c:v>160.01486238532112</c:v>
                </c:pt>
                <c:pt idx="14">
                  <c:v>167.33350819672131</c:v>
                </c:pt>
                <c:pt idx="15">
                  <c:v>168.01943060498226</c:v>
                </c:pt>
                <c:pt idx="16">
                  <c:v>164.58750000000001</c:v>
                </c:pt>
                <c:pt idx="17">
                  <c:v>155.9923076923078</c:v>
                </c:pt>
                <c:pt idx="18">
                  <c:v>148.96972222222217</c:v>
                </c:pt>
                <c:pt idx="19">
                  <c:v>137.664827586207</c:v>
                </c:pt>
                <c:pt idx="20">
                  <c:v>116.48861538461547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796-406D-AB8D-DF458AF26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839584"/>
        <c:axId val="538842328"/>
      </c:scatterChart>
      <c:valAx>
        <c:axId val="538839584"/>
        <c:scaling>
          <c:orientation val="minMax"/>
          <c:max val="5000"/>
        </c:scaling>
        <c:delete val="0"/>
        <c:axPos val="b"/>
        <c:title>
          <c:tx>
            <c:rich>
              <a:bodyPr/>
              <a:lstStyle/>
              <a:p>
                <a:pPr>
                  <a:defRPr sz="10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000" b="0" i="0" baseline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Light intensit</a:t>
                </a:r>
                <a:r>
                  <a:rPr lang="cs-CZ" sz="1000" b="0" i="0" baseline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y </a:t>
                </a:r>
                <a:r>
                  <a:rPr lang="en-US" sz="1000" b="0" i="0" baseline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(µmol photons m</a:t>
                </a:r>
                <a:r>
                  <a:rPr lang="en-US" sz="1000" b="0" i="0" baseline="3000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  <a:r>
                  <a:rPr lang="en-US" sz="1000" b="0" i="0" baseline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sz="1000" b="0" i="0" baseline="3000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000" b="0" i="0" baseline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cs-CZ" sz="100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538842328"/>
        <c:crosses val="autoZero"/>
        <c:crossBetween val="midCat"/>
        <c:majorUnit val="1000"/>
      </c:valAx>
      <c:valAx>
        <c:axId val="538842328"/>
        <c:scaling>
          <c:orientation val="minMax"/>
          <c:max val="200"/>
        </c:scaling>
        <c:delete val="0"/>
        <c:axPos val="l"/>
        <c:title>
          <c:tx>
            <c:rich>
              <a:bodyPr/>
              <a:lstStyle/>
              <a:p>
                <a:pPr>
                  <a:defRPr sz="10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000" b="0" i="0" baseline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ETR (µmol e</a:t>
                </a:r>
                <a:r>
                  <a:rPr lang="cs-CZ" sz="1000" b="0" i="0" baseline="3000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sz="1000" b="0" i="0" baseline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m</a:t>
                </a:r>
                <a:r>
                  <a:rPr lang="en-US" sz="1000" b="0" i="0" baseline="3000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  <a:r>
                  <a:rPr lang="en-US" sz="1000" b="0" i="0" baseline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sz="1000" b="0" i="0" baseline="3000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000" b="0" i="0" baseline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cs-CZ" sz="100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5.9568231615524658E-3"/>
              <c:y val="0.16820116481224667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538839584"/>
        <c:crosses val="autoZero"/>
        <c:crossBetween val="midCat"/>
        <c:majorUnit val="50"/>
      </c:valAx>
      <c:spPr>
        <a:noFill/>
        <a:ln>
          <a:solidFill>
            <a:schemeClr val="bg1"/>
          </a:solidFill>
        </a:ln>
        <a:effectLst/>
      </c:spPr>
    </c:plotArea>
    <c:plotVisOnly val="1"/>
    <c:dispBlanksAs val="gap"/>
    <c:showDLblsOverMax val="0"/>
  </c:chart>
  <c:spPr>
    <a:solidFill>
      <a:schemeClr val="tx1">
        <a:lumMod val="95000"/>
        <a:lumOff val="5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099433623690148"/>
          <c:y val="8.8680542689029515E-2"/>
          <c:w val="0.74278856349213984"/>
          <c:h val="0.70752190591560671"/>
        </c:manualLayout>
      </c:layout>
      <c:scatterChart>
        <c:scatterStyle val="smoothMarker"/>
        <c:varyColors val="0"/>
        <c:ser>
          <c:idx val="1"/>
          <c:order val="1"/>
          <c:spPr>
            <a:ln w="190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'17.9.'!$AA$114:$AA$134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7</c:v>
                </c:pt>
                <c:pt idx="4">
                  <c:v>62</c:v>
                </c:pt>
                <c:pt idx="5">
                  <c:v>120</c:v>
                </c:pt>
                <c:pt idx="6">
                  <c:v>177</c:v>
                </c:pt>
                <c:pt idx="7">
                  <c:v>263</c:v>
                </c:pt>
                <c:pt idx="8">
                  <c:v>376</c:v>
                </c:pt>
                <c:pt idx="9">
                  <c:v>515</c:v>
                </c:pt>
                <c:pt idx="10">
                  <c:v>730</c:v>
                </c:pt>
                <c:pt idx="11">
                  <c:v>963</c:v>
                </c:pt>
                <c:pt idx="12">
                  <c:v>1213</c:v>
                </c:pt>
                <c:pt idx="13">
                  <c:v>1501</c:v>
                </c:pt>
                <c:pt idx="14">
                  <c:v>1787</c:v>
                </c:pt>
                <c:pt idx="15">
                  <c:v>2121</c:v>
                </c:pt>
                <c:pt idx="16">
                  <c:v>2508</c:v>
                </c:pt>
                <c:pt idx="17">
                  <c:v>2897</c:v>
                </c:pt>
                <c:pt idx="18">
                  <c:v>3331</c:v>
                </c:pt>
                <c:pt idx="19">
                  <c:v>3914</c:v>
                </c:pt>
                <c:pt idx="20">
                  <c:v>4507</c:v>
                </c:pt>
              </c:numCache>
            </c:numRef>
          </c:xVal>
          <c:yVal>
            <c:numRef>
              <c:f>'17.9.'!$AV$114:$AV$134</c:f>
              <c:numCache>
                <c:formatCode>0.0</c:formatCode>
                <c:ptCount val="21"/>
                <c:pt idx="0">
                  <c:v>0</c:v>
                </c:pt>
                <c:pt idx="1">
                  <c:v>0.21989166945976821</c:v>
                </c:pt>
                <c:pt idx="2">
                  <c:v>0.43956678847487951</c:v>
                </c:pt>
                <c:pt idx="3">
                  <c:v>1.5346999281196594</c:v>
                </c:pt>
                <c:pt idx="4">
                  <c:v>13.229995102571955</c:v>
                </c:pt>
                <c:pt idx="5">
                  <c:v>24.886468528601895</c:v>
                </c:pt>
                <c:pt idx="6">
                  <c:v>35.694036709376618</c:v>
                </c:pt>
                <c:pt idx="7">
                  <c:v>50.845910984797037</c:v>
                </c:pt>
                <c:pt idx="8">
                  <c:v>68.779272428711948</c:v>
                </c:pt>
                <c:pt idx="9">
                  <c:v>88.020846750799521</c:v>
                </c:pt>
                <c:pt idx="10">
                  <c:v>112.36555620444291</c:v>
                </c:pt>
                <c:pt idx="11">
                  <c:v>132.39302375057704</c:v>
                </c:pt>
                <c:pt idx="12">
                  <c:v>147.80262507181868</c:v>
                </c:pt>
                <c:pt idx="13">
                  <c:v>159.26376145805909</c:v>
                </c:pt>
                <c:pt idx="14">
                  <c:v>165.39007208710146</c:v>
                </c:pt>
                <c:pt idx="15">
                  <c:v>167.49818129409877</c:v>
                </c:pt>
                <c:pt idx="16">
                  <c:v>164.99735826106777</c:v>
                </c:pt>
                <c:pt idx="17">
                  <c:v>158.83181244743821</c:v>
                </c:pt>
                <c:pt idx="18">
                  <c:v>149.249142874575</c:v>
                </c:pt>
                <c:pt idx="19">
                  <c:v>134.06100989366701</c:v>
                </c:pt>
                <c:pt idx="20">
                  <c:v>117.80601675735949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4CD-40E3-83EF-4A82F305FC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839584"/>
        <c:axId val="538842328"/>
      </c:scatterChart>
      <c:scatterChart>
        <c:scatterStyle val="lineMarker"/>
        <c:varyColors val="0"/>
        <c:ser>
          <c:idx val="0"/>
          <c:order val="0"/>
          <c:tx>
            <c:strRef>
              <c:f>'17.9.'!$N$52</c:f>
              <c:strCache>
                <c:ptCount val="1"/>
                <c:pt idx="0">
                  <c:v>16 h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'17.9.'!$B$53:$B$73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7</c:v>
                </c:pt>
                <c:pt idx="4">
                  <c:v>62</c:v>
                </c:pt>
                <c:pt idx="5">
                  <c:v>120</c:v>
                </c:pt>
                <c:pt idx="6">
                  <c:v>177</c:v>
                </c:pt>
                <c:pt idx="7">
                  <c:v>263</c:v>
                </c:pt>
                <c:pt idx="8">
                  <c:v>376</c:v>
                </c:pt>
                <c:pt idx="9">
                  <c:v>515</c:v>
                </c:pt>
                <c:pt idx="10">
                  <c:v>730</c:v>
                </c:pt>
                <c:pt idx="11">
                  <c:v>963</c:v>
                </c:pt>
                <c:pt idx="12">
                  <c:v>1213</c:v>
                </c:pt>
                <c:pt idx="13">
                  <c:v>1501</c:v>
                </c:pt>
                <c:pt idx="14">
                  <c:v>1787</c:v>
                </c:pt>
                <c:pt idx="15">
                  <c:v>2121</c:v>
                </c:pt>
                <c:pt idx="16">
                  <c:v>2508</c:v>
                </c:pt>
                <c:pt idx="17">
                  <c:v>2897</c:v>
                </c:pt>
                <c:pt idx="18">
                  <c:v>3331</c:v>
                </c:pt>
                <c:pt idx="19">
                  <c:v>3914</c:v>
                </c:pt>
                <c:pt idx="20">
                  <c:v>4507</c:v>
                </c:pt>
              </c:numCache>
            </c:numRef>
          </c:xVal>
          <c:yVal>
            <c:numRef>
              <c:f>'17.9.'!$O$53:$O$73</c:f>
              <c:numCache>
                <c:formatCode>0</c:formatCode>
                <c:ptCount val="21"/>
                <c:pt idx="0">
                  <c:v>0</c:v>
                </c:pt>
                <c:pt idx="1">
                  <c:v>0.24990654205607474</c:v>
                </c:pt>
                <c:pt idx="2">
                  <c:v>0.48638709677419351</c:v>
                </c:pt>
                <c:pt idx="3">
                  <c:v>1.6512999999999998</c:v>
                </c:pt>
                <c:pt idx="4">
                  <c:v>12.105081081081083</c:v>
                </c:pt>
                <c:pt idx="5">
                  <c:v>20.94155069582505</c:v>
                </c:pt>
                <c:pt idx="6">
                  <c:v>30.018900634249473</c:v>
                </c:pt>
                <c:pt idx="7">
                  <c:v>44.866754966887406</c:v>
                </c:pt>
                <c:pt idx="8">
                  <c:v>64.09904761904761</c:v>
                </c:pt>
                <c:pt idx="9">
                  <c:v>86.016976744186039</c:v>
                </c:pt>
                <c:pt idx="10">
                  <c:v>112.0414814814815</c:v>
                </c:pt>
                <c:pt idx="11">
                  <c:v>133.75</c:v>
                </c:pt>
                <c:pt idx="12">
                  <c:v>150.09586402266288</c:v>
                </c:pt>
                <c:pt idx="13">
                  <c:v>160.01486238532112</c:v>
                </c:pt>
                <c:pt idx="14">
                  <c:v>167.33350819672131</c:v>
                </c:pt>
                <c:pt idx="15">
                  <c:v>168.01943060498226</c:v>
                </c:pt>
                <c:pt idx="16">
                  <c:v>164.58750000000001</c:v>
                </c:pt>
                <c:pt idx="17">
                  <c:v>155.9923076923078</c:v>
                </c:pt>
                <c:pt idx="18">
                  <c:v>148.96972222222217</c:v>
                </c:pt>
                <c:pt idx="19">
                  <c:v>137.664827586207</c:v>
                </c:pt>
                <c:pt idx="20">
                  <c:v>116.48861538461547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4CD-40E3-83EF-4A82F305FC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839584"/>
        <c:axId val="538842328"/>
      </c:scatterChart>
      <c:valAx>
        <c:axId val="538839584"/>
        <c:scaling>
          <c:orientation val="minMax"/>
          <c:max val="5000"/>
        </c:scaling>
        <c:delete val="0"/>
        <c:axPos val="b"/>
        <c:title>
          <c:tx>
            <c:rich>
              <a:bodyPr/>
              <a:lstStyle/>
              <a:p>
                <a:pPr>
                  <a:defRPr sz="8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8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Light intensit</a:t>
                </a:r>
                <a:r>
                  <a:rPr lang="cs-CZ" sz="8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y </a:t>
                </a:r>
                <a:r>
                  <a:rPr lang="en-US" sz="8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/ PAR (µmol photons m</a:t>
                </a:r>
                <a:r>
                  <a:rPr lang="en-US" sz="800" b="0" i="0" baseline="3000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  <a:r>
                  <a:rPr lang="en-US" sz="8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sz="800" b="0" i="0" baseline="3000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8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cs-CZ" sz="80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538842328"/>
        <c:crosses val="autoZero"/>
        <c:crossBetween val="midCat"/>
        <c:majorUnit val="1000"/>
        <c:minorUnit val="500"/>
      </c:valAx>
      <c:valAx>
        <c:axId val="538842328"/>
        <c:scaling>
          <c:orientation val="minMax"/>
          <c:max val="200"/>
        </c:scaling>
        <c:delete val="0"/>
        <c:axPos val="l"/>
        <c:title>
          <c:tx>
            <c:rich>
              <a:bodyPr/>
              <a:lstStyle/>
              <a:p>
                <a:pPr>
                  <a:defRPr sz="8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8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rETR (µmol e</a:t>
                </a:r>
                <a:r>
                  <a:rPr lang="cs-CZ" sz="800" b="0" i="0" baseline="3000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sz="8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m</a:t>
                </a:r>
                <a:r>
                  <a:rPr lang="en-US" sz="800" b="0" i="0" baseline="3000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  <a:r>
                  <a:rPr lang="en-US" sz="8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sz="800" b="0" i="0" baseline="3000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8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cs-CZ" sz="80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3505734281291546E-2"/>
              <c:y val="0.16820116481224667"/>
            </c:manualLayout>
          </c:layout>
          <c:overlay val="0"/>
        </c:title>
        <c:numFmt formatCode="0" sourceLinked="0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538839584"/>
        <c:crosses val="autoZero"/>
        <c:crossBetween val="midCat"/>
        <c:majorUnit val="50"/>
        <c:minorUnit val="25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>
                <a:solidFill>
                  <a:schemeClr val="tx1"/>
                </a:solidFill>
              </a:rPr>
              <a:t>OJIP</a:t>
            </a:r>
            <a:r>
              <a:rPr lang="en-US" sz="1200" baseline="0">
                <a:solidFill>
                  <a:schemeClr val="tx1"/>
                </a:solidFill>
              </a:rPr>
              <a:t> </a:t>
            </a:r>
            <a:r>
              <a:rPr lang="en-US" sz="1200" b="0" i="0" u="none" strike="noStrike" baseline="0">
                <a:effectLst/>
              </a:rPr>
              <a:t>curve </a:t>
            </a:r>
            <a:r>
              <a:rPr lang="en-US" sz="1200" baseline="0">
                <a:solidFill>
                  <a:schemeClr val="tx1"/>
                </a:solidFill>
              </a:rPr>
              <a:t>example</a:t>
            </a:r>
            <a:endParaRPr lang="cs-CZ" sz="120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2836645992945879"/>
          <c:y val="3.10683728449374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>
        <c:manualLayout>
          <c:layoutTarget val="inner"/>
          <c:xMode val="edge"/>
          <c:yMode val="edge"/>
          <c:x val="0.13842041678049807"/>
          <c:y val="0.14083268947324429"/>
          <c:w val="0.76720847866276831"/>
          <c:h val="0.68216483769629244"/>
        </c:manualLayout>
      </c:layout>
      <c:scatterChart>
        <c:scatterStyle val="smoothMarker"/>
        <c:varyColors val="0"/>
        <c:ser>
          <c:idx val="2"/>
          <c:order val="0"/>
          <c:tx>
            <c:strRef>
              <c:f>List1!$CC$43</c:f>
              <c:strCache>
                <c:ptCount val="1"/>
                <c:pt idx="0">
                  <c:v>495 nm</c:v>
                </c:pt>
              </c:strCache>
            </c:strRef>
          </c:tx>
          <c:spPr>
            <a:ln w="190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xVal>
            <c:numRef>
              <c:f>List1!$BZ$44:$BZ$500</c:f>
              <c:numCache>
                <c:formatCode>General</c:formatCode>
                <c:ptCount val="457"/>
                <c:pt idx="0">
                  <c:v>2.1000000000000001E-2</c:v>
                </c:pt>
                <c:pt idx="1">
                  <c:v>3.1E-2</c:v>
                </c:pt>
                <c:pt idx="2">
                  <c:v>4.1000000000000002E-2</c:v>
                </c:pt>
                <c:pt idx="3">
                  <c:v>5.0999999999999997E-2</c:v>
                </c:pt>
                <c:pt idx="4">
                  <c:v>6.0999999999999999E-2</c:v>
                </c:pt>
                <c:pt idx="5">
                  <c:v>7.0999999999999994E-2</c:v>
                </c:pt>
                <c:pt idx="6">
                  <c:v>8.1000000000000003E-2</c:v>
                </c:pt>
                <c:pt idx="7">
                  <c:v>9.0999999999999998E-2</c:v>
                </c:pt>
                <c:pt idx="8">
                  <c:v>0.10100000000000001</c:v>
                </c:pt>
                <c:pt idx="9">
                  <c:v>0.111</c:v>
                </c:pt>
                <c:pt idx="10">
                  <c:v>0.121</c:v>
                </c:pt>
                <c:pt idx="11">
                  <c:v>0.13100000000000001</c:v>
                </c:pt>
                <c:pt idx="12">
                  <c:v>0.14099999999999999</c:v>
                </c:pt>
                <c:pt idx="13">
                  <c:v>0.151</c:v>
                </c:pt>
                <c:pt idx="14">
                  <c:v>0.161</c:v>
                </c:pt>
                <c:pt idx="15">
                  <c:v>0.17100000000000001</c:v>
                </c:pt>
                <c:pt idx="16">
                  <c:v>0.18099999999999999</c:v>
                </c:pt>
                <c:pt idx="17">
                  <c:v>0.191</c:v>
                </c:pt>
                <c:pt idx="18">
                  <c:v>0.20100000000000001</c:v>
                </c:pt>
                <c:pt idx="19">
                  <c:v>0.21099999999999999</c:v>
                </c:pt>
                <c:pt idx="20">
                  <c:v>0.221</c:v>
                </c:pt>
                <c:pt idx="21">
                  <c:v>0.23100000000000001</c:v>
                </c:pt>
                <c:pt idx="22">
                  <c:v>0.24099999999999999</c:v>
                </c:pt>
                <c:pt idx="23">
                  <c:v>0.251</c:v>
                </c:pt>
                <c:pt idx="24">
                  <c:v>0.26100000000000001</c:v>
                </c:pt>
                <c:pt idx="25">
                  <c:v>0.27100000000000002</c:v>
                </c:pt>
                <c:pt idx="26">
                  <c:v>0.28100000000000003</c:v>
                </c:pt>
                <c:pt idx="27">
                  <c:v>0.29099999999999998</c:v>
                </c:pt>
                <c:pt idx="28">
                  <c:v>0.30099999999999999</c:v>
                </c:pt>
                <c:pt idx="29">
                  <c:v>0.311</c:v>
                </c:pt>
                <c:pt idx="30">
                  <c:v>0.32100000000000001</c:v>
                </c:pt>
                <c:pt idx="31">
                  <c:v>0.33100000000000002</c:v>
                </c:pt>
                <c:pt idx="32">
                  <c:v>0.34100000000000003</c:v>
                </c:pt>
                <c:pt idx="33">
                  <c:v>0.35099999999999998</c:v>
                </c:pt>
                <c:pt idx="34">
                  <c:v>0.36099999999999999</c:v>
                </c:pt>
                <c:pt idx="35">
                  <c:v>0.371</c:v>
                </c:pt>
                <c:pt idx="36">
                  <c:v>0.38100000000000001</c:v>
                </c:pt>
                <c:pt idx="37">
                  <c:v>0.39100000000000001</c:v>
                </c:pt>
                <c:pt idx="38">
                  <c:v>0.40100000000000002</c:v>
                </c:pt>
                <c:pt idx="39">
                  <c:v>0.41099999999999998</c:v>
                </c:pt>
                <c:pt idx="40">
                  <c:v>0.42099999999999999</c:v>
                </c:pt>
                <c:pt idx="41">
                  <c:v>0.43099999999999999</c:v>
                </c:pt>
                <c:pt idx="42">
                  <c:v>0.441</c:v>
                </c:pt>
                <c:pt idx="43">
                  <c:v>0.45100000000000001</c:v>
                </c:pt>
                <c:pt idx="44">
                  <c:v>0.46100000000000002</c:v>
                </c:pt>
                <c:pt idx="45">
                  <c:v>0.47099999999999997</c:v>
                </c:pt>
                <c:pt idx="46">
                  <c:v>0.48099999999999998</c:v>
                </c:pt>
                <c:pt idx="47">
                  <c:v>0.49099999999999999</c:v>
                </c:pt>
                <c:pt idx="48">
                  <c:v>0.501</c:v>
                </c:pt>
                <c:pt idx="49">
                  <c:v>0.51100000000000001</c:v>
                </c:pt>
                <c:pt idx="50">
                  <c:v>0.52100000000000002</c:v>
                </c:pt>
                <c:pt idx="51">
                  <c:v>0.53100000000000003</c:v>
                </c:pt>
                <c:pt idx="52">
                  <c:v>0.54100000000000004</c:v>
                </c:pt>
                <c:pt idx="53">
                  <c:v>0.55100000000000005</c:v>
                </c:pt>
                <c:pt idx="54">
                  <c:v>0.56100000000000005</c:v>
                </c:pt>
                <c:pt idx="55">
                  <c:v>0.57099999999999995</c:v>
                </c:pt>
                <c:pt idx="56">
                  <c:v>0.58099999999999996</c:v>
                </c:pt>
                <c:pt idx="57">
                  <c:v>0.59099999999999997</c:v>
                </c:pt>
                <c:pt idx="58">
                  <c:v>0.60099999999999998</c:v>
                </c:pt>
                <c:pt idx="59">
                  <c:v>0.61099999999999999</c:v>
                </c:pt>
                <c:pt idx="60">
                  <c:v>1.0209999999999999</c:v>
                </c:pt>
                <c:pt idx="61">
                  <c:v>1.121</c:v>
                </c:pt>
                <c:pt idx="62">
                  <c:v>1.2210000000000001</c:v>
                </c:pt>
                <c:pt idx="63">
                  <c:v>1.321</c:v>
                </c:pt>
                <c:pt idx="64">
                  <c:v>1.421</c:v>
                </c:pt>
                <c:pt idx="65">
                  <c:v>1.5209999999999999</c:v>
                </c:pt>
                <c:pt idx="66">
                  <c:v>1.621</c:v>
                </c:pt>
                <c:pt idx="67">
                  <c:v>1.7210000000000001</c:v>
                </c:pt>
                <c:pt idx="68">
                  <c:v>1.821</c:v>
                </c:pt>
                <c:pt idx="69">
                  <c:v>1.921</c:v>
                </c:pt>
                <c:pt idx="70">
                  <c:v>2.0209999999999999</c:v>
                </c:pt>
                <c:pt idx="71">
                  <c:v>2.121</c:v>
                </c:pt>
                <c:pt idx="72">
                  <c:v>2.2210000000000001</c:v>
                </c:pt>
                <c:pt idx="73">
                  <c:v>2.3210000000000002</c:v>
                </c:pt>
                <c:pt idx="74">
                  <c:v>2.4209999999999998</c:v>
                </c:pt>
                <c:pt idx="75">
                  <c:v>2.5209999999999999</c:v>
                </c:pt>
                <c:pt idx="76">
                  <c:v>2.621</c:v>
                </c:pt>
                <c:pt idx="77">
                  <c:v>2.7210000000000001</c:v>
                </c:pt>
                <c:pt idx="78">
                  <c:v>2.8210000000000002</c:v>
                </c:pt>
                <c:pt idx="79">
                  <c:v>2.9209999999999998</c:v>
                </c:pt>
                <c:pt idx="80">
                  <c:v>3.0209999999999999</c:v>
                </c:pt>
                <c:pt idx="81">
                  <c:v>3.121</c:v>
                </c:pt>
                <c:pt idx="82">
                  <c:v>3.2210000000000001</c:v>
                </c:pt>
                <c:pt idx="83">
                  <c:v>3.3210000000000002</c:v>
                </c:pt>
                <c:pt idx="84">
                  <c:v>3.4209999999999998</c:v>
                </c:pt>
                <c:pt idx="85">
                  <c:v>3.5209999999999999</c:v>
                </c:pt>
                <c:pt idx="86">
                  <c:v>3.621</c:v>
                </c:pt>
                <c:pt idx="87">
                  <c:v>3.7210000000000001</c:v>
                </c:pt>
                <c:pt idx="88">
                  <c:v>3.8210000000000002</c:v>
                </c:pt>
                <c:pt idx="89">
                  <c:v>3.9209999999999998</c:v>
                </c:pt>
                <c:pt idx="90">
                  <c:v>4.0209999999999999</c:v>
                </c:pt>
                <c:pt idx="91">
                  <c:v>4.1210000000000004</c:v>
                </c:pt>
                <c:pt idx="92">
                  <c:v>4.2210000000000001</c:v>
                </c:pt>
                <c:pt idx="93">
                  <c:v>4.3209999999999997</c:v>
                </c:pt>
                <c:pt idx="94">
                  <c:v>4.4210000000000003</c:v>
                </c:pt>
                <c:pt idx="95">
                  <c:v>4.5209999999999999</c:v>
                </c:pt>
                <c:pt idx="96">
                  <c:v>4.6210000000000004</c:v>
                </c:pt>
                <c:pt idx="97">
                  <c:v>4.7210000000000001</c:v>
                </c:pt>
                <c:pt idx="98">
                  <c:v>4.8209999999999997</c:v>
                </c:pt>
                <c:pt idx="99">
                  <c:v>4.9210000000000003</c:v>
                </c:pt>
                <c:pt idx="100">
                  <c:v>5.0209999999999999</c:v>
                </c:pt>
                <c:pt idx="101">
                  <c:v>5.1210000000000004</c:v>
                </c:pt>
                <c:pt idx="102">
                  <c:v>5.2210000000000001</c:v>
                </c:pt>
                <c:pt idx="103">
                  <c:v>5.3209999999999997</c:v>
                </c:pt>
                <c:pt idx="104">
                  <c:v>5.4210000000000003</c:v>
                </c:pt>
                <c:pt idx="105">
                  <c:v>5.5209999999999999</c:v>
                </c:pt>
                <c:pt idx="106">
                  <c:v>5.6210000000000004</c:v>
                </c:pt>
                <c:pt idx="107">
                  <c:v>5.7210000000000001</c:v>
                </c:pt>
                <c:pt idx="108">
                  <c:v>5.8209999999999997</c:v>
                </c:pt>
                <c:pt idx="109">
                  <c:v>5.9210000000000003</c:v>
                </c:pt>
                <c:pt idx="110">
                  <c:v>6.0209999999999999</c:v>
                </c:pt>
                <c:pt idx="111">
                  <c:v>6.1210000000000004</c:v>
                </c:pt>
                <c:pt idx="112">
                  <c:v>6.2210000000000001</c:v>
                </c:pt>
                <c:pt idx="113">
                  <c:v>6.3209999999999997</c:v>
                </c:pt>
                <c:pt idx="114">
                  <c:v>6.4210000000000003</c:v>
                </c:pt>
                <c:pt idx="115">
                  <c:v>6.5209999999999999</c:v>
                </c:pt>
                <c:pt idx="116">
                  <c:v>6.6210000000000004</c:v>
                </c:pt>
                <c:pt idx="117">
                  <c:v>6.7210000000000001</c:v>
                </c:pt>
                <c:pt idx="118">
                  <c:v>6.8209999999999997</c:v>
                </c:pt>
                <c:pt idx="119">
                  <c:v>6.9210000000000003</c:v>
                </c:pt>
                <c:pt idx="120">
                  <c:v>7.0209999999999999</c:v>
                </c:pt>
                <c:pt idx="121">
                  <c:v>7.1210000000000004</c:v>
                </c:pt>
                <c:pt idx="122">
                  <c:v>7.2210000000000001</c:v>
                </c:pt>
                <c:pt idx="123">
                  <c:v>7.3209999999999997</c:v>
                </c:pt>
                <c:pt idx="124">
                  <c:v>7.4210000000000003</c:v>
                </c:pt>
                <c:pt idx="125">
                  <c:v>7.5209999999999999</c:v>
                </c:pt>
                <c:pt idx="126">
                  <c:v>7.6210000000000004</c:v>
                </c:pt>
                <c:pt idx="127">
                  <c:v>7.7210000000000001</c:v>
                </c:pt>
                <c:pt idx="128">
                  <c:v>7.8209999999999997</c:v>
                </c:pt>
                <c:pt idx="129">
                  <c:v>7.9210000000000003</c:v>
                </c:pt>
                <c:pt idx="130">
                  <c:v>8.0210000000000008</c:v>
                </c:pt>
                <c:pt idx="131">
                  <c:v>8.1210000000000004</c:v>
                </c:pt>
                <c:pt idx="132">
                  <c:v>8.2210000000000001</c:v>
                </c:pt>
                <c:pt idx="133">
                  <c:v>8.3209999999999997</c:v>
                </c:pt>
                <c:pt idx="134">
                  <c:v>8.4209999999999994</c:v>
                </c:pt>
                <c:pt idx="135">
                  <c:v>8.5210000000000008</c:v>
                </c:pt>
                <c:pt idx="136">
                  <c:v>8.6210000000000004</c:v>
                </c:pt>
                <c:pt idx="137">
                  <c:v>8.7210000000000001</c:v>
                </c:pt>
                <c:pt idx="138">
                  <c:v>8.8209999999999997</c:v>
                </c:pt>
                <c:pt idx="139">
                  <c:v>8.9209999999999994</c:v>
                </c:pt>
                <c:pt idx="140">
                  <c:v>9.0210000000000008</c:v>
                </c:pt>
                <c:pt idx="141">
                  <c:v>9.1210000000000004</c:v>
                </c:pt>
                <c:pt idx="142">
                  <c:v>9.2210000000000001</c:v>
                </c:pt>
                <c:pt idx="143">
                  <c:v>9.3209999999999997</c:v>
                </c:pt>
                <c:pt idx="144">
                  <c:v>9.4209999999999994</c:v>
                </c:pt>
                <c:pt idx="145">
                  <c:v>9.5210000000000008</c:v>
                </c:pt>
                <c:pt idx="146">
                  <c:v>9.6210000000000004</c:v>
                </c:pt>
                <c:pt idx="147">
                  <c:v>9.7210000000000001</c:v>
                </c:pt>
                <c:pt idx="148">
                  <c:v>9.8209999999999997</c:v>
                </c:pt>
                <c:pt idx="149">
                  <c:v>9.9209999999999994</c:v>
                </c:pt>
                <c:pt idx="150">
                  <c:v>10.021000000000001</c:v>
                </c:pt>
                <c:pt idx="151">
                  <c:v>10.121</c:v>
                </c:pt>
                <c:pt idx="152">
                  <c:v>10.221</c:v>
                </c:pt>
                <c:pt idx="153">
                  <c:v>10.321</c:v>
                </c:pt>
                <c:pt idx="154">
                  <c:v>10.420999999999999</c:v>
                </c:pt>
                <c:pt idx="155">
                  <c:v>10.521000000000001</c:v>
                </c:pt>
                <c:pt idx="156">
                  <c:v>10.621</c:v>
                </c:pt>
                <c:pt idx="157">
                  <c:v>10.721</c:v>
                </c:pt>
                <c:pt idx="158">
                  <c:v>10.821</c:v>
                </c:pt>
                <c:pt idx="159">
                  <c:v>10.920999999999999</c:v>
                </c:pt>
                <c:pt idx="160">
                  <c:v>11.021000000000001</c:v>
                </c:pt>
                <c:pt idx="161">
                  <c:v>11.121</c:v>
                </c:pt>
                <c:pt idx="162">
                  <c:v>11.221</c:v>
                </c:pt>
                <c:pt idx="163">
                  <c:v>11.321</c:v>
                </c:pt>
                <c:pt idx="164">
                  <c:v>11.420999999999999</c:v>
                </c:pt>
                <c:pt idx="165">
                  <c:v>11.521000000000001</c:v>
                </c:pt>
                <c:pt idx="166">
                  <c:v>11.621</c:v>
                </c:pt>
                <c:pt idx="167">
                  <c:v>11.721</c:v>
                </c:pt>
                <c:pt idx="168">
                  <c:v>11.821</c:v>
                </c:pt>
                <c:pt idx="169">
                  <c:v>11.920999999999999</c:v>
                </c:pt>
                <c:pt idx="170">
                  <c:v>12.021000000000001</c:v>
                </c:pt>
                <c:pt idx="171">
                  <c:v>12.121</c:v>
                </c:pt>
                <c:pt idx="172">
                  <c:v>12.221</c:v>
                </c:pt>
                <c:pt idx="173">
                  <c:v>12.321</c:v>
                </c:pt>
                <c:pt idx="174">
                  <c:v>12.420999999999999</c:v>
                </c:pt>
                <c:pt idx="175">
                  <c:v>12.521000000000001</c:v>
                </c:pt>
                <c:pt idx="176">
                  <c:v>12.621</c:v>
                </c:pt>
                <c:pt idx="177">
                  <c:v>12.721</c:v>
                </c:pt>
                <c:pt idx="178">
                  <c:v>12.821</c:v>
                </c:pt>
                <c:pt idx="179">
                  <c:v>12.920999999999999</c:v>
                </c:pt>
                <c:pt idx="180">
                  <c:v>13.021000000000001</c:v>
                </c:pt>
                <c:pt idx="181">
                  <c:v>13.121</c:v>
                </c:pt>
                <c:pt idx="182">
                  <c:v>13.221</c:v>
                </c:pt>
                <c:pt idx="183">
                  <c:v>13.321</c:v>
                </c:pt>
                <c:pt idx="184">
                  <c:v>13.420999999999999</c:v>
                </c:pt>
                <c:pt idx="185">
                  <c:v>13.521000000000001</c:v>
                </c:pt>
                <c:pt idx="186">
                  <c:v>13.621</c:v>
                </c:pt>
                <c:pt idx="187">
                  <c:v>13.721</c:v>
                </c:pt>
                <c:pt idx="188">
                  <c:v>13.821</c:v>
                </c:pt>
                <c:pt idx="189">
                  <c:v>13.920999999999999</c:v>
                </c:pt>
                <c:pt idx="190">
                  <c:v>15.321</c:v>
                </c:pt>
                <c:pt idx="191">
                  <c:v>16.321000000000002</c:v>
                </c:pt>
                <c:pt idx="192">
                  <c:v>17.321000000000002</c:v>
                </c:pt>
                <c:pt idx="193">
                  <c:v>18.321000000000002</c:v>
                </c:pt>
                <c:pt idx="194">
                  <c:v>19.321000000000002</c:v>
                </c:pt>
                <c:pt idx="195">
                  <c:v>20.321000000000002</c:v>
                </c:pt>
                <c:pt idx="196">
                  <c:v>21.321000000000002</c:v>
                </c:pt>
                <c:pt idx="197">
                  <c:v>22.321000000000002</c:v>
                </c:pt>
                <c:pt idx="198">
                  <c:v>23.321000000000002</c:v>
                </c:pt>
                <c:pt idx="199">
                  <c:v>24.321000000000002</c:v>
                </c:pt>
                <c:pt idx="200">
                  <c:v>25.321000000000002</c:v>
                </c:pt>
                <c:pt idx="201">
                  <c:v>26.321000000000002</c:v>
                </c:pt>
                <c:pt idx="202">
                  <c:v>27.321000000000002</c:v>
                </c:pt>
                <c:pt idx="203">
                  <c:v>28.321000000000002</c:v>
                </c:pt>
                <c:pt idx="204">
                  <c:v>29.321000000000002</c:v>
                </c:pt>
                <c:pt idx="205">
                  <c:v>30.321000000000002</c:v>
                </c:pt>
                <c:pt idx="206">
                  <c:v>31.321000000000002</c:v>
                </c:pt>
                <c:pt idx="207">
                  <c:v>32.320999999999998</c:v>
                </c:pt>
                <c:pt idx="208">
                  <c:v>33.320999999999998</c:v>
                </c:pt>
                <c:pt idx="209">
                  <c:v>34.320999999999998</c:v>
                </c:pt>
                <c:pt idx="210">
                  <c:v>35.320999999999998</c:v>
                </c:pt>
                <c:pt idx="211">
                  <c:v>36.320999999999998</c:v>
                </c:pt>
                <c:pt idx="212">
                  <c:v>37.320999999999998</c:v>
                </c:pt>
                <c:pt idx="213">
                  <c:v>38.320999999999998</c:v>
                </c:pt>
                <c:pt idx="214">
                  <c:v>39.320999999999998</c:v>
                </c:pt>
                <c:pt idx="215">
                  <c:v>40.320999999999998</c:v>
                </c:pt>
                <c:pt idx="216">
                  <c:v>41.320999999999998</c:v>
                </c:pt>
                <c:pt idx="217">
                  <c:v>42.320999999999998</c:v>
                </c:pt>
                <c:pt idx="218">
                  <c:v>43.320999999999998</c:v>
                </c:pt>
                <c:pt idx="219">
                  <c:v>44.320999999999998</c:v>
                </c:pt>
                <c:pt idx="220">
                  <c:v>45.320999999999998</c:v>
                </c:pt>
                <c:pt idx="221">
                  <c:v>46.320999999999998</c:v>
                </c:pt>
                <c:pt idx="222">
                  <c:v>47.320999999999998</c:v>
                </c:pt>
                <c:pt idx="223">
                  <c:v>48.320999999999998</c:v>
                </c:pt>
                <c:pt idx="224">
                  <c:v>49.320999999999998</c:v>
                </c:pt>
                <c:pt idx="225">
                  <c:v>50.320999999999998</c:v>
                </c:pt>
                <c:pt idx="226">
                  <c:v>51.320999999999998</c:v>
                </c:pt>
                <c:pt idx="227">
                  <c:v>52.320999999999998</c:v>
                </c:pt>
                <c:pt idx="228">
                  <c:v>53.320999999999998</c:v>
                </c:pt>
                <c:pt idx="229">
                  <c:v>54.320999999999998</c:v>
                </c:pt>
                <c:pt idx="230">
                  <c:v>55.320999999999998</c:v>
                </c:pt>
                <c:pt idx="231">
                  <c:v>56.320999999999998</c:v>
                </c:pt>
                <c:pt idx="232">
                  <c:v>57.320999999999998</c:v>
                </c:pt>
                <c:pt idx="233">
                  <c:v>58.320999999999998</c:v>
                </c:pt>
                <c:pt idx="234">
                  <c:v>59.320999999999998</c:v>
                </c:pt>
                <c:pt idx="235">
                  <c:v>60.320999999999998</c:v>
                </c:pt>
                <c:pt idx="236">
                  <c:v>61.320999999999998</c:v>
                </c:pt>
                <c:pt idx="237">
                  <c:v>62.320999999999998</c:v>
                </c:pt>
                <c:pt idx="238">
                  <c:v>63.320999999999998</c:v>
                </c:pt>
                <c:pt idx="239">
                  <c:v>64.320999999999998</c:v>
                </c:pt>
                <c:pt idx="240">
                  <c:v>65.320999999999998</c:v>
                </c:pt>
                <c:pt idx="241">
                  <c:v>66.320999999999998</c:v>
                </c:pt>
                <c:pt idx="242">
                  <c:v>67.320999999999998</c:v>
                </c:pt>
                <c:pt idx="243">
                  <c:v>68.320999999999998</c:v>
                </c:pt>
                <c:pt idx="244">
                  <c:v>69.320999999999998</c:v>
                </c:pt>
                <c:pt idx="245">
                  <c:v>70.320999999999998</c:v>
                </c:pt>
                <c:pt idx="246">
                  <c:v>71.320999999999998</c:v>
                </c:pt>
                <c:pt idx="247">
                  <c:v>72.320999999999998</c:v>
                </c:pt>
                <c:pt idx="248">
                  <c:v>73.320999999999998</c:v>
                </c:pt>
                <c:pt idx="249">
                  <c:v>74.320999999999998</c:v>
                </c:pt>
                <c:pt idx="250">
                  <c:v>75.320999999999998</c:v>
                </c:pt>
                <c:pt idx="251">
                  <c:v>76.320999999999998</c:v>
                </c:pt>
                <c:pt idx="252">
                  <c:v>77.320999999999998</c:v>
                </c:pt>
                <c:pt idx="253">
                  <c:v>78.320999999999998</c:v>
                </c:pt>
                <c:pt idx="254">
                  <c:v>79.320999999999998</c:v>
                </c:pt>
                <c:pt idx="255">
                  <c:v>80.320999999999998</c:v>
                </c:pt>
                <c:pt idx="256">
                  <c:v>81.320999999999998</c:v>
                </c:pt>
                <c:pt idx="257">
                  <c:v>82.320999999999998</c:v>
                </c:pt>
                <c:pt idx="258">
                  <c:v>83.320999999999998</c:v>
                </c:pt>
                <c:pt idx="259">
                  <c:v>84.320999999999998</c:v>
                </c:pt>
                <c:pt idx="260">
                  <c:v>85.320999999999998</c:v>
                </c:pt>
                <c:pt idx="261">
                  <c:v>86.320999999999998</c:v>
                </c:pt>
                <c:pt idx="262">
                  <c:v>87.320999999999998</c:v>
                </c:pt>
                <c:pt idx="263">
                  <c:v>88.320999999999998</c:v>
                </c:pt>
                <c:pt idx="264">
                  <c:v>89.320999999999998</c:v>
                </c:pt>
                <c:pt idx="265">
                  <c:v>90.320999999999998</c:v>
                </c:pt>
                <c:pt idx="266">
                  <c:v>101.621</c:v>
                </c:pt>
                <c:pt idx="267">
                  <c:v>111.621</c:v>
                </c:pt>
                <c:pt idx="268">
                  <c:v>121.621</c:v>
                </c:pt>
                <c:pt idx="269">
                  <c:v>131.62100000000001</c:v>
                </c:pt>
                <c:pt idx="270">
                  <c:v>141.62100000000001</c:v>
                </c:pt>
                <c:pt idx="271">
                  <c:v>151.62100000000001</c:v>
                </c:pt>
                <c:pt idx="272">
                  <c:v>161.62100000000001</c:v>
                </c:pt>
                <c:pt idx="273">
                  <c:v>171.62100000000001</c:v>
                </c:pt>
                <c:pt idx="274">
                  <c:v>181.62100000000001</c:v>
                </c:pt>
                <c:pt idx="275">
                  <c:v>191.62100000000001</c:v>
                </c:pt>
                <c:pt idx="276">
                  <c:v>201.62100000000001</c:v>
                </c:pt>
                <c:pt idx="277">
                  <c:v>211.62100000000001</c:v>
                </c:pt>
                <c:pt idx="278">
                  <c:v>221.62100000000001</c:v>
                </c:pt>
                <c:pt idx="279">
                  <c:v>231.62100000000001</c:v>
                </c:pt>
                <c:pt idx="280">
                  <c:v>241.62100000000001</c:v>
                </c:pt>
                <c:pt idx="281">
                  <c:v>251.62100000000001</c:v>
                </c:pt>
                <c:pt idx="282">
                  <c:v>261.62099999999998</c:v>
                </c:pt>
                <c:pt idx="283">
                  <c:v>271.62099999999998</c:v>
                </c:pt>
                <c:pt idx="284">
                  <c:v>281.62099999999998</c:v>
                </c:pt>
                <c:pt idx="285">
                  <c:v>291.62099999999998</c:v>
                </c:pt>
                <c:pt idx="286">
                  <c:v>301.62099999999998</c:v>
                </c:pt>
                <c:pt idx="287">
                  <c:v>311.62099999999998</c:v>
                </c:pt>
                <c:pt idx="288">
                  <c:v>321.62099999999998</c:v>
                </c:pt>
                <c:pt idx="289">
                  <c:v>331.62099999999998</c:v>
                </c:pt>
                <c:pt idx="290">
                  <c:v>341.62099999999998</c:v>
                </c:pt>
                <c:pt idx="291">
                  <c:v>351.62099999999998</c:v>
                </c:pt>
                <c:pt idx="292">
                  <c:v>361.62099999999998</c:v>
                </c:pt>
                <c:pt idx="293">
                  <c:v>371.62099999999998</c:v>
                </c:pt>
                <c:pt idx="294">
                  <c:v>381.62099999999998</c:v>
                </c:pt>
                <c:pt idx="295">
                  <c:v>391.62099999999998</c:v>
                </c:pt>
                <c:pt idx="296">
                  <c:v>401.62099999999998</c:v>
                </c:pt>
                <c:pt idx="297">
                  <c:v>411.62099999999998</c:v>
                </c:pt>
                <c:pt idx="298">
                  <c:v>421.62099999999998</c:v>
                </c:pt>
                <c:pt idx="299">
                  <c:v>431.62099999999998</c:v>
                </c:pt>
                <c:pt idx="300">
                  <c:v>441.62099999999998</c:v>
                </c:pt>
                <c:pt idx="301">
                  <c:v>451.62099999999998</c:v>
                </c:pt>
                <c:pt idx="302">
                  <c:v>461.62099999999998</c:v>
                </c:pt>
                <c:pt idx="303">
                  <c:v>471.62099999999998</c:v>
                </c:pt>
                <c:pt idx="304">
                  <c:v>481.62099999999998</c:v>
                </c:pt>
                <c:pt idx="305">
                  <c:v>491.62099999999998</c:v>
                </c:pt>
                <c:pt idx="306">
                  <c:v>501.62099999999998</c:v>
                </c:pt>
                <c:pt idx="307">
                  <c:v>511.62099999999998</c:v>
                </c:pt>
                <c:pt idx="308">
                  <c:v>521.62099999999998</c:v>
                </c:pt>
                <c:pt idx="309">
                  <c:v>531.62099999999998</c:v>
                </c:pt>
                <c:pt idx="310">
                  <c:v>541.62099999999998</c:v>
                </c:pt>
                <c:pt idx="311">
                  <c:v>551.62099999999998</c:v>
                </c:pt>
                <c:pt idx="312">
                  <c:v>561.62099999999998</c:v>
                </c:pt>
                <c:pt idx="313">
                  <c:v>571.62099999999998</c:v>
                </c:pt>
                <c:pt idx="314">
                  <c:v>581.62099999999998</c:v>
                </c:pt>
                <c:pt idx="315">
                  <c:v>591.62099999999998</c:v>
                </c:pt>
                <c:pt idx="316">
                  <c:v>601.62099999999998</c:v>
                </c:pt>
                <c:pt idx="317">
                  <c:v>611.62099999999998</c:v>
                </c:pt>
                <c:pt idx="318">
                  <c:v>621.62099999999998</c:v>
                </c:pt>
                <c:pt idx="319">
                  <c:v>631.62099999999998</c:v>
                </c:pt>
                <c:pt idx="320">
                  <c:v>641.62099999999998</c:v>
                </c:pt>
                <c:pt idx="321">
                  <c:v>651.62099999999998</c:v>
                </c:pt>
                <c:pt idx="322">
                  <c:v>661.62099999999998</c:v>
                </c:pt>
                <c:pt idx="323">
                  <c:v>671.62099999999998</c:v>
                </c:pt>
                <c:pt idx="324">
                  <c:v>681.62099999999998</c:v>
                </c:pt>
                <c:pt idx="325">
                  <c:v>691.62099999999998</c:v>
                </c:pt>
                <c:pt idx="326">
                  <c:v>701.62099999999998</c:v>
                </c:pt>
                <c:pt idx="327">
                  <c:v>711.62099999999998</c:v>
                </c:pt>
                <c:pt idx="328">
                  <c:v>721.62099999999998</c:v>
                </c:pt>
                <c:pt idx="329">
                  <c:v>731.62099999999998</c:v>
                </c:pt>
                <c:pt idx="330">
                  <c:v>741.62099999999998</c:v>
                </c:pt>
                <c:pt idx="331">
                  <c:v>751.62099999999998</c:v>
                </c:pt>
                <c:pt idx="332">
                  <c:v>761.62099999999998</c:v>
                </c:pt>
                <c:pt idx="333">
                  <c:v>771.62099999999998</c:v>
                </c:pt>
                <c:pt idx="334">
                  <c:v>781.62099999999998</c:v>
                </c:pt>
                <c:pt idx="335">
                  <c:v>791.62099999999998</c:v>
                </c:pt>
                <c:pt idx="336">
                  <c:v>801.62099999999998</c:v>
                </c:pt>
                <c:pt idx="337">
                  <c:v>811.62099999999998</c:v>
                </c:pt>
                <c:pt idx="338">
                  <c:v>821.62099999999998</c:v>
                </c:pt>
                <c:pt idx="339">
                  <c:v>831.62099999999998</c:v>
                </c:pt>
                <c:pt idx="340">
                  <c:v>841.62099999999998</c:v>
                </c:pt>
                <c:pt idx="341">
                  <c:v>851.62099999999998</c:v>
                </c:pt>
                <c:pt idx="342">
                  <c:v>861.62099999999998</c:v>
                </c:pt>
                <c:pt idx="343">
                  <c:v>871.62099999999998</c:v>
                </c:pt>
                <c:pt idx="344">
                  <c:v>881.62099999999998</c:v>
                </c:pt>
                <c:pt idx="345">
                  <c:v>891.62099999999998</c:v>
                </c:pt>
                <c:pt idx="346">
                  <c:v>901.62099999999998</c:v>
                </c:pt>
                <c:pt idx="347">
                  <c:v>911.62099999999998</c:v>
                </c:pt>
                <c:pt idx="348">
                  <c:v>921.62099999999998</c:v>
                </c:pt>
                <c:pt idx="349">
                  <c:v>931.62099999999998</c:v>
                </c:pt>
                <c:pt idx="350">
                  <c:v>941.62099999999998</c:v>
                </c:pt>
                <c:pt idx="351">
                  <c:v>951.62099999999998</c:v>
                </c:pt>
                <c:pt idx="352">
                  <c:v>961.62099999999998</c:v>
                </c:pt>
                <c:pt idx="353">
                  <c:v>971.62099999999998</c:v>
                </c:pt>
                <c:pt idx="354">
                  <c:v>981.62099999999998</c:v>
                </c:pt>
                <c:pt idx="355">
                  <c:v>991.62099999999998</c:v>
                </c:pt>
                <c:pt idx="356">
                  <c:v>1001.621</c:v>
                </c:pt>
                <c:pt idx="357">
                  <c:v>1011.621</c:v>
                </c:pt>
                <c:pt idx="358">
                  <c:v>1021.621</c:v>
                </c:pt>
                <c:pt idx="359">
                  <c:v>1031.6210000000001</c:v>
                </c:pt>
                <c:pt idx="360">
                  <c:v>1041.6210000000001</c:v>
                </c:pt>
                <c:pt idx="361">
                  <c:v>1051.6210000000001</c:v>
                </c:pt>
                <c:pt idx="362">
                  <c:v>1061.6210000000001</c:v>
                </c:pt>
                <c:pt idx="363">
                  <c:v>1071.6210000000001</c:v>
                </c:pt>
                <c:pt idx="364">
                  <c:v>1081.6210000000001</c:v>
                </c:pt>
                <c:pt idx="365">
                  <c:v>1091.6210000000001</c:v>
                </c:pt>
                <c:pt idx="366">
                  <c:v>1101.6210000000001</c:v>
                </c:pt>
                <c:pt idx="367">
                  <c:v>1111.6210000000001</c:v>
                </c:pt>
                <c:pt idx="368">
                  <c:v>1121.6210000000001</c:v>
                </c:pt>
                <c:pt idx="369">
                  <c:v>1131.6210000000001</c:v>
                </c:pt>
                <c:pt idx="370">
                  <c:v>1141.6210000000001</c:v>
                </c:pt>
                <c:pt idx="371">
                  <c:v>1151.6210000000001</c:v>
                </c:pt>
                <c:pt idx="372">
                  <c:v>1161.6210000000001</c:v>
                </c:pt>
                <c:pt idx="373">
                  <c:v>1171.6210000000001</c:v>
                </c:pt>
                <c:pt idx="374">
                  <c:v>1181.6210000000001</c:v>
                </c:pt>
                <c:pt idx="375">
                  <c:v>1191.6210000000001</c:v>
                </c:pt>
                <c:pt idx="376">
                  <c:v>1201.6210000000001</c:v>
                </c:pt>
                <c:pt idx="377">
                  <c:v>1211.6210000000001</c:v>
                </c:pt>
                <c:pt idx="378">
                  <c:v>1221.6210000000001</c:v>
                </c:pt>
                <c:pt idx="379">
                  <c:v>1231.6210000000001</c:v>
                </c:pt>
                <c:pt idx="380">
                  <c:v>1241.6210000000001</c:v>
                </c:pt>
                <c:pt idx="381">
                  <c:v>1251.6210000000001</c:v>
                </c:pt>
                <c:pt idx="382">
                  <c:v>1261.6210000000001</c:v>
                </c:pt>
                <c:pt idx="383">
                  <c:v>1271.6210000000001</c:v>
                </c:pt>
                <c:pt idx="384">
                  <c:v>1281.6210000000001</c:v>
                </c:pt>
                <c:pt idx="385">
                  <c:v>1291.6210000000001</c:v>
                </c:pt>
                <c:pt idx="386">
                  <c:v>1301.6210000000001</c:v>
                </c:pt>
                <c:pt idx="387">
                  <c:v>1311.6210000000001</c:v>
                </c:pt>
                <c:pt idx="388">
                  <c:v>1321.6210000000001</c:v>
                </c:pt>
                <c:pt idx="389">
                  <c:v>1331.6210000000001</c:v>
                </c:pt>
                <c:pt idx="390">
                  <c:v>1341.6210000000001</c:v>
                </c:pt>
                <c:pt idx="391">
                  <c:v>1351.6210000000001</c:v>
                </c:pt>
                <c:pt idx="392">
                  <c:v>1361.6210000000001</c:v>
                </c:pt>
                <c:pt idx="393">
                  <c:v>1371.6210000000001</c:v>
                </c:pt>
                <c:pt idx="394">
                  <c:v>1381.6210000000001</c:v>
                </c:pt>
                <c:pt idx="395">
                  <c:v>1391.6210000000001</c:v>
                </c:pt>
                <c:pt idx="396">
                  <c:v>1401.6210000000001</c:v>
                </c:pt>
                <c:pt idx="397">
                  <c:v>1411.6210000000001</c:v>
                </c:pt>
                <c:pt idx="398">
                  <c:v>1421.6210000000001</c:v>
                </c:pt>
                <c:pt idx="399">
                  <c:v>1431.6210000000001</c:v>
                </c:pt>
                <c:pt idx="400">
                  <c:v>1441.6210000000001</c:v>
                </c:pt>
                <c:pt idx="401">
                  <c:v>1451.6210000000001</c:v>
                </c:pt>
                <c:pt idx="402">
                  <c:v>1461.6210000000001</c:v>
                </c:pt>
                <c:pt idx="403">
                  <c:v>1471.6210000000001</c:v>
                </c:pt>
                <c:pt idx="404">
                  <c:v>1481.6210000000001</c:v>
                </c:pt>
                <c:pt idx="405">
                  <c:v>1491.6210000000001</c:v>
                </c:pt>
                <c:pt idx="406">
                  <c:v>1501.6210000000001</c:v>
                </c:pt>
                <c:pt idx="407">
                  <c:v>1511.6210000000001</c:v>
                </c:pt>
                <c:pt idx="408">
                  <c:v>1521.6210000000001</c:v>
                </c:pt>
                <c:pt idx="409">
                  <c:v>1531.6210000000001</c:v>
                </c:pt>
                <c:pt idx="410">
                  <c:v>1541.6210000000001</c:v>
                </c:pt>
                <c:pt idx="411">
                  <c:v>1551.6210000000001</c:v>
                </c:pt>
                <c:pt idx="412">
                  <c:v>1561.6210000000001</c:v>
                </c:pt>
                <c:pt idx="413">
                  <c:v>1571.6210000000001</c:v>
                </c:pt>
                <c:pt idx="414">
                  <c:v>1581.6210000000001</c:v>
                </c:pt>
                <c:pt idx="415">
                  <c:v>1591.6210000000001</c:v>
                </c:pt>
                <c:pt idx="416">
                  <c:v>1601.6210000000001</c:v>
                </c:pt>
                <c:pt idx="417">
                  <c:v>1611.6210000000001</c:v>
                </c:pt>
                <c:pt idx="418">
                  <c:v>1621.6210000000001</c:v>
                </c:pt>
                <c:pt idx="419">
                  <c:v>1631.6210000000001</c:v>
                </c:pt>
                <c:pt idx="420">
                  <c:v>1641.6210000000001</c:v>
                </c:pt>
                <c:pt idx="421">
                  <c:v>1651.6210000000001</c:v>
                </c:pt>
                <c:pt idx="422">
                  <c:v>1661.6210000000001</c:v>
                </c:pt>
                <c:pt idx="423">
                  <c:v>1671.6210000000001</c:v>
                </c:pt>
                <c:pt idx="424">
                  <c:v>1681.6210000000001</c:v>
                </c:pt>
                <c:pt idx="425">
                  <c:v>1691.6210000000001</c:v>
                </c:pt>
                <c:pt idx="426">
                  <c:v>1701.6210000000001</c:v>
                </c:pt>
                <c:pt idx="427">
                  <c:v>1711.6210000000001</c:v>
                </c:pt>
                <c:pt idx="428">
                  <c:v>1721.6210000000001</c:v>
                </c:pt>
                <c:pt idx="429">
                  <c:v>1731.6210000000001</c:v>
                </c:pt>
                <c:pt idx="430">
                  <c:v>1741.6210000000001</c:v>
                </c:pt>
                <c:pt idx="431">
                  <c:v>1751.6210000000001</c:v>
                </c:pt>
                <c:pt idx="432">
                  <c:v>1761.6210000000001</c:v>
                </c:pt>
                <c:pt idx="433">
                  <c:v>1771.6210000000001</c:v>
                </c:pt>
                <c:pt idx="434">
                  <c:v>1781.6210000000001</c:v>
                </c:pt>
                <c:pt idx="435">
                  <c:v>1791.6210000000001</c:v>
                </c:pt>
                <c:pt idx="436">
                  <c:v>1801.6210000000001</c:v>
                </c:pt>
                <c:pt idx="437">
                  <c:v>1811.6210000000001</c:v>
                </c:pt>
                <c:pt idx="438">
                  <c:v>1821.6210000000001</c:v>
                </c:pt>
                <c:pt idx="439">
                  <c:v>1831.6210000000001</c:v>
                </c:pt>
                <c:pt idx="440">
                  <c:v>1841.6210000000001</c:v>
                </c:pt>
                <c:pt idx="441">
                  <c:v>1851.6210000000001</c:v>
                </c:pt>
                <c:pt idx="442">
                  <c:v>1861.6210000000001</c:v>
                </c:pt>
                <c:pt idx="443">
                  <c:v>1871.6210000000001</c:v>
                </c:pt>
                <c:pt idx="444">
                  <c:v>1881.6210000000001</c:v>
                </c:pt>
                <c:pt idx="445">
                  <c:v>1891.6210000000001</c:v>
                </c:pt>
                <c:pt idx="446">
                  <c:v>1901.6210000000001</c:v>
                </c:pt>
                <c:pt idx="447">
                  <c:v>1911.6210000000001</c:v>
                </c:pt>
                <c:pt idx="448">
                  <c:v>1921.6210000000001</c:v>
                </c:pt>
                <c:pt idx="449">
                  <c:v>1931.6210000000001</c:v>
                </c:pt>
                <c:pt idx="450">
                  <c:v>1941.6210000000001</c:v>
                </c:pt>
                <c:pt idx="451">
                  <c:v>1951.6210000000001</c:v>
                </c:pt>
                <c:pt idx="452">
                  <c:v>1961.6210000000001</c:v>
                </c:pt>
                <c:pt idx="453">
                  <c:v>1971.6210000000001</c:v>
                </c:pt>
                <c:pt idx="454">
                  <c:v>1981.6210000000001</c:v>
                </c:pt>
                <c:pt idx="455">
                  <c:v>1991.6210000000001</c:v>
                </c:pt>
                <c:pt idx="456">
                  <c:v>2001.6210000000001</c:v>
                </c:pt>
              </c:numCache>
            </c:numRef>
          </c:xVal>
          <c:yVal>
            <c:numRef>
              <c:f>List1!$BY$44:$BY$500</c:f>
              <c:numCache>
                <c:formatCode>General</c:formatCode>
                <c:ptCount val="457"/>
                <c:pt idx="0">
                  <c:v>5.934825</c:v>
                </c:pt>
                <c:pt idx="1">
                  <c:v>5.964925</c:v>
                </c:pt>
                <c:pt idx="2">
                  <c:v>5.9852749999999997</c:v>
                </c:pt>
                <c:pt idx="3">
                  <c:v>6.0153249999999998</c:v>
                </c:pt>
                <c:pt idx="4">
                  <c:v>6.0356500000000004</c:v>
                </c:pt>
                <c:pt idx="5">
                  <c:v>6.0600250000000004</c:v>
                </c:pt>
                <c:pt idx="6">
                  <c:v>6.0860250000000002</c:v>
                </c:pt>
                <c:pt idx="7">
                  <c:v>6.1128499999999999</c:v>
                </c:pt>
                <c:pt idx="8">
                  <c:v>6.1372</c:v>
                </c:pt>
                <c:pt idx="9">
                  <c:v>6.1632249999999997</c:v>
                </c:pt>
                <c:pt idx="10">
                  <c:v>6.1867999999999999</c:v>
                </c:pt>
                <c:pt idx="11">
                  <c:v>6.2184999999999997</c:v>
                </c:pt>
                <c:pt idx="12">
                  <c:v>6.2445250000000003</c:v>
                </c:pt>
                <c:pt idx="13">
                  <c:v>6.2648250000000001</c:v>
                </c:pt>
                <c:pt idx="14">
                  <c:v>6.2949250000000001</c:v>
                </c:pt>
                <c:pt idx="15">
                  <c:v>6.3184750000000003</c:v>
                </c:pt>
                <c:pt idx="16">
                  <c:v>6.3469249999999997</c:v>
                </c:pt>
                <c:pt idx="17">
                  <c:v>6.3680500000000002</c:v>
                </c:pt>
                <c:pt idx="18">
                  <c:v>6.3973250000000004</c:v>
                </c:pt>
                <c:pt idx="19">
                  <c:v>6.4217000000000004</c:v>
                </c:pt>
                <c:pt idx="20">
                  <c:v>6.4444749999999997</c:v>
                </c:pt>
                <c:pt idx="21">
                  <c:v>6.4656000000000002</c:v>
                </c:pt>
                <c:pt idx="22">
                  <c:v>6.4875499999999997</c:v>
                </c:pt>
                <c:pt idx="23">
                  <c:v>6.510275</c:v>
                </c:pt>
                <c:pt idx="24">
                  <c:v>6.5297999999999998</c:v>
                </c:pt>
                <c:pt idx="25">
                  <c:v>6.5549999999999997</c:v>
                </c:pt>
                <c:pt idx="26">
                  <c:v>6.5720499999999999</c:v>
                </c:pt>
                <c:pt idx="27">
                  <c:v>6.5980749999999997</c:v>
                </c:pt>
                <c:pt idx="28">
                  <c:v>6.6135250000000001</c:v>
                </c:pt>
                <c:pt idx="29">
                  <c:v>6.6338499999999998</c:v>
                </c:pt>
                <c:pt idx="30">
                  <c:v>6.6525499999999997</c:v>
                </c:pt>
                <c:pt idx="31">
                  <c:v>6.6703999999999999</c:v>
                </c:pt>
                <c:pt idx="32">
                  <c:v>6.6858500000000003</c:v>
                </c:pt>
                <c:pt idx="33">
                  <c:v>6.699675</c:v>
                </c:pt>
                <c:pt idx="34">
                  <c:v>6.7216500000000003</c:v>
                </c:pt>
                <c:pt idx="35">
                  <c:v>6.7321999999999997</c:v>
                </c:pt>
                <c:pt idx="36">
                  <c:v>6.74925</c:v>
                </c:pt>
                <c:pt idx="37">
                  <c:v>6.76145</c:v>
                </c:pt>
                <c:pt idx="38">
                  <c:v>6.7760749999999996</c:v>
                </c:pt>
                <c:pt idx="39">
                  <c:v>6.7915000000000001</c:v>
                </c:pt>
                <c:pt idx="40">
                  <c:v>6.8037000000000001</c:v>
                </c:pt>
                <c:pt idx="41">
                  <c:v>6.8191499999999996</c:v>
                </c:pt>
                <c:pt idx="42">
                  <c:v>6.828125</c:v>
                </c:pt>
                <c:pt idx="43">
                  <c:v>6.8387000000000002</c:v>
                </c:pt>
                <c:pt idx="44">
                  <c:v>6.8500500000000004</c:v>
                </c:pt>
                <c:pt idx="45">
                  <c:v>6.8606249999999998</c:v>
                </c:pt>
                <c:pt idx="46">
                  <c:v>6.8760500000000002</c:v>
                </c:pt>
                <c:pt idx="47">
                  <c:v>6.8825500000000002</c:v>
                </c:pt>
                <c:pt idx="48">
                  <c:v>6.8931250000000004</c:v>
                </c:pt>
                <c:pt idx="49">
                  <c:v>6.9012250000000002</c:v>
                </c:pt>
                <c:pt idx="50">
                  <c:v>6.9077500000000001</c:v>
                </c:pt>
                <c:pt idx="51">
                  <c:v>6.9215499999999999</c:v>
                </c:pt>
                <c:pt idx="52">
                  <c:v>6.92645</c:v>
                </c:pt>
                <c:pt idx="53">
                  <c:v>6.9370000000000003</c:v>
                </c:pt>
                <c:pt idx="54">
                  <c:v>6.9459499999999998</c:v>
                </c:pt>
                <c:pt idx="55">
                  <c:v>6.9524499999999998</c:v>
                </c:pt>
                <c:pt idx="56">
                  <c:v>6.9565250000000001</c:v>
                </c:pt>
                <c:pt idx="57">
                  <c:v>6.9654499999999997</c:v>
                </c:pt>
                <c:pt idx="58">
                  <c:v>6.9719499999999996</c:v>
                </c:pt>
                <c:pt idx="59">
                  <c:v>6.9825249999999999</c:v>
                </c:pt>
                <c:pt idx="60">
                  <c:v>7.1539999999999999</c:v>
                </c:pt>
                <c:pt idx="61">
                  <c:v>7.1621499999999996</c:v>
                </c:pt>
                <c:pt idx="62">
                  <c:v>7.1678249999999997</c:v>
                </c:pt>
                <c:pt idx="63">
                  <c:v>7.177575</c:v>
                </c:pt>
                <c:pt idx="64">
                  <c:v>7.177575</c:v>
                </c:pt>
                <c:pt idx="65">
                  <c:v>7.1808249999999996</c:v>
                </c:pt>
                <c:pt idx="66">
                  <c:v>7.1832500000000001</c:v>
                </c:pt>
                <c:pt idx="67">
                  <c:v>7.1816250000000004</c:v>
                </c:pt>
                <c:pt idx="68">
                  <c:v>7.1873250000000004</c:v>
                </c:pt>
                <c:pt idx="69">
                  <c:v>7.1824250000000003</c:v>
                </c:pt>
                <c:pt idx="70">
                  <c:v>7.1816500000000003</c:v>
                </c:pt>
                <c:pt idx="71">
                  <c:v>7.1808249999999996</c:v>
                </c:pt>
                <c:pt idx="72">
                  <c:v>7.18</c:v>
                </c:pt>
                <c:pt idx="73">
                  <c:v>7.1759500000000003</c:v>
                </c:pt>
                <c:pt idx="74">
                  <c:v>7.1759250000000003</c:v>
                </c:pt>
                <c:pt idx="75">
                  <c:v>7.1743249999999996</c:v>
                </c:pt>
                <c:pt idx="76">
                  <c:v>7.1726999999999999</c:v>
                </c:pt>
                <c:pt idx="77">
                  <c:v>7.1743249999999996</c:v>
                </c:pt>
                <c:pt idx="78">
                  <c:v>7.1710750000000001</c:v>
                </c:pt>
                <c:pt idx="79">
                  <c:v>7.1710750000000001</c:v>
                </c:pt>
                <c:pt idx="80">
                  <c:v>7.1670249999999998</c:v>
                </c:pt>
                <c:pt idx="81">
                  <c:v>7.1637500000000003</c:v>
                </c:pt>
                <c:pt idx="82">
                  <c:v>7.1604999999999999</c:v>
                </c:pt>
                <c:pt idx="83">
                  <c:v>7.1621499999999996</c:v>
                </c:pt>
                <c:pt idx="84">
                  <c:v>7.1661999999999999</c:v>
                </c:pt>
                <c:pt idx="85">
                  <c:v>7.1580750000000002</c:v>
                </c:pt>
                <c:pt idx="86">
                  <c:v>7.1580750000000002</c:v>
                </c:pt>
                <c:pt idx="87">
                  <c:v>7.1580750000000002</c:v>
                </c:pt>
                <c:pt idx="88">
                  <c:v>7.1604999999999999</c:v>
                </c:pt>
                <c:pt idx="89">
                  <c:v>7.1516000000000002</c:v>
                </c:pt>
                <c:pt idx="90">
                  <c:v>7.1548249999999998</c:v>
                </c:pt>
                <c:pt idx="91">
                  <c:v>7.1524000000000001</c:v>
                </c:pt>
                <c:pt idx="92">
                  <c:v>7.1531750000000001</c:v>
                </c:pt>
                <c:pt idx="93">
                  <c:v>7.1547999999999998</c:v>
                </c:pt>
                <c:pt idx="94">
                  <c:v>7.1547999999999998</c:v>
                </c:pt>
                <c:pt idx="95">
                  <c:v>7.1532</c:v>
                </c:pt>
                <c:pt idx="96">
                  <c:v>7.1532</c:v>
                </c:pt>
                <c:pt idx="97">
                  <c:v>7.1556499999999996</c:v>
                </c:pt>
                <c:pt idx="98">
                  <c:v>7.1515750000000002</c:v>
                </c:pt>
                <c:pt idx="99">
                  <c:v>7.1523750000000001</c:v>
                </c:pt>
                <c:pt idx="100">
                  <c:v>7.1524000000000001</c:v>
                </c:pt>
                <c:pt idx="101">
                  <c:v>7.1539999999999999</c:v>
                </c:pt>
                <c:pt idx="102">
                  <c:v>7.1507750000000003</c:v>
                </c:pt>
                <c:pt idx="103">
                  <c:v>7.1524000000000001</c:v>
                </c:pt>
                <c:pt idx="104">
                  <c:v>7.1556499999999996</c:v>
                </c:pt>
                <c:pt idx="105">
                  <c:v>7.1532</c:v>
                </c:pt>
                <c:pt idx="106">
                  <c:v>7.1532</c:v>
                </c:pt>
                <c:pt idx="107">
                  <c:v>7.1581000000000001</c:v>
                </c:pt>
                <c:pt idx="108">
                  <c:v>7.1524000000000001</c:v>
                </c:pt>
                <c:pt idx="109">
                  <c:v>7.1548249999999998</c:v>
                </c:pt>
                <c:pt idx="110">
                  <c:v>7.1556499999999996</c:v>
                </c:pt>
                <c:pt idx="111">
                  <c:v>7.1556249999999997</c:v>
                </c:pt>
                <c:pt idx="112">
                  <c:v>7.1572500000000003</c:v>
                </c:pt>
                <c:pt idx="113">
                  <c:v>7.1621249999999996</c:v>
                </c:pt>
                <c:pt idx="114">
                  <c:v>7.1572500000000003</c:v>
                </c:pt>
                <c:pt idx="115">
                  <c:v>7.1540249999999999</c:v>
                </c:pt>
                <c:pt idx="116">
                  <c:v>7.1589</c:v>
                </c:pt>
                <c:pt idx="117">
                  <c:v>7.1597</c:v>
                </c:pt>
                <c:pt idx="118">
                  <c:v>7.1589</c:v>
                </c:pt>
                <c:pt idx="119">
                  <c:v>7.1597</c:v>
                </c:pt>
                <c:pt idx="120">
                  <c:v>7.1580750000000002</c:v>
                </c:pt>
                <c:pt idx="121">
                  <c:v>7.1597</c:v>
                </c:pt>
                <c:pt idx="122">
                  <c:v>7.1629500000000004</c:v>
                </c:pt>
                <c:pt idx="123">
                  <c:v>7.1613249999999997</c:v>
                </c:pt>
                <c:pt idx="124">
                  <c:v>7.165375</c:v>
                </c:pt>
                <c:pt idx="125">
                  <c:v>7.1629250000000004</c:v>
                </c:pt>
                <c:pt idx="126">
                  <c:v>7.1670249999999998</c:v>
                </c:pt>
                <c:pt idx="127">
                  <c:v>7.1637500000000003</c:v>
                </c:pt>
                <c:pt idx="128">
                  <c:v>7.1637500000000003</c:v>
                </c:pt>
                <c:pt idx="129">
                  <c:v>7.1645750000000001</c:v>
                </c:pt>
                <c:pt idx="130">
                  <c:v>7.1678249999999997</c:v>
                </c:pt>
                <c:pt idx="131">
                  <c:v>7.1645750000000001</c:v>
                </c:pt>
                <c:pt idx="132">
                  <c:v>7.1637750000000002</c:v>
                </c:pt>
                <c:pt idx="133">
                  <c:v>7.1686249999999996</c:v>
                </c:pt>
                <c:pt idx="134">
                  <c:v>7.1686500000000004</c:v>
                </c:pt>
                <c:pt idx="135">
                  <c:v>7.1694500000000003</c:v>
                </c:pt>
                <c:pt idx="136">
                  <c:v>7.1669999999999998</c:v>
                </c:pt>
                <c:pt idx="137">
                  <c:v>7.1694500000000003</c:v>
                </c:pt>
                <c:pt idx="138">
                  <c:v>7.1694500000000003</c:v>
                </c:pt>
                <c:pt idx="139">
                  <c:v>7.1694750000000003</c:v>
                </c:pt>
                <c:pt idx="140">
                  <c:v>7.1686249999999996</c:v>
                </c:pt>
                <c:pt idx="141">
                  <c:v>7.1678249999999997</c:v>
                </c:pt>
                <c:pt idx="142">
                  <c:v>7.1686249999999996</c:v>
                </c:pt>
                <c:pt idx="143">
                  <c:v>7.1710750000000001</c:v>
                </c:pt>
                <c:pt idx="144">
                  <c:v>7.1727249999999998</c:v>
                </c:pt>
                <c:pt idx="145">
                  <c:v>7.1718999999999999</c:v>
                </c:pt>
                <c:pt idx="146">
                  <c:v>7.1710500000000001</c:v>
                </c:pt>
                <c:pt idx="147">
                  <c:v>7.1686249999999996</c:v>
                </c:pt>
                <c:pt idx="148">
                  <c:v>7.1727249999999998</c:v>
                </c:pt>
                <c:pt idx="149">
                  <c:v>7.1702750000000002</c:v>
                </c:pt>
                <c:pt idx="150">
                  <c:v>7.1718999999999999</c:v>
                </c:pt>
                <c:pt idx="151">
                  <c:v>7.1718999999999999</c:v>
                </c:pt>
                <c:pt idx="152">
                  <c:v>7.1710750000000001</c:v>
                </c:pt>
                <c:pt idx="153">
                  <c:v>7.1694750000000003</c:v>
                </c:pt>
                <c:pt idx="154">
                  <c:v>7.1726999999999999</c:v>
                </c:pt>
                <c:pt idx="155">
                  <c:v>7.1726999999999999</c:v>
                </c:pt>
                <c:pt idx="156">
                  <c:v>7.1678249999999997</c:v>
                </c:pt>
                <c:pt idx="157">
                  <c:v>7.1710500000000001</c:v>
                </c:pt>
                <c:pt idx="158">
                  <c:v>7.1718999999999999</c:v>
                </c:pt>
                <c:pt idx="159">
                  <c:v>7.1686249999999996</c:v>
                </c:pt>
                <c:pt idx="160">
                  <c:v>7.1718999999999999</c:v>
                </c:pt>
                <c:pt idx="161">
                  <c:v>7.1743249999999996</c:v>
                </c:pt>
                <c:pt idx="162">
                  <c:v>7.1718999999999999</c:v>
                </c:pt>
                <c:pt idx="163">
                  <c:v>7.1735249999999997</c:v>
                </c:pt>
                <c:pt idx="164">
                  <c:v>7.1726999999999999</c:v>
                </c:pt>
                <c:pt idx="165">
                  <c:v>7.1735249999999997</c:v>
                </c:pt>
                <c:pt idx="166">
                  <c:v>7.1727249999999998</c:v>
                </c:pt>
                <c:pt idx="167">
                  <c:v>7.1710750000000001</c:v>
                </c:pt>
                <c:pt idx="168">
                  <c:v>7.1767750000000001</c:v>
                </c:pt>
                <c:pt idx="169">
                  <c:v>7.1694500000000003</c:v>
                </c:pt>
                <c:pt idx="170">
                  <c:v>7.1735249999999997</c:v>
                </c:pt>
                <c:pt idx="171">
                  <c:v>7.1710750000000001</c:v>
                </c:pt>
                <c:pt idx="172">
                  <c:v>7.1743249999999996</c:v>
                </c:pt>
                <c:pt idx="173">
                  <c:v>7.1686500000000004</c:v>
                </c:pt>
                <c:pt idx="174">
                  <c:v>7.1710500000000001</c:v>
                </c:pt>
                <c:pt idx="175">
                  <c:v>7.1759500000000003</c:v>
                </c:pt>
                <c:pt idx="176">
                  <c:v>7.1710750000000001</c:v>
                </c:pt>
                <c:pt idx="177">
                  <c:v>7.1678249999999997</c:v>
                </c:pt>
                <c:pt idx="178">
                  <c:v>7.1694750000000003</c:v>
                </c:pt>
                <c:pt idx="179">
                  <c:v>7.1743499999999996</c:v>
                </c:pt>
                <c:pt idx="180">
                  <c:v>7.1735249999999997</c:v>
                </c:pt>
                <c:pt idx="181">
                  <c:v>7.1694500000000003</c:v>
                </c:pt>
                <c:pt idx="182">
                  <c:v>7.1735249999999997</c:v>
                </c:pt>
                <c:pt idx="183">
                  <c:v>7.1686500000000004</c:v>
                </c:pt>
                <c:pt idx="184">
                  <c:v>7.1727249999999998</c:v>
                </c:pt>
                <c:pt idx="185">
                  <c:v>7.1735249999999997</c:v>
                </c:pt>
                <c:pt idx="186">
                  <c:v>7.1702750000000002</c:v>
                </c:pt>
                <c:pt idx="187">
                  <c:v>7.1686500000000004</c:v>
                </c:pt>
                <c:pt idx="188">
                  <c:v>7.1735249999999997</c:v>
                </c:pt>
                <c:pt idx="189">
                  <c:v>7.1711</c:v>
                </c:pt>
                <c:pt idx="190">
                  <c:v>7.1661999999999999</c:v>
                </c:pt>
                <c:pt idx="191">
                  <c:v>7.1703000000000001</c:v>
                </c:pt>
                <c:pt idx="192">
                  <c:v>7.1646000000000001</c:v>
                </c:pt>
                <c:pt idx="193">
                  <c:v>7.1702750000000002</c:v>
                </c:pt>
                <c:pt idx="194">
                  <c:v>7.1694500000000003</c:v>
                </c:pt>
                <c:pt idx="195">
                  <c:v>7.1678499999999996</c:v>
                </c:pt>
                <c:pt idx="196">
                  <c:v>7.1669999999999998</c:v>
                </c:pt>
                <c:pt idx="197">
                  <c:v>7.1637750000000002</c:v>
                </c:pt>
                <c:pt idx="198">
                  <c:v>7.165375</c:v>
                </c:pt>
                <c:pt idx="199">
                  <c:v>7.1604999999999999</c:v>
                </c:pt>
                <c:pt idx="200">
                  <c:v>7.1661999999999999</c:v>
                </c:pt>
                <c:pt idx="201">
                  <c:v>7.1629500000000004</c:v>
                </c:pt>
                <c:pt idx="202">
                  <c:v>7.1646000000000001</c:v>
                </c:pt>
                <c:pt idx="203">
                  <c:v>7.1654</c:v>
                </c:pt>
                <c:pt idx="204">
                  <c:v>7.1613249999999997</c:v>
                </c:pt>
                <c:pt idx="205">
                  <c:v>7.1661999999999999</c:v>
                </c:pt>
                <c:pt idx="206">
                  <c:v>7.1605249999999998</c:v>
                </c:pt>
                <c:pt idx="207">
                  <c:v>7.1645750000000001</c:v>
                </c:pt>
                <c:pt idx="208">
                  <c:v>7.1613249999999997</c:v>
                </c:pt>
                <c:pt idx="209">
                  <c:v>7.1613499999999997</c:v>
                </c:pt>
                <c:pt idx="210">
                  <c:v>7.1581000000000001</c:v>
                </c:pt>
                <c:pt idx="211">
                  <c:v>7.1605249999999998</c:v>
                </c:pt>
                <c:pt idx="212">
                  <c:v>7.1564750000000004</c:v>
                </c:pt>
                <c:pt idx="213">
                  <c:v>7.1597249999999999</c:v>
                </c:pt>
                <c:pt idx="214">
                  <c:v>7.1556499999999996</c:v>
                </c:pt>
                <c:pt idx="215">
                  <c:v>7.1589</c:v>
                </c:pt>
                <c:pt idx="216">
                  <c:v>7.1516000000000002</c:v>
                </c:pt>
                <c:pt idx="217">
                  <c:v>7.1564500000000004</c:v>
                </c:pt>
                <c:pt idx="218">
                  <c:v>7.1564750000000004</c:v>
                </c:pt>
                <c:pt idx="219">
                  <c:v>7.1564750000000004</c:v>
                </c:pt>
                <c:pt idx="220">
                  <c:v>7.1548249999999998</c:v>
                </c:pt>
                <c:pt idx="221">
                  <c:v>7.1581000000000001</c:v>
                </c:pt>
                <c:pt idx="222">
                  <c:v>7.1548249999999998</c:v>
                </c:pt>
                <c:pt idx="223">
                  <c:v>7.1580750000000002</c:v>
                </c:pt>
                <c:pt idx="224">
                  <c:v>7.1564500000000004</c:v>
                </c:pt>
                <c:pt idx="225">
                  <c:v>7.1580750000000002</c:v>
                </c:pt>
                <c:pt idx="226">
                  <c:v>7.1539999999999999</c:v>
                </c:pt>
                <c:pt idx="227">
                  <c:v>7.1548249999999998</c:v>
                </c:pt>
                <c:pt idx="228">
                  <c:v>7.1572750000000003</c:v>
                </c:pt>
                <c:pt idx="229">
                  <c:v>7.1540249999999999</c:v>
                </c:pt>
                <c:pt idx="230">
                  <c:v>7.1605249999999998</c:v>
                </c:pt>
                <c:pt idx="231">
                  <c:v>7.1589</c:v>
                </c:pt>
                <c:pt idx="232">
                  <c:v>7.1597</c:v>
                </c:pt>
                <c:pt idx="233">
                  <c:v>7.1573000000000002</c:v>
                </c:pt>
                <c:pt idx="234">
                  <c:v>7.1597249999999999</c:v>
                </c:pt>
                <c:pt idx="235">
                  <c:v>7.1637750000000002</c:v>
                </c:pt>
                <c:pt idx="236">
                  <c:v>7.1605249999999998</c:v>
                </c:pt>
                <c:pt idx="237">
                  <c:v>7.1646000000000001</c:v>
                </c:pt>
                <c:pt idx="238">
                  <c:v>7.1646000000000001</c:v>
                </c:pt>
                <c:pt idx="239">
                  <c:v>7.1637750000000002</c:v>
                </c:pt>
                <c:pt idx="240">
                  <c:v>7.1670249999999998</c:v>
                </c:pt>
                <c:pt idx="241">
                  <c:v>7.1710750000000001</c:v>
                </c:pt>
                <c:pt idx="242">
                  <c:v>7.1718999999999999</c:v>
                </c:pt>
                <c:pt idx="243">
                  <c:v>7.1751500000000004</c:v>
                </c:pt>
                <c:pt idx="244">
                  <c:v>7.1743499999999996</c:v>
                </c:pt>
                <c:pt idx="245">
                  <c:v>7.1800249999999997</c:v>
                </c:pt>
                <c:pt idx="246">
                  <c:v>7.1791999999999998</c:v>
                </c:pt>
                <c:pt idx="247">
                  <c:v>7.18</c:v>
                </c:pt>
                <c:pt idx="248">
                  <c:v>7.1840999999999999</c:v>
                </c:pt>
                <c:pt idx="249">
                  <c:v>7.189775</c:v>
                </c:pt>
                <c:pt idx="250">
                  <c:v>7.1938250000000004</c:v>
                </c:pt>
                <c:pt idx="251">
                  <c:v>7.1938250000000004</c:v>
                </c:pt>
                <c:pt idx="252">
                  <c:v>7.1987249999999996</c:v>
                </c:pt>
                <c:pt idx="253">
                  <c:v>7.2011250000000002</c:v>
                </c:pt>
                <c:pt idx="254">
                  <c:v>7.2060250000000003</c:v>
                </c:pt>
                <c:pt idx="255">
                  <c:v>7.2100749999999998</c:v>
                </c:pt>
                <c:pt idx="256">
                  <c:v>7.2133250000000002</c:v>
                </c:pt>
                <c:pt idx="257">
                  <c:v>7.2173999999999996</c:v>
                </c:pt>
                <c:pt idx="258">
                  <c:v>7.2214749999999999</c:v>
                </c:pt>
                <c:pt idx="259">
                  <c:v>7.2255250000000002</c:v>
                </c:pt>
                <c:pt idx="260">
                  <c:v>7.2279499999999999</c:v>
                </c:pt>
                <c:pt idx="261">
                  <c:v>7.2377000000000002</c:v>
                </c:pt>
                <c:pt idx="262">
                  <c:v>7.2426000000000004</c:v>
                </c:pt>
                <c:pt idx="263">
                  <c:v>7.245825</c:v>
                </c:pt>
                <c:pt idx="264">
                  <c:v>7.2499250000000002</c:v>
                </c:pt>
                <c:pt idx="265">
                  <c:v>7.2556250000000002</c:v>
                </c:pt>
                <c:pt idx="266">
                  <c:v>7.3173750000000002</c:v>
                </c:pt>
                <c:pt idx="267">
                  <c:v>7.367775</c:v>
                </c:pt>
                <c:pt idx="268">
                  <c:v>7.4100250000000001</c:v>
                </c:pt>
                <c:pt idx="269">
                  <c:v>7.4441750000000004</c:v>
                </c:pt>
                <c:pt idx="270">
                  <c:v>7.4661249999999999</c:v>
                </c:pt>
                <c:pt idx="271">
                  <c:v>7.4824000000000002</c:v>
                </c:pt>
                <c:pt idx="272">
                  <c:v>7.4921249999999997</c:v>
                </c:pt>
                <c:pt idx="273">
                  <c:v>7.5026999999999999</c:v>
                </c:pt>
                <c:pt idx="274">
                  <c:v>7.5067750000000002</c:v>
                </c:pt>
                <c:pt idx="275">
                  <c:v>7.5084</c:v>
                </c:pt>
                <c:pt idx="276">
                  <c:v>7.5164999999999997</c:v>
                </c:pt>
                <c:pt idx="277">
                  <c:v>7.5124500000000003</c:v>
                </c:pt>
                <c:pt idx="278">
                  <c:v>7.5124500000000003</c:v>
                </c:pt>
                <c:pt idx="279">
                  <c:v>7.5084</c:v>
                </c:pt>
                <c:pt idx="280">
                  <c:v>7.5051249999999996</c:v>
                </c:pt>
                <c:pt idx="281">
                  <c:v>7.5067500000000003</c:v>
                </c:pt>
                <c:pt idx="282">
                  <c:v>7.5019</c:v>
                </c:pt>
                <c:pt idx="283">
                  <c:v>7.5034999999999998</c:v>
                </c:pt>
                <c:pt idx="284">
                  <c:v>7.4945750000000002</c:v>
                </c:pt>
                <c:pt idx="285">
                  <c:v>7.4929249999999996</c:v>
                </c:pt>
                <c:pt idx="286">
                  <c:v>7.4872500000000004</c:v>
                </c:pt>
                <c:pt idx="287">
                  <c:v>7.4872750000000003</c:v>
                </c:pt>
                <c:pt idx="288">
                  <c:v>7.4791249999999998</c:v>
                </c:pt>
                <c:pt idx="289">
                  <c:v>7.4791249999999998</c:v>
                </c:pt>
                <c:pt idx="290">
                  <c:v>7.4718</c:v>
                </c:pt>
                <c:pt idx="291">
                  <c:v>7.4701750000000002</c:v>
                </c:pt>
                <c:pt idx="292">
                  <c:v>7.4685499999999996</c:v>
                </c:pt>
                <c:pt idx="293">
                  <c:v>7.4702000000000002</c:v>
                </c:pt>
                <c:pt idx="294">
                  <c:v>7.4693750000000003</c:v>
                </c:pt>
                <c:pt idx="295">
                  <c:v>7.4693750000000003</c:v>
                </c:pt>
                <c:pt idx="296">
                  <c:v>7.4693750000000003</c:v>
                </c:pt>
                <c:pt idx="297">
                  <c:v>7.4685249999999996</c:v>
                </c:pt>
                <c:pt idx="298">
                  <c:v>7.4645000000000001</c:v>
                </c:pt>
                <c:pt idx="299">
                  <c:v>7.465325</c:v>
                </c:pt>
                <c:pt idx="300">
                  <c:v>7.4645000000000001</c:v>
                </c:pt>
                <c:pt idx="301">
                  <c:v>7.4693500000000004</c:v>
                </c:pt>
                <c:pt idx="302">
                  <c:v>7.4661</c:v>
                </c:pt>
                <c:pt idx="303">
                  <c:v>7.4652750000000001</c:v>
                </c:pt>
                <c:pt idx="304">
                  <c:v>7.4702000000000002</c:v>
                </c:pt>
                <c:pt idx="305">
                  <c:v>7.4677249999999997</c:v>
                </c:pt>
                <c:pt idx="306">
                  <c:v>7.4685499999999996</c:v>
                </c:pt>
                <c:pt idx="307">
                  <c:v>7.4702000000000002</c:v>
                </c:pt>
                <c:pt idx="308">
                  <c:v>7.4726249999999999</c:v>
                </c:pt>
                <c:pt idx="309">
                  <c:v>7.4734249999999998</c:v>
                </c:pt>
                <c:pt idx="310">
                  <c:v>7.4702000000000002</c:v>
                </c:pt>
                <c:pt idx="311">
                  <c:v>7.4742499999999996</c:v>
                </c:pt>
                <c:pt idx="312">
                  <c:v>7.4693750000000003</c:v>
                </c:pt>
                <c:pt idx="313">
                  <c:v>7.4726249999999999</c:v>
                </c:pt>
                <c:pt idx="314">
                  <c:v>7.4726249999999999</c:v>
                </c:pt>
                <c:pt idx="315">
                  <c:v>7.4750750000000004</c:v>
                </c:pt>
                <c:pt idx="316">
                  <c:v>7.4702000000000002</c:v>
                </c:pt>
                <c:pt idx="317">
                  <c:v>7.4718249999999999</c:v>
                </c:pt>
                <c:pt idx="318">
                  <c:v>7.4726249999999999</c:v>
                </c:pt>
                <c:pt idx="319">
                  <c:v>7.4718</c:v>
                </c:pt>
                <c:pt idx="320">
                  <c:v>7.4742499999999996</c:v>
                </c:pt>
                <c:pt idx="321">
                  <c:v>7.4742499999999996</c:v>
                </c:pt>
                <c:pt idx="322">
                  <c:v>7.4718249999999999</c:v>
                </c:pt>
                <c:pt idx="323">
                  <c:v>7.4758750000000003</c:v>
                </c:pt>
                <c:pt idx="324">
                  <c:v>7.4734499999999997</c:v>
                </c:pt>
                <c:pt idx="325">
                  <c:v>7.4734499999999997</c:v>
                </c:pt>
                <c:pt idx="326">
                  <c:v>7.4750750000000004</c:v>
                </c:pt>
                <c:pt idx="327">
                  <c:v>7.4725999999999999</c:v>
                </c:pt>
                <c:pt idx="328">
                  <c:v>7.4726249999999999</c:v>
                </c:pt>
                <c:pt idx="329">
                  <c:v>7.471025</c:v>
                </c:pt>
                <c:pt idx="330">
                  <c:v>7.4718</c:v>
                </c:pt>
                <c:pt idx="331">
                  <c:v>7.4734249999999998</c:v>
                </c:pt>
                <c:pt idx="332">
                  <c:v>7.4726249999999999</c:v>
                </c:pt>
                <c:pt idx="333">
                  <c:v>7.4766750000000002</c:v>
                </c:pt>
                <c:pt idx="334">
                  <c:v>7.4734499999999997</c:v>
                </c:pt>
                <c:pt idx="335">
                  <c:v>7.4742499999999996</c:v>
                </c:pt>
                <c:pt idx="336">
                  <c:v>7.4750750000000004</c:v>
                </c:pt>
                <c:pt idx="337">
                  <c:v>7.4726249999999999</c:v>
                </c:pt>
                <c:pt idx="338">
                  <c:v>7.4734249999999998</c:v>
                </c:pt>
                <c:pt idx="339">
                  <c:v>7.4709750000000001</c:v>
                </c:pt>
                <c:pt idx="340">
                  <c:v>7.4725999999999999</c:v>
                </c:pt>
                <c:pt idx="341">
                  <c:v>7.4726249999999999</c:v>
                </c:pt>
                <c:pt idx="342">
                  <c:v>7.471025</c:v>
                </c:pt>
                <c:pt idx="343">
                  <c:v>7.4734499999999997</c:v>
                </c:pt>
                <c:pt idx="344">
                  <c:v>7.4726249999999999</c:v>
                </c:pt>
                <c:pt idx="345">
                  <c:v>7.4734249999999998</c:v>
                </c:pt>
                <c:pt idx="346">
                  <c:v>7.4718249999999999</c:v>
                </c:pt>
                <c:pt idx="347">
                  <c:v>7.4693500000000004</c:v>
                </c:pt>
                <c:pt idx="348">
                  <c:v>7.4710000000000001</c:v>
                </c:pt>
                <c:pt idx="349">
                  <c:v>7.4758750000000003</c:v>
                </c:pt>
                <c:pt idx="350">
                  <c:v>7.4726249999999999</c:v>
                </c:pt>
                <c:pt idx="351">
                  <c:v>7.4710000000000001</c:v>
                </c:pt>
                <c:pt idx="352">
                  <c:v>7.4702000000000002</c:v>
                </c:pt>
                <c:pt idx="353">
                  <c:v>7.4734249999999998</c:v>
                </c:pt>
                <c:pt idx="354">
                  <c:v>7.4718249999999999</c:v>
                </c:pt>
                <c:pt idx="355">
                  <c:v>7.4718249999999999</c:v>
                </c:pt>
                <c:pt idx="356">
                  <c:v>7.4710000000000001</c:v>
                </c:pt>
                <c:pt idx="357">
                  <c:v>7.4693750000000003</c:v>
                </c:pt>
                <c:pt idx="358">
                  <c:v>7.4718249999999999</c:v>
                </c:pt>
                <c:pt idx="359">
                  <c:v>7.4726249999999999</c:v>
                </c:pt>
                <c:pt idx="360">
                  <c:v>7.4677249999999997</c:v>
                </c:pt>
                <c:pt idx="361">
                  <c:v>7.4726249999999999</c:v>
                </c:pt>
                <c:pt idx="362">
                  <c:v>7.4677249999999997</c:v>
                </c:pt>
                <c:pt idx="363">
                  <c:v>7.4693750000000003</c:v>
                </c:pt>
                <c:pt idx="364">
                  <c:v>7.4693750000000003</c:v>
                </c:pt>
                <c:pt idx="365">
                  <c:v>7.4661249999999999</c:v>
                </c:pt>
                <c:pt idx="366">
                  <c:v>7.4693500000000004</c:v>
                </c:pt>
                <c:pt idx="367">
                  <c:v>7.4701750000000002</c:v>
                </c:pt>
                <c:pt idx="368">
                  <c:v>7.4685499999999996</c:v>
                </c:pt>
                <c:pt idx="369">
                  <c:v>7.4661249999999999</c:v>
                </c:pt>
                <c:pt idx="370">
                  <c:v>7.4701750000000002</c:v>
                </c:pt>
                <c:pt idx="371">
                  <c:v>7.4718</c:v>
                </c:pt>
                <c:pt idx="372">
                  <c:v>7.4661249999999999</c:v>
                </c:pt>
                <c:pt idx="373">
                  <c:v>7.4668999999999999</c:v>
                </c:pt>
                <c:pt idx="374">
                  <c:v>7.4677249999999997</c:v>
                </c:pt>
                <c:pt idx="375">
                  <c:v>7.4669249999999998</c:v>
                </c:pt>
                <c:pt idx="376">
                  <c:v>7.4677499999999997</c:v>
                </c:pt>
                <c:pt idx="377">
                  <c:v>7.4669249999999998</c:v>
                </c:pt>
                <c:pt idx="378">
                  <c:v>7.4661249999999999</c:v>
                </c:pt>
                <c:pt idx="379">
                  <c:v>7.4685499999999996</c:v>
                </c:pt>
                <c:pt idx="380">
                  <c:v>7.4669249999999998</c:v>
                </c:pt>
                <c:pt idx="381">
                  <c:v>7.4661</c:v>
                </c:pt>
                <c:pt idx="382">
                  <c:v>7.4653</c:v>
                </c:pt>
                <c:pt idx="383">
                  <c:v>7.4661</c:v>
                </c:pt>
                <c:pt idx="384">
                  <c:v>7.4628500000000004</c:v>
                </c:pt>
                <c:pt idx="385">
                  <c:v>7.4620249999999997</c:v>
                </c:pt>
                <c:pt idx="386">
                  <c:v>7.4636750000000003</c:v>
                </c:pt>
                <c:pt idx="387">
                  <c:v>7.4628750000000004</c:v>
                </c:pt>
                <c:pt idx="388">
                  <c:v>7.4620249999999997</c:v>
                </c:pt>
                <c:pt idx="389">
                  <c:v>7.4604249999999999</c:v>
                </c:pt>
                <c:pt idx="390">
                  <c:v>7.4612249999999998</c:v>
                </c:pt>
                <c:pt idx="391">
                  <c:v>7.4677499999999997</c:v>
                </c:pt>
                <c:pt idx="392">
                  <c:v>7.4645000000000001</c:v>
                </c:pt>
                <c:pt idx="393">
                  <c:v>7.4628500000000004</c:v>
                </c:pt>
                <c:pt idx="394">
                  <c:v>7.4628750000000004</c:v>
                </c:pt>
                <c:pt idx="395">
                  <c:v>7.4612249999999998</c:v>
                </c:pt>
                <c:pt idx="396">
                  <c:v>7.4580000000000002</c:v>
                </c:pt>
                <c:pt idx="397">
                  <c:v>7.4612499999999997</c:v>
                </c:pt>
                <c:pt idx="398">
                  <c:v>7.4588000000000001</c:v>
                </c:pt>
                <c:pt idx="399">
                  <c:v>7.4636750000000003</c:v>
                </c:pt>
                <c:pt idx="400">
                  <c:v>7.4645000000000001</c:v>
                </c:pt>
                <c:pt idx="401">
                  <c:v>7.4604249999999999</c:v>
                </c:pt>
                <c:pt idx="402">
                  <c:v>7.4636750000000003</c:v>
                </c:pt>
                <c:pt idx="403">
                  <c:v>7.4612499999999997</c:v>
                </c:pt>
                <c:pt idx="404">
                  <c:v>7.4612499999999997</c:v>
                </c:pt>
                <c:pt idx="405">
                  <c:v>7.459625</c:v>
                </c:pt>
                <c:pt idx="406">
                  <c:v>7.4612499999999997</c:v>
                </c:pt>
                <c:pt idx="407">
                  <c:v>7.4612249999999998</c:v>
                </c:pt>
                <c:pt idx="408">
                  <c:v>7.4588000000000001</c:v>
                </c:pt>
                <c:pt idx="409">
                  <c:v>7.4588000000000001</c:v>
                </c:pt>
                <c:pt idx="410">
                  <c:v>7.4588000000000001</c:v>
                </c:pt>
                <c:pt idx="411">
                  <c:v>7.4580000000000002</c:v>
                </c:pt>
                <c:pt idx="412">
                  <c:v>7.4604249999999999</c:v>
                </c:pt>
                <c:pt idx="413">
                  <c:v>7.4547499999999998</c:v>
                </c:pt>
                <c:pt idx="414">
                  <c:v>7.4596</c:v>
                </c:pt>
                <c:pt idx="415">
                  <c:v>7.4563750000000004</c:v>
                </c:pt>
                <c:pt idx="416">
                  <c:v>7.4571750000000003</c:v>
                </c:pt>
                <c:pt idx="417">
                  <c:v>7.4571750000000003</c:v>
                </c:pt>
                <c:pt idx="418">
                  <c:v>7.4572000000000003</c:v>
                </c:pt>
                <c:pt idx="419">
                  <c:v>7.4563750000000004</c:v>
                </c:pt>
                <c:pt idx="420">
                  <c:v>7.4539249999999999</c:v>
                </c:pt>
                <c:pt idx="421">
                  <c:v>7.4588000000000001</c:v>
                </c:pt>
                <c:pt idx="422">
                  <c:v>7.459625</c:v>
                </c:pt>
                <c:pt idx="423">
                  <c:v>7.453125</c:v>
                </c:pt>
                <c:pt idx="424">
                  <c:v>7.4547499999999998</c:v>
                </c:pt>
                <c:pt idx="425">
                  <c:v>7.4571750000000003</c:v>
                </c:pt>
                <c:pt idx="426">
                  <c:v>7.4539</c:v>
                </c:pt>
                <c:pt idx="427">
                  <c:v>7.4579750000000002</c:v>
                </c:pt>
                <c:pt idx="428">
                  <c:v>7.4555499999999997</c:v>
                </c:pt>
                <c:pt idx="429">
                  <c:v>7.4572000000000003</c:v>
                </c:pt>
                <c:pt idx="430">
                  <c:v>7.4563750000000004</c:v>
                </c:pt>
                <c:pt idx="431">
                  <c:v>7.4580000000000002</c:v>
                </c:pt>
                <c:pt idx="432">
                  <c:v>7.4563750000000004</c:v>
                </c:pt>
                <c:pt idx="433">
                  <c:v>7.4571750000000003</c:v>
                </c:pt>
                <c:pt idx="434">
                  <c:v>7.4555499999999997</c:v>
                </c:pt>
                <c:pt idx="435">
                  <c:v>7.4563499999999996</c:v>
                </c:pt>
                <c:pt idx="436">
                  <c:v>7.4531000000000001</c:v>
                </c:pt>
                <c:pt idx="437">
                  <c:v>7.4547249999999998</c:v>
                </c:pt>
                <c:pt idx="438">
                  <c:v>7.4547499999999998</c:v>
                </c:pt>
                <c:pt idx="439">
                  <c:v>7.4539</c:v>
                </c:pt>
                <c:pt idx="440">
                  <c:v>7.4555499999999997</c:v>
                </c:pt>
                <c:pt idx="441">
                  <c:v>7.4555499999999997</c:v>
                </c:pt>
                <c:pt idx="442">
                  <c:v>7.4563499999999996</c:v>
                </c:pt>
                <c:pt idx="443">
                  <c:v>7.4522750000000002</c:v>
                </c:pt>
                <c:pt idx="444">
                  <c:v>7.4522750000000002</c:v>
                </c:pt>
                <c:pt idx="445">
                  <c:v>7.453125</c:v>
                </c:pt>
                <c:pt idx="446">
                  <c:v>7.4530750000000001</c:v>
                </c:pt>
                <c:pt idx="447">
                  <c:v>7.4555499999999997</c:v>
                </c:pt>
                <c:pt idx="448">
                  <c:v>7.4530750000000001</c:v>
                </c:pt>
                <c:pt idx="449">
                  <c:v>7.4523000000000001</c:v>
                </c:pt>
                <c:pt idx="450">
                  <c:v>7.4555499999999997</c:v>
                </c:pt>
                <c:pt idx="451">
                  <c:v>7.4531000000000001</c:v>
                </c:pt>
                <c:pt idx="452">
                  <c:v>7.4522750000000002</c:v>
                </c:pt>
                <c:pt idx="453">
                  <c:v>7.4547499999999998</c:v>
                </c:pt>
                <c:pt idx="454">
                  <c:v>7.4506750000000004</c:v>
                </c:pt>
                <c:pt idx="455">
                  <c:v>7.4531000000000001</c:v>
                </c:pt>
                <c:pt idx="456">
                  <c:v>7.4506750000000004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365-4BB1-B256-883160A837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535615"/>
        <c:axId val="149076031"/>
      </c:scatterChart>
      <c:valAx>
        <c:axId val="48535615"/>
        <c:scaling>
          <c:logBase val="10"/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.0" sourceLinked="0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076031"/>
        <c:crosses val="autoZero"/>
        <c:crossBetween val="midCat"/>
      </c:valAx>
      <c:valAx>
        <c:axId val="149076031"/>
        <c:scaling>
          <c:orientation val="minMax"/>
          <c:max val="7.6"/>
          <c:min val="5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Fluorescence (a.u.)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535615"/>
        <c:crossesAt val="1.0000000000000002E-2"/>
        <c:crossBetween val="midCat"/>
        <c:majorUnit val="0.2"/>
        <c:minorUnit val="0.1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cs-CZ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64705833800625"/>
          <c:y val="0.11000366950371959"/>
          <c:w val="0.63334526708826866"/>
          <c:h val="0.6663154924971862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OJIP_norm!$B$1</c:f>
              <c:strCache>
                <c:ptCount val="1"/>
                <c:pt idx="0">
                  <c:v>chlo_highco2_darklight_000s_rep1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OJIP_norm!$A$2:$A$3480</c:f>
              <c:numCache>
                <c:formatCode>General</c:formatCode>
                <c:ptCount val="347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  <c:pt idx="100">
                  <c:v>1.01</c:v>
                </c:pt>
                <c:pt idx="101">
                  <c:v>1.02</c:v>
                </c:pt>
                <c:pt idx="102">
                  <c:v>1.03</c:v>
                </c:pt>
                <c:pt idx="103">
                  <c:v>1.04</c:v>
                </c:pt>
                <c:pt idx="104">
                  <c:v>1.05</c:v>
                </c:pt>
                <c:pt idx="105">
                  <c:v>1.06</c:v>
                </c:pt>
                <c:pt idx="106">
                  <c:v>1.07</c:v>
                </c:pt>
                <c:pt idx="107">
                  <c:v>1.08</c:v>
                </c:pt>
                <c:pt idx="108">
                  <c:v>1.0900000000000001</c:v>
                </c:pt>
                <c:pt idx="109">
                  <c:v>1.1000000000000001</c:v>
                </c:pt>
                <c:pt idx="110">
                  <c:v>1.1100000000000001</c:v>
                </c:pt>
                <c:pt idx="111">
                  <c:v>1.1200000000000001</c:v>
                </c:pt>
                <c:pt idx="112">
                  <c:v>1.1299999999999999</c:v>
                </c:pt>
                <c:pt idx="113">
                  <c:v>1.1399999999999999</c:v>
                </c:pt>
                <c:pt idx="114">
                  <c:v>1.1499999999999999</c:v>
                </c:pt>
                <c:pt idx="115">
                  <c:v>1.1599999999999999</c:v>
                </c:pt>
                <c:pt idx="116">
                  <c:v>1.17</c:v>
                </c:pt>
                <c:pt idx="117">
                  <c:v>1.18</c:v>
                </c:pt>
                <c:pt idx="118">
                  <c:v>1.19</c:v>
                </c:pt>
                <c:pt idx="119">
                  <c:v>1.2</c:v>
                </c:pt>
                <c:pt idx="120">
                  <c:v>1.21</c:v>
                </c:pt>
                <c:pt idx="121">
                  <c:v>1.22</c:v>
                </c:pt>
                <c:pt idx="122">
                  <c:v>1.23</c:v>
                </c:pt>
                <c:pt idx="123">
                  <c:v>1.24</c:v>
                </c:pt>
                <c:pt idx="124">
                  <c:v>1.25</c:v>
                </c:pt>
                <c:pt idx="125">
                  <c:v>1.26</c:v>
                </c:pt>
                <c:pt idx="126">
                  <c:v>1.27</c:v>
                </c:pt>
                <c:pt idx="127">
                  <c:v>1.28</c:v>
                </c:pt>
                <c:pt idx="128">
                  <c:v>1.29</c:v>
                </c:pt>
                <c:pt idx="129">
                  <c:v>1.3</c:v>
                </c:pt>
                <c:pt idx="130">
                  <c:v>1.31</c:v>
                </c:pt>
                <c:pt idx="131">
                  <c:v>1.32</c:v>
                </c:pt>
                <c:pt idx="132">
                  <c:v>1.33</c:v>
                </c:pt>
                <c:pt idx="133">
                  <c:v>1.34</c:v>
                </c:pt>
                <c:pt idx="134">
                  <c:v>1.35</c:v>
                </c:pt>
                <c:pt idx="135">
                  <c:v>1.36</c:v>
                </c:pt>
                <c:pt idx="136">
                  <c:v>1.37</c:v>
                </c:pt>
                <c:pt idx="137">
                  <c:v>1.38</c:v>
                </c:pt>
                <c:pt idx="138">
                  <c:v>1.39</c:v>
                </c:pt>
                <c:pt idx="139">
                  <c:v>1.4</c:v>
                </c:pt>
                <c:pt idx="140">
                  <c:v>1.41</c:v>
                </c:pt>
                <c:pt idx="141">
                  <c:v>1.42</c:v>
                </c:pt>
                <c:pt idx="142">
                  <c:v>1.43</c:v>
                </c:pt>
                <c:pt idx="143">
                  <c:v>1.44</c:v>
                </c:pt>
                <c:pt idx="144">
                  <c:v>1.45</c:v>
                </c:pt>
                <c:pt idx="145">
                  <c:v>1.46</c:v>
                </c:pt>
                <c:pt idx="146">
                  <c:v>1.47</c:v>
                </c:pt>
                <c:pt idx="147">
                  <c:v>1.48</c:v>
                </c:pt>
                <c:pt idx="148">
                  <c:v>1.49</c:v>
                </c:pt>
                <c:pt idx="149">
                  <c:v>1.5</c:v>
                </c:pt>
                <c:pt idx="150">
                  <c:v>1.51</c:v>
                </c:pt>
                <c:pt idx="151">
                  <c:v>1.52</c:v>
                </c:pt>
                <c:pt idx="152">
                  <c:v>1.53</c:v>
                </c:pt>
                <c:pt idx="153">
                  <c:v>1.54</c:v>
                </c:pt>
                <c:pt idx="154">
                  <c:v>1.55</c:v>
                </c:pt>
                <c:pt idx="155">
                  <c:v>1.56</c:v>
                </c:pt>
                <c:pt idx="156">
                  <c:v>1.57</c:v>
                </c:pt>
                <c:pt idx="157">
                  <c:v>1.58</c:v>
                </c:pt>
                <c:pt idx="158">
                  <c:v>1.59</c:v>
                </c:pt>
                <c:pt idx="159">
                  <c:v>1.6</c:v>
                </c:pt>
                <c:pt idx="160">
                  <c:v>1.61</c:v>
                </c:pt>
                <c:pt idx="161">
                  <c:v>1.62</c:v>
                </c:pt>
                <c:pt idx="162">
                  <c:v>1.63</c:v>
                </c:pt>
                <c:pt idx="163">
                  <c:v>1.64</c:v>
                </c:pt>
                <c:pt idx="164">
                  <c:v>1.65</c:v>
                </c:pt>
                <c:pt idx="165">
                  <c:v>1.66</c:v>
                </c:pt>
                <c:pt idx="166">
                  <c:v>1.67</c:v>
                </c:pt>
                <c:pt idx="167">
                  <c:v>1.68</c:v>
                </c:pt>
                <c:pt idx="168">
                  <c:v>1.69</c:v>
                </c:pt>
                <c:pt idx="169">
                  <c:v>1.7</c:v>
                </c:pt>
                <c:pt idx="170">
                  <c:v>1.71</c:v>
                </c:pt>
                <c:pt idx="171">
                  <c:v>1.72</c:v>
                </c:pt>
                <c:pt idx="172">
                  <c:v>1.73</c:v>
                </c:pt>
                <c:pt idx="173">
                  <c:v>1.74</c:v>
                </c:pt>
                <c:pt idx="174">
                  <c:v>1.75</c:v>
                </c:pt>
                <c:pt idx="175">
                  <c:v>1.76</c:v>
                </c:pt>
                <c:pt idx="176">
                  <c:v>1.77</c:v>
                </c:pt>
                <c:pt idx="177">
                  <c:v>1.78</c:v>
                </c:pt>
                <c:pt idx="178">
                  <c:v>1.79</c:v>
                </c:pt>
                <c:pt idx="179">
                  <c:v>1.8</c:v>
                </c:pt>
                <c:pt idx="180">
                  <c:v>1.81</c:v>
                </c:pt>
                <c:pt idx="181">
                  <c:v>1.82</c:v>
                </c:pt>
                <c:pt idx="182">
                  <c:v>1.83</c:v>
                </c:pt>
                <c:pt idx="183">
                  <c:v>1.84</c:v>
                </c:pt>
                <c:pt idx="184">
                  <c:v>1.85</c:v>
                </c:pt>
                <c:pt idx="185">
                  <c:v>1.86</c:v>
                </c:pt>
                <c:pt idx="186">
                  <c:v>1.87</c:v>
                </c:pt>
                <c:pt idx="187">
                  <c:v>1.88</c:v>
                </c:pt>
                <c:pt idx="188">
                  <c:v>1.89</c:v>
                </c:pt>
                <c:pt idx="189">
                  <c:v>1.9</c:v>
                </c:pt>
                <c:pt idx="190">
                  <c:v>1.91</c:v>
                </c:pt>
                <c:pt idx="191">
                  <c:v>1.92</c:v>
                </c:pt>
                <c:pt idx="192">
                  <c:v>1.93</c:v>
                </c:pt>
                <c:pt idx="193">
                  <c:v>1.94</c:v>
                </c:pt>
                <c:pt idx="194">
                  <c:v>1.95</c:v>
                </c:pt>
                <c:pt idx="195">
                  <c:v>1.96</c:v>
                </c:pt>
                <c:pt idx="196">
                  <c:v>1.97</c:v>
                </c:pt>
                <c:pt idx="197">
                  <c:v>1.98</c:v>
                </c:pt>
                <c:pt idx="198">
                  <c:v>1.99</c:v>
                </c:pt>
                <c:pt idx="199">
                  <c:v>2</c:v>
                </c:pt>
                <c:pt idx="200">
                  <c:v>2.0099999999999998</c:v>
                </c:pt>
                <c:pt idx="201">
                  <c:v>2.02</c:v>
                </c:pt>
                <c:pt idx="202">
                  <c:v>2.0299999999999998</c:v>
                </c:pt>
                <c:pt idx="203">
                  <c:v>2.04</c:v>
                </c:pt>
                <c:pt idx="204">
                  <c:v>2.0499999999999998</c:v>
                </c:pt>
                <c:pt idx="205">
                  <c:v>2.06</c:v>
                </c:pt>
                <c:pt idx="206">
                  <c:v>2.0699999999999998</c:v>
                </c:pt>
                <c:pt idx="207">
                  <c:v>2.08</c:v>
                </c:pt>
                <c:pt idx="208">
                  <c:v>2.09</c:v>
                </c:pt>
                <c:pt idx="209">
                  <c:v>2.1</c:v>
                </c:pt>
                <c:pt idx="210">
                  <c:v>2.11</c:v>
                </c:pt>
                <c:pt idx="211">
                  <c:v>2.12</c:v>
                </c:pt>
                <c:pt idx="212">
                  <c:v>2.13</c:v>
                </c:pt>
                <c:pt idx="213">
                  <c:v>2.14</c:v>
                </c:pt>
                <c:pt idx="214">
                  <c:v>2.15</c:v>
                </c:pt>
                <c:pt idx="215">
                  <c:v>2.16</c:v>
                </c:pt>
                <c:pt idx="216">
                  <c:v>2.17</c:v>
                </c:pt>
                <c:pt idx="217">
                  <c:v>2.1800000000000002</c:v>
                </c:pt>
                <c:pt idx="218">
                  <c:v>2.19</c:v>
                </c:pt>
                <c:pt idx="219">
                  <c:v>2.2000000000000002</c:v>
                </c:pt>
                <c:pt idx="220">
                  <c:v>2.21</c:v>
                </c:pt>
                <c:pt idx="221">
                  <c:v>2.2200000000000002</c:v>
                </c:pt>
                <c:pt idx="222">
                  <c:v>2.23</c:v>
                </c:pt>
                <c:pt idx="223">
                  <c:v>2.2400000000000002</c:v>
                </c:pt>
                <c:pt idx="224">
                  <c:v>2.25</c:v>
                </c:pt>
                <c:pt idx="225">
                  <c:v>2.2599999999999998</c:v>
                </c:pt>
                <c:pt idx="226">
                  <c:v>2.27</c:v>
                </c:pt>
                <c:pt idx="227">
                  <c:v>2.2799999999999998</c:v>
                </c:pt>
                <c:pt idx="228">
                  <c:v>2.29</c:v>
                </c:pt>
                <c:pt idx="229">
                  <c:v>2.2999999999999998</c:v>
                </c:pt>
                <c:pt idx="230">
                  <c:v>2.31</c:v>
                </c:pt>
                <c:pt idx="231">
                  <c:v>2.3199999999999998</c:v>
                </c:pt>
                <c:pt idx="232">
                  <c:v>2.33</c:v>
                </c:pt>
                <c:pt idx="233">
                  <c:v>2.34</c:v>
                </c:pt>
                <c:pt idx="234">
                  <c:v>2.35</c:v>
                </c:pt>
                <c:pt idx="235">
                  <c:v>2.36</c:v>
                </c:pt>
                <c:pt idx="236">
                  <c:v>2.37</c:v>
                </c:pt>
                <c:pt idx="237">
                  <c:v>2.38</c:v>
                </c:pt>
                <c:pt idx="238">
                  <c:v>2.39</c:v>
                </c:pt>
                <c:pt idx="239">
                  <c:v>2.4</c:v>
                </c:pt>
                <c:pt idx="240">
                  <c:v>2.41</c:v>
                </c:pt>
                <c:pt idx="241">
                  <c:v>2.42</c:v>
                </c:pt>
                <c:pt idx="242">
                  <c:v>2.4300000000000002</c:v>
                </c:pt>
                <c:pt idx="243">
                  <c:v>2.44</c:v>
                </c:pt>
                <c:pt idx="244">
                  <c:v>2.4500000000000002</c:v>
                </c:pt>
                <c:pt idx="245">
                  <c:v>2.46</c:v>
                </c:pt>
                <c:pt idx="246">
                  <c:v>2.4700000000000002</c:v>
                </c:pt>
                <c:pt idx="247">
                  <c:v>2.48</c:v>
                </c:pt>
                <c:pt idx="248">
                  <c:v>2.4900000000000002</c:v>
                </c:pt>
                <c:pt idx="249">
                  <c:v>2.5</c:v>
                </c:pt>
                <c:pt idx="250">
                  <c:v>2.5099999999999998</c:v>
                </c:pt>
                <c:pt idx="251">
                  <c:v>2.52</c:v>
                </c:pt>
                <c:pt idx="252">
                  <c:v>2.5299999999999998</c:v>
                </c:pt>
                <c:pt idx="253">
                  <c:v>2.54</c:v>
                </c:pt>
                <c:pt idx="254">
                  <c:v>2.5499999999999998</c:v>
                </c:pt>
                <c:pt idx="255">
                  <c:v>2.56</c:v>
                </c:pt>
                <c:pt idx="256">
                  <c:v>2.57</c:v>
                </c:pt>
                <c:pt idx="257">
                  <c:v>2.58</c:v>
                </c:pt>
                <c:pt idx="258">
                  <c:v>2.59</c:v>
                </c:pt>
                <c:pt idx="259">
                  <c:v>2.6</c:v>
                </c:pt>
                <c:pt idx="260">
                  <c:v>2.61</c:v>
                </c:pt>
                <c:pt idx="261">
                  <c:v>2.62</c:v>
                </c:pt>
                <c:pt idx="262">
                  <c:v>2.63</c:v>
                </c:pt>
                <c:pt idx="263">
                  <c:v>2.64</c:v>
                </c:pt>
                <c:pt idx="264">
                  <c:v>2.65</c:v>
                </c:pt>
                <c:pt idx="265">
                  <c:v>2.66</c:v>
                </c:pt>
                <c:pt idx="266">
                  <c:v>2.67</c:v>
                </c:pt>
                <c:pt idx="267">
                  <c:v>2.68</c:v>
                </c:pt>
                <c:pt idx="268">
                  <c:v>2.69</c:v>
                </c:pt>
                <c:pt idx="269">
                  <c:v>2.7</c:v>
                </c:pt>
                <c:pt idx="270">
                  <c:v>2.71</c:v>
                </c:pt>
                <c:pt idx="271">
                  <c:v>2.72</c:v>
                </c:pt>
                <c:pt idx="272">
                  <c:v>2.73</c:v>
                </c:pt>
                <c:pt idx="273">
                  <c:v>2.74</c:v>
                </c:pt>
                <c:pt idx="274">
                  <c:v>2.75</c:v>
                </c:pt>
                <c:pt idx="275">
                  <c:v>2.76</c:v>
                </c:pt>
                <c:pt idx="276">
                  <c:v>2.77</c:v>
                </c:pt>
                <c:pt idx="277">
                  <c:v>2.78</c:v>
                </c:pt>
                <c:pt idx="278">
                  <c:v>2.79</c:v>
                </c:pt>
                <c:pt idx="279">
                  <c:v>2.8</c:v>
                </c:pt>
                <c:pt idx="280">
                  <c:v>2.81</c:v>
                </c:pt>
                <c:pt idx="281">
                  <c:v>2.82</c:v>
                </c:pt>
                <c:pt idx="282">
                  <c:v>2.83</c:v>
                </c:pt>
                <c:pt idx="283">
                  <c:v>2.84</c:v>
                </c:pt>
                <c:pt idx="284">
                  <c:v>2.85</c:v>
                </c:pt>
                <c:pt idx="285">
                  <c:v>2.86</c:v>
                </c:pt>
                <c:pt idx="286">
                  <c:v>2.87</c:v>
                </c:pt>
                <c:pt idx="287">
                  <c:v>2.88</c:v>
                </c:pt>
                <c:pt idx="288">
                  <c:v>2.89</c:v>
                </c:pt>
                <c:pt idx="289">
                  <c:v>2.9</c:v>
                </c:pt>
                <c:pt idx="290">
                  <c:v>2.91</c:v>
                </c:pt>
                <c:pt idx="291">
                  <c:v>2.92</c:v>
                </c:pt>
                <c:pt idx="292">
                  <c:v>2.93</c:v>
                </c:pt>
                <c:pt idx="293">
                  <c:v>2.94</c:v>
                </c:pt>
                <c:pt idx="294">
                  <c:v>2.95</c:v>
                </c:pt>
                <c:pt idx="295">
                  <c:v>2.96</c:v>
                </c:pt>
                <c:pt idx="296">
                  <c:v>2.97</c:v>
                </c:pt>
                <c:pt idx="297">
                  <c:v>2.98</c:v>
                </c:pt>
                <c:pt idx="298">
                  <c:v>2.99</c:v>
                </c:pt>
                <c:pt idx="299">
                  <c:v>3</c:v>
                </c:pt>
                <c:pt idx="300">
                  <c:v>3.01</c:v>
                </c:pt>
                <c:pt idx="301">
                  <c:v>3.02</c:v>
                </c:pt>
                <c:pt idx="302">
                  <c:v>3.03</c:v>
                </c:pt>
                <c:pt idx="303">
                  <c:v>3.04</c:v>
                </c:pt>
                <c:pt idx="304">
                  <c:v>3.05</c:v>
                </c:pt>
                <c:pt idx="305">
                  <c:v>3.06</c:v>
                </c:pt>
                <c:pt idx="306">
                  <c:v>3.07</c:v>
                </c:pt>
                <c:pt idx="307">
                  <c:v>3.08</c:v>
                </c:pt>
                <c:pt idx="308">
                  <c:v>3.09</c:v>
                </c:pt>
                <c:pt idx="309">
                  <c:v>3.1</c:v>
                </c:pt>
                <c:pt idx="310">
                  <c:v>3.11</c:v>
                </c:pt>
                <c:pt idx="311">
                  <c:v>3.12</c:v>
                </c:pt>
                <c:pt idx="312">
                  <c:v>3.13</c:v>
                </c:pt>
                <c:pt idx="313">
                  <c:v>3.14</c:v>
                </c:pt>
                <c:pt idx="314">
                  <c:v>3.15</c:v>
                </c:pt>
                <c:pt idx="315">
                  <c:v>3.16</c:v>
                </c:pt>
                <c:pt idx="316">
                  <c:v>3.17</c:v>
                </c:pt>
                <c:pt idx="317">
                  <c:v>3.18</c:v>
                </c:pt>
                <c:pt idx="318">
                  <c:v>3.19</c:v>
                </c:pt>
                <c:pt idx="319">
                  <c:v>3.2</c:v>
                </c:pt>
                <c:pt idx="320">
                  <c:v>3.21</c:v>
                </c:pt>
                <c:pt idx="321">
                  <c:v>3.22</c:v>
                </c:pt>
                <c:pt idx="322">
                  <c:v>3.23</c:v>
                </c:pt>
                <c:pt idx="323">
                  <c:v>3.24</c:v>
                </c:pt>
                <c:pt idx="324">
                  <c:v>3.25</c:v>
                </c:pt>
                <c:pt idx="325">
                  <c:v>3.26</c:v>
                </c:pt>
                <c:pt idx="326">
                  <c:v>3.27</c:v>
                </c:pt>
                <c:pt idx="327">
                  <c:v>3.28</c:v>
                </c:pt>
                <c:pt idx="328">
                  <c:v>3.29</c:v>
                </c:pt>
                <c:pt idx="329">
                  <c:v>3.3</c:v>
                </c:pt>
                <c:pt idx="330">
                  <c:v>3.31</c:v>
                </c:pt>
                <c:pt idx="331">
                  <c:v>3.32</c:v>
                </c:pt>
                <c:pt idx="332">
                  <c:v>3.33</c:v>
                </c:pt>
                <c:pt idx="333">
                  <c:v>3.34</c:v>
                </c:pt>
                <c:pt idx="334">
                  <c:v>3.35</c:v>
                </c:pt>
                <c:pt idx="335">
                  <c:v>3.36</c:v>
                </c:pt>
                <c:pt idx="336">
                  <c:v>3.37</c:v>
                </c:pt>
                <c:pt idx="337">
                  <c:v>3.38</c:v>
                </c:pt>
                <c:pt idx="338">
                  <c:v>3.39</c:v>
                </c:pt>
                <c:pt idx="339">
                  <c:v>3.4</c:v>
                </c:pt>
                <c:pt idx="340">
                  <c:v>3.41</c:v>
                </c:pt>
                <c:pt idx="341">
                  <c:v>3.42</c:v>
                </c:pt>
                <c:pt idx="342">
                  <c:v>3.43</c:v>
                </c:pt>
                <c:pt idx="343">
                  <c:v>3.44</c:v>
                </c:pt>
                <c:pt idx="344">
                  <c:v>3.45</c:v>
                </c:pt>
                <c:pt idx="345">
                  <c:v>3.46</c:v>
                </c:pt>
                <c:pt idx="346">
                  <c:v>3.47</c:v>
                </c:pt>
                <c:pt idx="347">
                  <c:v>3.48</c:v>
                </c:pt>
                <c:pt idx="348">
                  <c:v>3.49</c:v>
                </c:pt>
                <c:pt idx="349">
                  <c:v>3.5</c:v>
                </c:pt>
                <c:pt idx="350">
                  <c:v>3.51</c:v>
                </c:pt>
                <c:pt idx="351">
                  <c:v>3.52</c:v>
                </c:pt>
                <c:pt idx="352">
                  <c:v>3.53</c:v>
                </c:pt>
                <c:pt idx="353">
                  <c:v>3.54</c:v>
                </c:pt>
                <c:pt idx="354">
                  <c:v>3.55</c:v>
                </c:pt>
                <c:pt idx="355">
                  <c:v>3.56</c:v>
                </c:pt>
                <c:pt idx="356">
                  <c:v>3.57</c:v>
                </c:pt>
                <c:pt idx="357">
                  <c:v>3.58</c:v>
                </c:pt>
                <c:pt idx="358">
                  <c:v>3.59</c:v>
                </c:pt>
                <c:pt idx="359">
                  <c:v>3.6</c:v>
                </c:pt>
                <c:pt idx="360">
                  <c:v>3.61</c:v>
                </c:pt>
                <c:pt idx="361">
                  <c:v>3.62</c:v>
                </c:pt>
                <c:pt idx="362">
                  <c:v>3.63</c:v>
                </c:pt>
                <c:pt idx="363">
                  <c:v>3.64</c:v>
                </c:pt>
                <c:pt idx="364">
                  <c:v>3.65</c:v>
                </c:pt>
                <c:pt idx="365">
                  <c:v>3.66</c:v>
                </c:pt>
                <c:pt idx="366">
                  <c:v>3.67</c:v>
                </c:pt>
                <c:pt idx="367">
                  <c:v>3.68</c:v>
                </c:pt>
                <c:pt idx="368">
                  <c:v>3.69</c:v>
                </c:pt>
                <c:pt idx="369">
                  <c:v>3.7</c:v>
                </c:pt>
                <c:pt idx="370">
                  <c:v>3.71</c:v>
                </c:pt>
                <c:pt idx="371">
                  <c:v>3.72</c:v>
                </c:pt>
                <c:pt idx="372">
                  <c:v>3.73</c:v>
                </c:pt>
                <c:pt idx="373">
                  <c:v>3.74</c:v>
                </c:pt>
                <c:pt idx="374">
                  <c:v>3.75</c:v>
                </c:pt>
                <c:pt idx="375">
                  <c:v>3.76</c:v>
                </c:pt>
                <c:pt idx="376">
                  <c:v>3.77</c:v>
                </c:pt>
                <c:pt idx="377">
                  <c:v>3.78</c:v>
                </c:pt>
                <c:pt idx="378">
                  <c:v>3.79</c:v>
                </c:pt>
                <c:pt idx="379">
                  <c:v>3.8</c:v>
                </c:pt>
                <c:pt idx="380">
                  <c:v>3.81</c:v>
                </c:pt>
                <c:pt idx="381">
                  <c:v>3.82</c:v>
                </c:pt>
                <c:pt idx="382">
                  <c:v>3.83</c:v>
                </c:pt>
                <c:pt idx="383">
                  <c:v>3.84</c:v>
                </c:pt>
                <c:pt idx="384">
                  <c:v>3.85</c:v>
                </c:pt>
                <c:pt idx="385">
                  <c:v>3.86</c:v>
                </c:pt>
                <c:pt idx="386">
                  <c:v>3.87</c:v>
                </c:pt>
                <c:pt idx="387">
                  <c:v>3.88</c:v>
                </c:pt>
                <c:pt idx="388">
                  <c:v>3.89</c:v>
                </c:pt>
                <c:pt idx="389">
                  <c:v>3.9</c:v>
                </c:pt>
                <c:pt idx="390">
                  <c:v>3.91</c:v>
                </c:pt>
                <c:pt idx="391">
                  <c:v>3.92</c:v>
                </c:pt>
                <c:pt idx="392">
                  <c:v>3.93</c:v>
                </c:pt>
                <c:pt idx="393">
                  <c:v>3.94</c:v>
                </c:pt>
                <c:pt idx="394">
                  <c:v>3.95</c:v>
                </c:pt>
                <c:pt idx="395">
                  <c:v>3.96</c:v>
                </c:pt>
                <c:pt idx="396">
                  <c:v>3.97</c:v>
                </c:pt>
                <c:pt idx="397">
                  <c:v>3.98</c:v>
                </c:pt>
                <c:pt idx="398">
                  <c:v>3.99</c:v>
                </c:pt>
                <c:pt idx="399">
                  <c:v>4</c:v>
                </c:pt>
                <c:pt idx="400">
                  <c:v>4.01</c:v>
                </c:pt>
                <c:pt idx="401">
                  <c:v>4.0199999999999996</c:v>
                </c:pt>
                <c:pt idx="402">
                  <c:v>4.03</c:v>
                </c:pt>
                <c:pt idx="403">
                  <c:v>4.04</c:v>
                </c:pt>
                <c:pt idx="404">
                  <c:v>4.05</c:v>
                </c:pt>
                <c:pt idx="405">
                  <c:v>4.0599999999999996</c:v>
                </c:pt>
                <c:pt idx="406">
                  <c:v>4.07</c:v>
                </c:pt>
                <c:pt idx="407">
                  <c:v>4.08</c:v>
                </c:pt>
                <c:pt idx="408">
                  <c:v>4.09</c:v>
                </c:pt>
                <c:pt idx="409">
                  <c:v>4.0999999999999996</c:v>
                </c:pt>
                <c:pt idx="410">
                  <c:v>4.1100000000000003</c:v>
                </c:pt>
                <c:pt idx="411">
                  <c:v>4.12</c:v>
                </c:pt>
                <c:pt idx="412">
                  <c:v>4.13</c:v>
                </c:pt>
                <c:pt idx="413">
                  <c:v>4.1399999999999997</c:v>
                </c:pt>
                <c:pt idx="414">
                  <c:v>4.1500000000000004</c:v>
                </c:pt>
                <c:pt idx="415">
                  <c:v>4.16</c:v>
                </c:pt>
                <c:pt idx="416">
                  <c:v>4.17</c:v>
                </c:pt>
                <c:pt idx="417">
                  <c:v>4.18</c:v>
                </c:pt>
                <c:pt idx="418">
                  <c:v>4.1900000000000004</c:v>
                </c:pt>
                <c:pt idx="419">
                  <c:v>4.2</c:v>
                </c:pt>
                <c:pt idx="420">
                  <c:v>4.21</c:v>
                </c:pt>
                <c:pt idx="421">
                  <c:v>4.22</c:v>
                </c:pt>
                <c:pt idx="422">
                  <c:v>4.2300000000000004</c:v>
                </c:pt>
                <c:pt idx="423">
                  <c:v>4.24</c:v>
                </c:pt>
                <c:pt idx="424">
                  <c:v>4.25</c:v>
                </c:pt>
                <c:pt idx="425">
                  <c:v>4.26</c:v>
                </c:pt>
                <c:pt idx="426">
                  <c:v>4.2699999999999996</c:v>
                </c:pt>
                <c:pt idx="427">
                  <c:v>4.28</c:v>
                </c:pt>
                <c:pt idx="428">
                  <c:v>4.29</c:v>
                </c:pt>
                <c:pt idx="429">
                  <c:v>4.3</c:v>
                </c:pt>
                <c:pt idx="430">
                  <c:v>4.3099999999999996</c:v>
                </c:pt>
                <c:pt idx="431">
                  <c:v>4.32</c:v>
                </c:pt>
                <c:pt idx="432">
                  <c:v>4.33</c:v>
                </c:pt>
                <c:pt idx="433">
                  <c:v>4.34</c:v>
                </c:pt>
                <c:pt idx="434">
                  <c:v>4.3499999999999996</c:v>
                </c:pt>
                <c:pt idx="435">
                  <c:v>4.3600000000000003</c:v>
                </c:pt>
                <c:pt idx="436">
                  <c:v>4.37</c:v>
                </c:pt>
                <c:pt idx="437">
                  <c:v>4.38</c:v>
                </c:pt>
                <c:pt idx="438">
                  <c:v>4.3899999999999997</c:v>
                </c:pt>
                <c:pt idx="439">
                  <c:v>4.4000000000000004</c:v>
                </c:pt>
                <c:pt idx="440">
                  <c:v>4.41</c:v>
                </c:pt>
                <c:pt idx="441">
                  <c:v>4.42</c:v>
                </c:pt>
                <c:pt idx="442">
                  <c:v>4.43</c:v>
                </c:pt>
                <c:pt idx="443">
                  <c:v>4.4400000000000004</c:v>
                </c:pt>
                <c:pt idx="444">
                  <c:v>4.45</c:v>
                </c:pt>
                <c:pt idx="445">
                  <c:v>4.46</c:v>
                </c:pt>
                <c:pt idx="446">
                  <c:v>4.47</c:v>
                </c:pt>
                <c:pt idx="447">
                  <c:v>4.4800000000000004</c:v>
                </c:pt>
                <c:pt idx="448">
                  <c:v>4.49</c:v>
                </c:pt>
                <c:pt idx="449">
                  <c:v>4.5</c:v>
                </c:pt>
                <c:pt idx="450">
                  <c:v>4.51</c:v>
                </c:pt>
                <c:pt idx="451">
                  <c:v>4.5199999999999996</c:v>
                </c:pt>
                <c:pt idx="452">
                  <c:v>4.53</c:v>
                </c:pt>
                <c:pt idx="453">
                  <c:v>4.54</c:v>
                </c:pt>
                <c:pt idx="454">
                  <c:v>4.55</c:v>
                </c:pt>
                <c:pt idx="455">
                  <c:v>4.5599999999999996</c:v>
                </c:pt>
                <c:pt idx="456">
                  <c:v>4.57</c:v>
                </c:pt>
                <c:pt idx="457">
                  <c:v>4.58</c:v>
                </c:pt>
                <c:pt idx="458">
                  <c:v>4.59</c:v>
                </c:pt>
                <c:pt idx="459">
                  <c:v>4.5999999999999996</c:v>
                </c:pt>
                <c:pt idx="460">
                  <c:v>4.6100000000000003</c:v>
                </c:pt>
                <c:pt idx="461">
                  <c:v>4.62</c:v>
                </c:pt>
                <c:pt idx="462">
                  <c:v>4.63</c:v>
                </c:pt>
                <c:pt idx="463">
                  <c:v>4.6399999999999997</c:v>
                </c:pt>
                <c:pt idx="464">
                  <c:v>4.6500000000000004</c:v>
                </c:pt>
                <c:pt idx="465">
                  <c:v>4.66</c:v>
                </c:pt>
                <c:pt idx="466">
                  <c:v>4.67</c:v>
                </c:pt>
                <c:pt idx="467">
                  <c:v>4.68</c:v>
                </c:pt>
                <c:pt idx="468">
                  <c:v>4.6900000000000004</c:v>
                </c:pt>
                <c:pt idx="469">
                  <c:v>4.7</c:v>
                </c:pt>
                <c:pt idx="470">
                  <c:v>4.71</c:v>
                </c:pt>
                <c:pt idx="471">
                  <c:v>4.72</c:v>
                </c:pt>
                <c:pt idx="472">
                  <c:v>4.7300000000000004</c:v>
                </c:pt>
                <c:pt idx="473">
                  <c:v>4.74</c:v>
                </c:pt>
                <c:pt idx="474">
                  <c:v>4.75</c:v>
                </c:pt>
                <c:pt idx="475">
                  <c:v>4.76</c:v>
                </c:pt>
                <c:pt idx="476">
                  <c:v>4.7699999999999996</c:v>
                </c:pt>
                <c:pt idx="477">
                  <c:v>4.78</c:v>
                </c:pt>
                <c:pt idx="478">
                  <c:v>4.79</c:v>
                </c:pt>
                <c:pt idx="479">
                  <c:v>4.8</c:v>
                </c:pt>
                <c:pt idx="480">
                  <c:v>4.8099999999999996</c:v>
                </c:pt>
                <c:pt idx="481">
                  <c:v>4.82</c:v>
                </c:pt>
                <c:pt idx="482">
                  <c:v>4.83</c:v>
                </c:pt>
                <c:pt idx="483">
                  <c:v>4.84</c:v>
                </c:pt>
                <c:pt idx="484">
                  <c:v>4.8499999999999996</c:v>
                </c:pt>
                <c:pt idx="485">
                  <c:v>4.8600000000000003</c:v>
                </c:pt>
                <c:pt idx="486">
                  <c:v>4.87</c:v>
                </c:pt>
                <c:pt idx="487">
                  <c:v>4.88</c:v>
                </c:pt>
                <c:pt idx="488">
                  <c:v>4.8899999999999997</c:v>
                </c:pt>
                <c:pt idx="489">
                  <c:v>4.9000000000000004</c:v>
                </c:pt>
                <c:pt idx="490">
                  <c:v>4.91</c:v>
                </c:pt>
                <c:pt idx="491">
                  <c:v>4.92</c:v>
                </c:pt>
                <c:pt idx="492">
                  <c:v>4.93</c:v>
                </c:pt>
                <c:pt idx="493">
                  <c:v>4.9400000000000004</c:v>
                </c:pt>
                <c:pt idx="494">
                  <c:v>4.95</c:v>
                </c:pt>
                <c:pt idx="495">
                  <c:v>4.96</c:v>
                </c:pt>
                <c:pt idx="496">
                  <c:v>4.97</c:v>
                </c:pt>
                <c:pt idx="497">
                  <c:v>4.9800000000000004</c:v>
                </c:pt>
                <c:pt idx="498">
                  <c:v>4.99</c:v>
                </c:pt>
                <c:pt idx="499">
                  <c:v>5</c:v>
                </c:pt>
                <c:pt idx="500">
                  <c:v>5.01</c:v>
                </c:pt>
                <c:pt idx="501">
                  <c:v>5.0199999999999996</c:v>
                </c:pt>
                <c:pt idx="502">
                  <c:v>5.03</c:v>
                </c:pt>
                <c:pt idx="503">
                  <c:v>5.04</c:v>
                </c:pt>
                <c:pt idx="504">
                  <c:v>5.05</c:v>
                </c:pt>
                <c:pt idx="505">
                  <c:v>5.0599999999999996</c:v>
                </c:pt>
                <c:pt idx="506">
                  <c:v>5.07</c:v>
                </c:pt>
                <c:pt idx="507">
                  <c:v>5.08</c:v>
                </c:pt>
                <c:pt idx="508">
                  <c:v>5.09</c:v>
                </c:pt>
                <c:pt idx="509">
                  <c:v>5.0999999999999996</c:v>
                </c:pt>
                <c:pt idx="510">
                  <c:v>5.1100000000000003</c:v>
                </c:pt>
                <c:pt idx="511">
                  <c:v>5.12</c:v>
                </c:pt>
                <c:pt idx="512">
                  <c:v>5.13</c:v>
                </c:pt>
                <c:pt idx="513">
                  <c:v>5.14</c:v>
                </c:pt>
                <c:pt idx="514">
                  <c:v>5.15</c:v>
                </c:pt>
                <c:pt idx="515">
                  <c:v>5.16</c:v>
                </c:pt>
                <c:pt idx="516">
                  <c:v>5.17</c:v>
                </c:pt>
                <c:pt idx="517">
                  <c:v>5.18</c:v>
                </c:pt>
                <c:pt idx="518">
                  <c:v>5.19</c:v>
                </c:pt>
                <c:pt idx="519">
                  <c:v>5.2</c:v>
                </c:pt>
                <c:pt idx="520">
                  <c:v>5.21</c:v>
                </c:pt>
                <c:pt idx="521">
                  <c:v>5.22</c:v>
                </c:pt>
                <c:pt idx="522">
                  <c:v>5.23</c:v>
                </c:pt>
                <c:pt idx="523">
                  <c:v>5.24</c:v>
                </c:pt>
                <c:pt idx="524">
                  <c:v>5.25</c:v>
                </c:pt>
                <c:pt idx="525">
                  <c:v>5.26</c:v>
                </c:pt>
                <c:pt idx="526">
                  <c:v>5.27</c:v>
                </c:pt>
                <c:pt idx="527">
                  <c:v>5.28</c:v>
                </c:pt>
                <c:pt idx="528">
                  <c:v>5.29</c:v>
                </c:pt>
                <c:pt idx="529">
                  <c:v>5.3</c:v>
                </c:pt>
                <c:pt idx="530">
                  <c:v>5.31</c:v>
                </c:pt>
                <c:pt idx="531">
                  <c:v>5.32</c:v>
                </c:pt>
                <c:pt idx="532">
                  <c:v>5.33</c:v>
                </c:pt>
                <c:pt idx="533">
                  <c:v>5.34</c:v>
                </c:pt>
                <c:pt idx="534">
                  <c:v>5.35</c:v>
                </c:pt>
                <c:pt idx="535">
                  <c:v>5.36</c:v>
                </c:pt>
                <c:pt idx="536">
                  <c:v>5.37</c:v>
                </c:pt>
                <c:pt idx="537">
                  <c:v>5.38</c:v>
                </c:pt>
                <c:pt idx="538">
                  <c:v>5.39</c:v>
                </c:pt>
                <c:pt idx="539">
                  <c:v>5.4</c:v>
                </c:pt>
                <c:pt idx="540">
                  <c:v>5.41</c:v>
                </c:pt>
                <c:pt idx="541">
                  <c:v>5.42</c:v>
                </c:pt>
                <c:pt idx="542">
                  <c:v>5.43</c:v>
                </c:pt>
                <c:pt idx="543">
                  <c:v>5.44</c:v>
                </c:pt>
                <c:pt idx="544">
                  <c:v>5.45</c:v>
                </c:pt>
                <c:pt idx="545">
                  <c:v>5.46</c:v>
                </c:pt>
                <c:pt idx="546">
                  <c:v>5.47</c:v>
                </c:pt>
                <c:pt idx="547">
                  <c:v>5.48</c:v>
                </c:pt>
                <c:pt idx="548">
                  <c:v>5.49</c:v>
                </c:pt>
                <c:pt idx="549">
                  <c:v>5.5</c:v>
                </c:pt>
                <c:pt idx="550">
                  <c:v>5.51</c:v>
                </c:pt>
                <c:pt idx="551">
                  <c:v>5.52</c:v>
                </c:pt>
                <c:pt idx="552">
                  <c:v>5.53</c:v>
                </c:pt>
                <c:pt idx="553">
                  <c:v>5.54</c:v>
                </c:pt>
                <c:pt idx="554">
                  <c:v>5.55</c:v>
                </c:pt>
                <c:pt idx="555">
                  <c:v>5.56</c:v>
                </c:pt>
                <c:pt idx="556">
                  <c:v>5.57</c:v>
                </c:pt>
                <c:pt idx="557">
                  <c:v>5.58</c:v>
                </c:pt>
                <c:pt idx="558">
                  <c:v>5.59</c:v>
                </c:pt>
                <c:pt idx="559">
                  <c:v>5.6</c:v>
                </c:pt>
                <c:pt idx="560">
                  <c:v>5.61</c:v>
                </c:pt>
                <c:pt idx="561">
                  <c:v>5.62</c:v>
                </c:pt>
                <c:pt idx="562">
                  <c:v>5.63</c:v>
                </c:pt>
                <c:pt idx="563">
                  <c:v>5.64</c:v>
                </c:pt>
                <c:pt idx="564">
                  <c:v>5.65</c:v>
                </c:pt>
                <c:pt idx="565">
                  <c:v>5.66</c:v>
                </c:pt>
                <c:pt idx="566">
                  <c:v>5.67</c:v>
                </c:pt>
                <c:pt idx="567">
                  <c:v>5.68</c:v>
                </c:pt>
                <c:pt idx="568">
                  <c:v>5.69</c:v>
                </c:pt>
                <c:pt idx="569">
                  <c:v>5.7</c:v>
                </c:pt>
                <c:pt idx="570">
                  <c:v>5.71</c:v>
                </c:pt>
                <c:pt idx="571">
                  <c:v>5.72</c:v>
                </c:pt>
                <c:pt idx="572">
                  <c:v>5.73</c:v>
                </c:pt>
                <c:pt idx="573">
                  <c:v>5.74</c:v>
                </c:pt>
                <c:pt idx="574">
                  <c:v>5.75</c:v>
                </c:pt>
                <c:pt idx="575">
                  <c:v>5.76</c:v>
                </c:pt>
                <c:pt idx="576">
                  <c:v>5.77</c:v>
                </c:pt>
                <c:pt idx="577">
                  <c:v>5.78</c:v>
                </c:pt>
                <c:pt idx="578">
                  <c:v>5.79</c:v>
                </c:pt>
                <c:pt idx="579">
                  <c:v>5.8</c:v>
                </c:pt>
                <c:pt idx="580">
                  <c:v>5.81</c:v>
                </c:pt>
                <c:pt idx="581">
                  <c:v>5.82</c:v>
                </c:pt>
                <c:pt idx="582">
                  <c:v>5.83</c:v>
                </c:pt>
                <c:pt idx="583">
                  <c:v>5.84</c:v>
                </c:pt>
                <c:pt idx="584">
                  <c:v>5.85</c:v>
                </c:pt>
                <c:pt idx="585">
                  <c:v>5.86</c:v>
                </c:pt>
                <c:pt idx="586">
                  <c:v>5.87</c:v>
                </c:pt>
                <c:pt idx="587">
                  <c:v>5.88</c:v>
                </c:pt>
                <c:pt idx="588">
                  <c:v>5.89</c:v>
                </c:pt>
                <c:pt idx="589">
                  <c:v>5.9</c:v>
                </c:pt>
                <c:pt idx="590">
                  <c:v>5.91</c:v>
                </c:pt>
                <c:pt idx="591">
                  <c:v>5.92</c:v>
                </c:pt>
                <c:pt idx="592">
                  <c:v>5.93</c:v>
                </c:pt>
                <c:pt idx="593">
                  <c:v>5.94</c:v>
                </c:pt>
                <c:pt idx="594">
                  <c:v>5.95</c:v>
                </c:pt>
                <c:pt idx="595">
                  <c:v>5.96</c:v>
                </c:pt>
                <c:pt idx="596">
                  <c:v>5.97</c:v>
                </c:pt>
                <c:pt idx="597">
                  <c:v>5.98</c:v>
                </c:pt>
                <c:pt idx="598">
                  <c:v>5.99</c:v>
                </c:pt>
                <c:pt idx="599">
                  <c:v>6</c:v>
                </c:pt>
                <c:pt idx="600">
                  <c:v>6.01</c:v>
                </c:pt>
                <c:pt idx="601">
                  <c:v>6.02</c:v>
                </c:pt>
                <c:pt idx="602">
                  <c:v>6.03</c:v>
                </c:pt>
                <c:pt idx="603">
                  <c:v>6.04</c:v>
                </c:pt>
                <c:pt idx="604">
                  <c:v>6.05</c:v>
                </c:pt>
                <c:pt idx="605">
                  <c:v>6.06</c:v>
                </c:pt>
                <c:pt idx="606">
                  <c:v>6.07</c:v>
                </c:pt>
                <c:pt idx="607">
                  <c:v>6.08</c:v>
                </c:pt>
                <c:pt idx="608">
                  <c:v>6.09</c:v>
                </c:pt>
                <c:pt idx="609">
                  <c:v>6.1</c:v>
                </c:pt>
                <c:pt idx="610">
                  <c:v>6.11</c:v>
                </c:pt>
                <c:pt idx="611">
                  <c:v>6.12</c:v>
                </c:pt>
                <c:pt idx="612">
                  <c:v>6.13</c:v>
                </c:pt>
                <c:pt idx="613">
                  <c:v>6.14</c:v>
                </c:pt>
                <c:pt idx="614">
                  <c:v>6.15</c:v>
                </c:pt>
                <c:pt idx="615">
                  <c:v>6.16</c:v>
                </c:pt>
                <c:pt idx="616">
                  <c:v>6.17</c:v>
                </c:pt>
                <c:pt idx="617">
                  <c:v>6.18</c:v>
                </c:pt>
                <c:pt idx="618">
                  <c:v>6.19</c:v>
                </c:pt>
                <c:pt idx="619">
                  <c:v>6.2</c:v>
                </c:pt>
                <c:pt idx="620">
                  <c:v>6.21</c:v>
                </c:pt>
                <c:pt idx="621">
                  <c:v>6.22</c:v>
                </c:pt>
                <c:pt idx="622">
                  <c:v>6.23</c:v>
                </c:pt>
                <c:pt idx="623">
                  <c:v>6.24</c:v>
                </c:pt>
                <c:pt idx="624">
                  <c:v>6.25</c:v>
                </c:pt>
                <c:pt idx="625">
                  <c:v>6.26</c:v>
                </c:pt>
                <c:pt idx="626">
                  <c:v>6.27</c:v>
                </c:pt>
                <c:pt idx="627">
                  <c:v>6.28</c:v>
                </c:pt>
                <c:pt idx="628">
                  <c:v>6.29</c:v>
                </c:pt>
                <c:pt idx="629">
                  <c:v>6.3</c:v>
                </c:pt>
                <c:pt idx="630">
                  <c:v>6.31</c:v>
                </c:pt>
                <c:pt idx="631">
                  <c:v>6.32</c:v>
                </c:pt>
                <c:pt idx="632">
                  <c:v>6.33</c:v>
                </c:pt>
                <c:pt idx="633">
                  <c:v>6.34</c:v>
                </c:pt>
                <c:pt idx="634">
                  <c:v>6.35</c:v>
                </c:pt>
                <c:pt idx="635">
                  <c:v>6.36</c:v>
                </c:pt>
                <c:pt idx="636">
                  <c:v>6.37</c:v>
                </c:pt>
                <c:pt idx="637">
                  <c:v>6.38</c:v>
                </c:pt>
                <c:pt idx="638">
                  <c:v>6.39</c:v>
                </c:pt>
                <c:pt idx="639">
                  <c:v>6.4</c:v>
                </c:pt>
                <c:pt idx="640">
                  <c:v>6.41</c:v>
                </c:pt>
                <c:pt idx="641">
                  <c:v>6.42</c:v>
                </c:pt>
                <c:pt idx="642">
                  <c:v>6.43</c:v>
                </c:pt>
                <c:pt idx="643">
                  <c:v>6.44</c:v>
                </c:pt>
                <c:pt idx="644">
                  <c:v>6.45</c:v>
                </c:pt>
                <c:pt idx="645">
                  <c:v>6.46</c:v>
                </c:pt>
                <c:pt idx="646">
                  <c:v>6.47</c:v>
                </c:pt>
                <c:pt idx="647">
                  <c:v>6.48</c:v>
                </c:pt>
                <c:pt idx="648">
                  <c:v>6.49</c:v>
                </c:pt>
                <c:pt idx="649">
                  <c:v>6.5</c:v>
                </c:pt>
                <c:pt idx="650">
                  <c:v>6.51</c:v>
                </c:pt>
                <c:pt idx="651">
                  <c:v>6.52</c:v>
                </c:pt>
                <c:pt idx="652">
                  <c:v>6.53</c:v>
                </c:pt>
                <c:pt idx="653">
                  <c:v>6.54</c:v>
                </c:pt>
                <c:pt idx="654">
                  <c:v>6.55</c:v>
                </c:pt>
                <c:pt idx="655">
                  <c:v>6.56</c:v>
                </c:pt>
                <c:pt idx="656">
                  <c:v>6.57</c:v>
                </c:pt>
                <c:pt idx="657">
                  <c:v>6.58</c:v>
                </c:pt>
                <c:pt idx="658">
                  <c:v>6.59</c:v>
                </c:pt>
                <c:pt idx="659">
                  <c:v>6.6</c:v>
                </c:pt>
                <c:pt idx="660">
                  <c:v>6.61</c:v>
                </c:pt>
                <c:pt idx="661">
                  <c:v>6.62</c:v>
                </c:pt>
                <c:pt idx="662">
                  <c:v>6.63</c:v>
                </c:pt>
                <c:pt idx="663">
                  <c:v>6.64</c:v>
                </c:pt>
                <c:pt idx="664">
                  <c:v>6.65</c:v>
                </c:pt>
                <c:pt idx="665">
                  <c:v>6.66</c:v>
                </c:pt>
                <c:pt idx="666">
                  <c:v>6.67</c:v>
                </c:pt>
                <c:pt idx="667">
                  <c:v>6.68</c:v>
                </c:pt>
                <c:pt idx="668">
                  <c:v>6.69</c:v>
                </c:pt>
                <c:pt idx="669">
                  <c:v>6.7</c:v>
                </c:pt>
                <c:pt idx="670">
                  <c:v>6.71</c:v>
                </c:pt>
                <c:pt idx="671">
                  <c:v>6.72</c:v>
                </c:pt>
                <c:pt idx="672">
                  <c:v>6.73</c:v>
                </c:pt>
                <c:pt idx="673">
                  <c:v>6.74</c:v>
                </c:pt>
                <c:pt idx="674">
                  <c:v>6.75</c:v>
                </c:pt>
                <c:pt idx="675">
                  <c:v>6.76</c:v>
                </c:pt>
                <c:pt idx="676">
                  <c:v>6.77</c:v>
                </c:pt>
                <c:pt idx="677">
                  <c:v>6.78</c:v>
                </c:pt>
                <c:pt idx="678">
                  <c:v>6.79</c:v>
                </c:pt>
                <c:pt idx="679">
                  <c:v>6.8</c:v>
                </c:pt>
                <c:pt idx="680">
                  <c:v>6.81</c:v>
                </c:pt>
                <c:pt idx="681">
                  <c:v>6.82</c:v>
                </c:pt>
                <c:pt idx="682">
                  <c:v>6.83</c:v>
                </c:pt>
                <c:pt idx="683">
                  <c:v>6.84</c:v>
                </c:pt>
                <c:pt idx="684">
                  <c:v>6.85</c:v>
                </c:pt>
                <c:pt idx="685">
                  <c:v>6.86</c:v>
                </c:pt>
                <c:pt idx="686">
                  <c:v>6.87</c:v>
                </c:pt>
                <c:pt idx="687">
                  <c:v>6.88</c:v>
                </c:pt>
                <c:pt idx="688">
                  <c:v>6.89</c:v>
                </c:pt>
                <c:pt idx="689">
                  <c:v>6.9</c:v>
                </c:pt>
                <c:pt idx="690">
                  <c:v>6.91</c:v>
                </c:pt>
                <c:pt idx="691">
                  <c:v>6.92</c:v>
                </c:pt>
                <c:pt idx="692">
                  <c:v>6.93</c:v>
                </c:pt>
                <c:pt idx="693">
                  <c:v>6.94</c:v>
                </c:pt>
                <c:pt idx="694">
                  <c:v>6.95</c:v>
                </c:pt>
                <c:pt idx="695">
                  <c:v>6.96</c:v>
                </c:pt>
                <c:pt idx="696">
                  <c:v>6.97</c:v>
                </c:pt>
                <c:pt idx="697">
                  <c:v>6.98</c:v>
                </c:pt>
                <c:pt idx="698">
                  <c:v>6.99</c:v>
                </c:pt>
                <c:pt idx="699">
                  <c:v>7</c:v>
                </c:pt>
                <c:pt idx="700">
                  <c:v>7.01</c:v>
                </c:pt>
                <c:pt idx="701">
                  <c:v>7.02</c:v>
                </c:pt>
                <c:pt idx="702">
                  <c:v>7.03</c:v>
                </c:pt>
                <c:pt idx="703">
                  <c:v>7.04</c:v>
                </c:pt>
                <c:pt idx="704">
                  <c:v>7.05</c:v>
                </c:pt>
                <c:pt idx="705">
                  <c:v>7.06</c:v>
                </c:pt>
                <c:pt idx="706">
                  <c:v>7.07</c:v>
                </c:pt>
                <c:pt idx="707">
                  <c:v>7.08</c:v>
                </c:pt>
                <c:pt idx="708">
                  <c:v>7.09</c:v>
                </c:pt>
                <c:pt idx="709">
                  <c:v>7.1</c:v>
                </c:pt>
                <c:pt idx="710">
                  <c:v>7.11</c:v>
                </c:pt>
                <c:pt idx="711">
                  <c:v>7.12</c:v>
                </c:pt>
                <c:pt idx="712">
                  <c:v>7.13</c:v>
                </c:pt>
                <c:pt idx="713">
                  <c:v>7.14</c:v>
                </c:pt>
                <c:pt idx="714">
                  <c:v>7.15</c:v>
                </c:pt>
                <c:pt idx="715">
                  <c:v>7.16</c:v>
                </c:pt>
                <c:pt idx="716">
                  <c:v>7.17</c:v>
                </c:pt>
                <c:pt idx="717">
                  <c:v>7.18</c:v>
                </c:pt>
                <c:pt idx="718">
                  <c:v>7.19</c:v>
                </c:pt>
                <c:pt idx="719">
                  <c:v>7.2</c:v>
                </c:pt>
                <c:pt idx="720">
                  <c:v>7.21</c:v>
                </c:pt>
                <c:pt idx="721">
                  <c:v>7.22</c:v>
                </c:pt>
                <c:pt idx="722">
                  <c:v>7.23</c:v>
                </c:pt>
                <c:pt idx="723">
                  <c:v>7.24</c:v>
                </c:pt>
                <c:pt idx="724">
                  <c:v>7.25</c:v>
                </c:pt>
                <c:pt idx="725">
                  <c:v>7.26</c:v>
                </c:pt>
                <c:pt idx="726">
                  <c:v>7.27</c:v>
                </c:pt>
                <c:pt idx="727">
                  <c:v>7.28</c:v>
                </c:pt>
                <c:pt idx="728">
                  <c:v>7.29</c:v>
                </c:pt>
                <c:pt idx="729">
                  <c:v>7.3</c:v>
                </c:pt>
                <c:pt idx="730">
                  <c:v>7.31</c:v>
                </c:pt>
                <c:pt idx="731">
                  <c:v>7.32</c:v>
                </c:pt>
                <c:pt idx="732">
                  <c:v>7.33</c:v>
                </c:pt>
                <c:pt idx="733">
                  <c:v>7.34</c:v>
                </c:pt>
                <c:pt idx="734">
                  <c:v>7.35</c:v>
                </c:pt>
                <c:pt idx="735">
                  <c:v>7.36</c:v>
                </c:pt>
                <c:pt idx="736">
                  <c:v>7.37</c:v>
                </c:pt>
                <c:pt idx="737">
                  <c:v>7.38</c:v>
                </c:pt>
                <c:pt idx="738">
                  <c:v>7.39</c:v>
                </c:pt>
                <c:pt idx="739">
                  <c:v>7.4</c:v>
                </c:pt>
                <c:pt idx="740">
                  <c:v>7.41</c:v>
                </c:pt>
                <c:pt idx="741">
                  <c:v>7.42</c:v>
                </c:pt>
                <c:pt idx="742">
                  <c:v>7.43</c:v>
                </c:pt>
                <c:pt idx="743">
                  <c:v>7.44</c:v>
                </c:pt>
                <c:pt idx="744">
                  <c:v>7.45</c:v>
                </c:pt>
                <c:pt idx="745">
                  <c:v>7.46</c:v>
                </c:pt>
                <c:pt idx="746">
                  <c:v>7.47</c:v>
                </c:pt>
                <c:pt idx="747">
                  <c:v>7.48</c:v>
                </c:pt>
                <c:pt idx="748">
                  <c:v>7.49</c:v>
                </c:pt>
                <c:pt idx="749">
                  <c:v>7.5</c:v>
                </c:pt>
                <c:pt idx="750">
                  <c:v>7.51</c:v>
                </c:pt>
                <c:pt idx="751">
                  <c:v>7.52</c:v>
                </c:pt>
                <c:pt idx="752">
                  <c:v>7.53</c:v>
                </c:pt>
                <c:pt idx="753">
                  <c:v>7.54</c:v>
                </c:pt>
                <c:pt idx="754">
                  <c:v>7.55</c:v>
                </c:pt>
                <c:pt idx="755">
                  <c:v>7.56</c:v>
                </c:pt>
                <c:pt idx="756">
                  <c:v>7.57</c:v>
                </c:pt>
                <c:pt idx="757">
                  <c:v>7.58</c:v>
                </c:pt>
                <c:pt idx="758">
                  <c:v>7.59</c:v>
                </c:pt>
                <c:pt idx="759">
                  <c:v>7.6</c:v>
                </c:pt>
                <c:pt idx="760">
                  <c:v>7.61</c:v>
                </c:pt>
                <c:pt idx="761">
                  <c:v>7.62</c:v>
                </c:pt>
                <c:pt idx="762">
                  <c:v>7.63</c:v>
                </c:pt>
                <c:pt idx="763">
                  <c:v>7.64</c:v>
                </c:pt>
                <c:pt idx="764">
                  <c:v>7.65</c:v>
                </c:pt>
                <c:pt idx="765">
                  <c:v>7.66</c:v>
                </c:pt>
                <c:pt idx="766">
                  <c:v>7.67</c:v>
                </c:pt>
                <c:pt idx="767">
                  <c:v>7.68</c:v>
                </c:pt>
                <c:pt idx="768">
                  <c:v>7.69</c:v>
                </c:pt>
                <c:pt idx="769">
                  <c:v>7.7</c:v>
                </c:pt>
                <c:pt idx="770">
                  <c:v>7.71</c:v>
                </c:pt>
                <c:pt idx="771">
                  <c:v>7.72</c:v>
                </c:pt>
                <c:pt idx="772">
                  <c:v>7.73</c:v>
                </c:pt>
                <c:pt idx="773">
                  <c:v>7.74</c:v>
                </c:pt>
                <c:pt idx="774">
                  <c:v>7.75</c:v>
                </c:pt>
                <c:pt idx="775">
                  <c:v>7.76</c:v>
                </c:pt>
                <c:pt idx="776">
                  <c:v>7.77</c:v>
                </c:pt>
                <c:pt idx="777">
                  <c:v>7.78</c:v>
                </c:pt>
                <c:pt idx="778">
                  <c:v>7.79</c:v>
                </c:pt>
                <c:pt idx="779">
                  <c:v>7.8</c:v>
                </c:pt>
                <c:pt idx="780">
                  <c:v>7.81</c:v>
                </c:pt>
                <c:pt idx="781">
                  <c:v>7.82</c:v>
                </c:pt>
                <c:pt idx="782">
                  <c:v>7.83</c:v>
                </c:pt>
                <c:pt idx="783">
                  <c:v>7.84</c:v>
                </c:pt>
                <c:pt idx="784">
                  <c:v>7.85</c:v>
                </c:pt>
                <c:pt idx="785">
                  <c:v>7.86</c:v>
                </c:pt>
                <c:pt idx="786">
                  <c:v>7.87</c:v>
                </c:pt>
                <c:pt idx="787">
                  <c:v>7.88</c:v>
                </c:pt>
                <c:pt idx="788">
                  <c:v>7.89</c:v>
                </c:pt>
                <c:pt idx="789">
                  <c:v>7.9</c:v>
                </c:pt>
                <c:pt idx="790">
                  <c:v>7.91</c:v>
                </c:pt>
                <c:pt idx="791">
                  <c:v>7.92</c:v>
                </c:pt>
                <c:pt idx="792">
                  <c:v>7.93</c:v>
                </c:pt>
                <c:pt idx="793">
                  <c:v>7.94</c:v>
                </c:pt>
                <c:pt idx="794">
                  <c:v>7.95</c:v>
                </c:pt>
                <c:pt idx="795">
                  <c:v>7.96</c:v>
                </c:pt>
                <c:pt idx="796">
                  <c:v>7.97</c:v>
                </c:pt>
                <c:pt idx="797">
                  <c:v>7.98</c:v>
                </c:pt>
                <c:pt idx="798">
                  <c:v>7.99</c:v>
                </c:pt>
                <c:pt idx="799">
                  <c:v>8</c:v>
                </c:pt>
                <c:pt idx="800">
                  <c:v>8.01</c:v>
                </c:pt>
                <c:pt idx="801">
                  <c:v>8.02</c:v>
                </c:pt>
                <c:pt idx="802">
                  <c:v>8.0299999999999994</c:v>
                </c:pt>
                <c:pt idx="803">
                  <c:v>8.0399999999999991</c:v>
                </c:pt>
                <c:pt idx="804">
                  <c:v>8.0500000000000007</c:v>
                </c:pt>
                <c:pt idx="805">
                  <c:v>8.06</c:v>
                </c:pt>
                <c:pt idx="806">
                  <c:v>8.07</c:v>
                </c:pt>
                <c:pt idx="807">
                  <c:v>8.08</c:v>
                </c:pt>
                <c:pt idx="808">
                  <c:v>8.09</c:v>
                </c:pt>
                <c:pt idx="809">
                  <c:v>8.1</c:v>
                </c:pt>
                <c:pt idx="810">
                  <c:v>8.11</c:v>
                </c:pt>
                <c:pt idx="811">
                  <c:v>8.1199999999999992</c:v>
                </c:pt>
                <c:pt idx="812">
                  <c:v>8.1300000000000008</c:v>
                </c:pt>
                <c:pt idx="813">
                  <c:v>8.14</c:v>
                </c:pt>
                <c:pt idx="814">
                  <c:v>8.15</c:v>
                </c:pt>
                <c:pt idx="815">
                  <c:v>8.16</c:v>
                </c:pt>
                <c:pt idx="816">
                  <c:v>8.17</c:v>
                </c:pt>
                <c:pt idx="817">
                  <c:v>8.18</c:v>
                </c:pt>
                <c:pt idx="818">
                  <c:v>8.19</c:v>
                </c:pt>
                <c:pt idx="819">
                  <c:v>8.1999999999999993</c:v>
                </c:pt>
                <c:pt idx="820">
                  <c:v>8.2100000000000009</c:v>
                </c:pt>
                <c:pt idx="821">
                  <c:v>8.2200000000000006</c:v>
                </c:pt>
                <c:pt idx="822">
                  <c:v>8.23</c:v>
                </c:pt>
                <c:pt idx="823">
                  <c:v>8.24</c:v>
                </c:pt>
                <c:pt idx="824">
                  <c:v>8.25</c:v>
                </c:pt>
                <c:pt idx="825">
                  <c:v>8.26</c:v>
                </c:pt>
                <c:pt idx="826">
                  <c:v>8.27</c:v>
                </c:pt>
                <c:pt idx="827">
                  <c:v>8.2799999999999994</c:v>
                </c:pt>
                <c:pt idx="828">
                  <c:v>8.2899999999999991</c:v>
                </c:pt>
                <c:pt idx="829">
                  <c:v>8.3000000000000007</c:v>
                </c:pt>
                <c:pt idx="830">
                  <c:v>8.31</c:v>
                </c:pt>
                <c:pt idx="831">
                  <c:v>8.32</c:v>
                </c:pt>
                <c:pt idx="832">
                  <c:v>8.33</c:v>
                </c:pt>
                <c:pt idx="833">
                  <c:v>8.34</c:v>
                </c:pt>
                <c:pt idx="834">
                  <c:v>8.35</c:v>
                </c:pt>
                <c:pt idx="835">
                  <c:v>8.36</c:v>
                </c:pt>
                <c:pt idx="836">
                  <c:v>8.3699999999999992</c:v>
                </c:pt>
                <c:pt idx="837">
                  <c:v>8.3800000000000008</c:v>
                </c:pt>
                <c:pt idx="838">
                  <c:v>8.39</c:v>
                </c:pt>
                <c:pt idx="839">
                  <c:v>8.4</c:v>
                </c:pt>
                <c:pt idx="840">
                  <c:v>8.41</c:v>
                </c:pt>
                <c:pt idx="841">
                  <c:v>8.42</c:v>
                </c:pt>
                <c:pt idx="842">
                  <c:v>8.43</c:v>
                </c:pt>
                <c:pt idx="843">
                  <c:v>8.44</c:v>
                </c:pt>
                <c:pt idx="844">
                  <c:v>8.4499999999999993</c:v>
                </c:pt>
                <c:pt idx="845">
                  <c:v>8.4600000000000009</c:v>
                </c:pt>
                <c:pt idx="846">
                  <c:v>8.4700000000000006</c:v>
                </c:pt>
                <c:pt idx="847">
                  <c:v>8.48</c:v>
                </c:pt>
                <c:pt idx="848">
                  <c:v>8.49</c:v>
                </c:pt>
                <c:pt idx="849">
                  <c:v>8.5</c:v>
                </c:pt>
                <c:pt idx="850">
                  <c:v>8.51</c:v>
                </c:pt>
                <c:pt idx="851">
                  <c:v>8.52</c:v>
                </c:pt>
                <c:pt idx="852">
                  <c:v>8.5299999999999994</c:v>
                </c:pt>
                <c:pt idx="853">
                  <c:v>8.5399999999999991</c:v>
                </c:pt>
                <c:pt idx="854">
                  <c:v>8.5500000000000007</c:v>
                </c:pt>
                <c:pt idx="855">
                  <c:v>8.56</c:v>
                </c:pt>
                <c:pt idx="856">
                  <c:v>8.57</c:v>
                </c:pt>
                <c:pt idx="857">
                  <c:v>8.58</c:v>
                </c:pt>
                <c:pt idx="858">
                  <c:v>8.59</c:v>
                </c:pt>
                <c:pt idx="859">
                  <c:v>8.6</c:v>
                </c:pt>
                <c:pt idx="860">
                  <c:v>8.61</c:v>
                </c:pt>
                <c:pt idx="861">
                  <c:v>8.6199999999999992</c:v>
                </c:pt>
                <c:pt idx="862">
                  <c:v>8.6300000000000008</c:v>
                </c:pt>
                <c:pt idx="863">
                  <c:v>8.64</c:v>
                </c:pt>
                <c:pt idx="864">
                  <c:v>8.65</c:v>
                </c:pt>
                <c:pt idx="865">
                  <c:v>8.66</c:v>
                </c:pt>
                <c:pt idx="866">
                  <c:v>8.67</c:v>
                </c:pt>
                <c:pt idx="867">
                  <c:v>8.68</c:v>
                </c:pt>
                <c:pt idx="868">
                  <c:v>8.69</c:v>
                </c:pt>
                <c:pt idx="869">
                  <c:v>8.6999999999999993</c:v>
                </c:pt>
                <c:pt idx="870">
                  <c:v>8.7100000000000009</c:v>
                </c:pt>
                <c:pt idx="871">
                  <c:v>8.7200000000000006</c:v>
                </c:pt>
                <c:pt idx="872">
                  <c:v>8.73</c:v>
                </c:pt>
                <c:pt idx="873">
                  <c:v>8.74</c:v>
                </c:pt>
                <c:pt idx="874">
                  <c:v>8.75</c:v>
                </c:pt>
                <c:pt idx="875">
                  <c:v>8.76</c:v>
                </c:pt>
                <c:pt idx="876">
                  <c:v>8.77</c:v>
                </c:pt>
                <c:pt idx="877">
                  <c:v>8.7799999999999994</c:v>
                </c:pt>
                <c:pt idx="878">
                  <c:v>8.7899999999999991</c:v>
                </c:pt>
                <c:pt idx="879">
                  <c:v>8.8000000000000007</c:v>
                </c:pt>
                <c:pt idx="880">
                  <c:v>8.81</c:v>
                </c:pt>
                <c:pt idx="881">
                  <c:v>8.82</c:v>
                </c:pt>
                <c:pt idx="882">
                  <c:v>8.83</c:v>
                </c:pt>
                <c:pt idx="883">
                  <c:v>8.84</c:v>
                </c:pt>
                <c:pt idx="884">
                  <c:v>8.85</c:v>
                </c:pt>
                <c:pt idx="885">
                  <c:v>8.86</c:v>
                </c:pt>
                <c:pt idx="886">
                  <c:v>8.8699999999999992</c:v>
                </c:pt>
                <c:pt idx="887">
                  <c:v>8.8800000000000008</c:v>
                </c:pt>
                <c:pt idx="888">
                  <c:v>8.89</c:v>
                </c:pt>
                <c:pt idx="889">
                  <c:v>8.9</c:v>
                </c:pt>
                <c:pt idx="890">
                  <c:v>8.91</c:v>
                </c:pt>
                <c:pt idx="891">
                  <c:v>8.92</c:v>
                </c:pt>
                <c:pt idx="892">
                  <c:v>8.93</c:v>
                </c:pt>
                <c:pt idx="893">
                  <c:v>8.94</c:v>
                </c:pt>
                <c:pt idx="894">
                  <c:v>8.9499999999999993</c:v>
                </c:pt>
                <c:pt idx="895">
                  <c:v>8.9600000000000009</c:v>
                </c:pt>
                <c:pt idx="896">
                  <c:v>8.9700000000000006</c:v>
                </c:pt>
                <c:pt idx="897">
                  <c:v>8.98</c:v>
                </c:pt>
                <c:pt idx="898">
                  <c:v>8.99</c:v>
                </c:pt>
                <c:pt idx="899">
                  <c:v>9</c:v>
                </c:pt>
                <c:pt idx="900">
                  <c:v>9.01</c:v>
                </c:pt>
                <c:pt idx="901">
                  <c:v>9.02</c:v>
                </c:pt>
                <c:pt idx="902">
                  <c:v>9.0299999999999994</c:v>
                </c:pt>
                <c:pt idx="903">
                  <c:v>9.0399999999999991</c:v>
                </c:pt>
                <c:pt idx="904">
                  <c:v>9.0500000000000007</c:v>
                </c:pt>
                <c:pt idx="905">
                  <c:v>9.06</c:v>
                </c:pt>
                <c:pt idx="906">
                  <c:v>9.07</c:v>
                </c:pt>
                <c:pt idx="907">
                  <c:v>9.08</c:v>
                </c:pt>
                <c:pt idx="908">
                  <c:v>9.09</c:v>
                </c:pt>
                <c:pt idx="909">
                  <c:v>9.1</c:v>
                </c:pt>
                <c:pt idx="910">
                  <c:v>9.11</c:v>
                </c:pt>
                <c:pt idx="911">
                  <c:v>9.1199999999999992</c:v>
                </c:pt>
                <c:pt idx="912">
                  <c:v>9.1300000000000008</c:v>
                </c:pt>
                <c:pt idx="913">
                  <c:v>9.14</c:v>
                </c:pt>
                <c:pt idx="914">
                  <c:v>9.15</c:v>
                </c:pt>
                <c:pt idx="915">
                  <c:v>9.16</c:v>
                </c:pt>
                <c:pt idx="916">
                  <c:v>9.17</c:v>
                </c:pt>
                <c:pt idx="917">
                  <c:v>9.18</c:v>
                </c:pt>
                <c:pt idx="918">
                  <c:v>9.19</c:v>
                </c:pt>
                <c:pt idx="919">
                  <c:v>9.1999999999999993</c:v>
                </c:pt>
                <c:pt idx="920">
                  <c:v>9.2100000000000009</c:v>
                </c:pt>
                <c:pt idx="921">
                  <c:v>9.2200000000000006</c:v>
                </c:pt>
                <c:pt idx="922">
                  <c:v>9.23</c:v>
                </c:pt>
                <c:pt idx="923">
                  <c:v>9.24</c:v>
                </c:pt>
                <c:pt idx="924">
                  <c:v>9.25</c:v>
                </c:pt>
                <c:pt idx="925">
                  <c:v>9.26</c:v>
                </c:pt>
                <c:pt idx="926">
                  <c:v>9.27</c:v>
                </c:pt>
                <c:pt idx="927">
                  <c:v>9.2799999999999994</c:v>
                </c:pt>
                <c:pt idx="928">
                  <c:v>9.2899999999999991</c:v>
                </c:pt>
                <c:pt idx="929">
                  <c:v>9.3000000000000007</c:v>
                </c:pt>
                <c:pt idx="930">
                  <c:v>9.31</c:v>
                </c:pt>
                <c:pt idx="931">
                  <c:v>9.32</c:v>
                </c:pt>
                <c:pt idx="932">
                  <c:v>9.33</c:v>
                </c:pt>
                <c:pt idx="933">
                  <c:v>9.34</c:v>
                </c:pt>
                <c:pt idx="934">
                  <c:v>9.35</c:v>
                </c:pt>
                <c:pt idx="935">
                  <c:v>9.36</c:v>
                </c:pt>
                <c:pt idx="936">
                  <c:v>9.3699999999999992</c:v>
                </c:pt>
                <c:pt idx="937">
                  <c:v>9.3800000000000008</c:v>
                </c:pt>
                <c:pt idx="938">
                  <c:v>9.39</c:v>
                </c:pt>
                <c:pt idx="939">
                  <c:v>9.4</c:v>
                </c:pt>
                <c:pt idx="940">
                  <c:v>9.41</c:v>
                </c:pt>
                <c:pt idx="941">
                  <c:v>9.42</c:v>
                </c:pt>
                <c:pt idx="942">
                  <c:v>9.43</c:v>
                </c:pt>
                <c:pt idx="943">
                  <c:v>9.44</c:v>
                </c:pt>
                <c:pt idx="944">
                  <c:v>9.4499999999999993</c:v>
                </c:pt>
                <c:pt idx="945">
                  <c:v>9.4600000000000009</c:v>
                </c:pt>
                <c:pt idx="946">
                  <c:v>9.4700000000000006</c:v>
                </c:pt>
                <c:pt idx="947">
                  <c:v>9.48</c:v>
                </c:pt>
                <c:pt idx="948">
                  <c:v>9.49</c:v>
                </c:pt>
                <c:pt idx="949">
                  <c:v>9.5</c:v>
                </c:pt>
                <c:pt idx="950">
                  <c:v>9.51</c:v>
                </c:pt>
                <c:pt idx="951">
                  <c:v>9.52</c:v>
                </c:pt>
                <c:pt idx="952">
                  <c:v>9.5299999999999994</c:v>
                </c:pt>
                <c:pt idx="953">
                  <c:v>9.5399999999999991</c:v>
                </c:pt>
                <c:pt idx="954">
                  <c:v>9.5500000000000007</c:v>
                </c:pt>
                <c:pt idx="955">
                  <c:v>9.56</c:v>
                </c:pt>
                <c:pt idx="956">
                  <c:v>9.57</c:v>
                </c:pt>
                <c:pt idx="957">
                  <c:v>9.58</c:v>
                </c:pt>
                <c:pt idx="958">
                  <c:v>9.59</c:v>
                </c:pt>
                <c:pt idx="959">
                  <c:v>9.6</c:v>
                </c:pt>
                <c:pt idx="960">
                  <c:v>9.61</c:v>
                </c:pt>
                <c:pt idx="961">
                  <c:v>9.6199999999999992</c:v>
                </c:pt>
                <c:pt idx="962">
                  <c:v>9.6300000000000008</c:v>
                </c:pt>
                <c:pt idx="963">
                  <c:v>9.64</c:v>
                </c:pt>
                <c:pt idx="964">
                  <c:v>9.65</c:v>
                </c:pt>
                <c:pt idx="965">
                  <c:v>9.66</c:v>
                </c:pt>
                <c:pt idx="966">
                  <c:v>9.67</c:v>
                </c:pt>
                <c:pt idx="967">
                  <c:v>9.68</c:v>
                </c:pt>
                <c:pt idx="968">
                  <c:v>9.69</c:v>
                </c:pt>
                <c:pt idx="969">
                  <c:v>9.6999999999999993</c:v>
                </c:pt>
                <c:pt idx="970">
                  <c:v>9.7100000000000009</c:v>
                </c:pt>
                <c:pt idx="971">
                  <c:v>9.7200000000000006</c:v>
                </c:pt>
                <c:pt idx="972">
                  <c:v>9.73</c:v>
                </c:pt>
                <c:pt idx="973">
                  <c:v>9.74</c:v>
                </c:pt>
                <c:pt idx="974">
                  <c:v>9.75</c:v>
                </c:pt>
                <c:pt idx="975">
                  <c:v>9.76</c:v>
                </c:pt>
                <c:pt idx="976">
                  <c:v>9.77</c:v>
                </c:pt>
                <c:pt idx="977">
                  <c:v>9.7799999999999994</c:v>
                </c:pt>
                <c:pt idx="978">
                  <c:v>9.7899999999999991</c:v>
                </c:pt>
                <c:pt idx="979">
                  <c:v>9.8000000000000007</c:v>
                </c:pt>
                <c:pt idx="980">
                  <c:v>9.81</c:v>
                </c:pt>
                <c:pt idx="981">
                  <c:v>9.82</c:v>
                </c:pt>
                <c:pt idx="982">
                  <c:v>9.83</c:v>
                </c:pt>
                <c:pt idx="983">
                  <c:v>9.84</c:v>
                </c:pt>
                <c:pt idx="984">
                  <c:v>9.85</c:v>
                </c:pt>
                <c:pt idx="985">
                  <c:v>9.86</c:v>
                </c:pt>
                <c:pt idx="986">
                  <c:v>9.8699999999999992</c:v>
                </c:pt>
                <c:pt idx="987">
                  <c:v>9.8800000000000008</c:v>
                </c:pt>
                <c:pt idx="988">
                  <c:v>9.89</c:v>
                </c:pt>
                <c:pt idx="989">
                  <c:v>9.9</c:v>
                </c:pt>
                <c:pt idx="990">
                  <c:v>9.91</c:v>
                </c:pt>
                <c:pt idx="991">
                  <c:v>9.92</c:v>
                </c:pt>
                <c:pt idx="992">
                  <c:v>9.93</c:v>
                </c:pt>
                <c:pt idx="993">
                  <c:v>9.94</c:v>
                </c:pt>
                <c:pt idx="994">
                  <c:v>9.9499999999999993</c:v>
                </c:pt>
                <c:pt idx="995">
                  <c:v>9.9600000000000009</c:v>
                </c:pt>
                <c:pt idx="996">
                  <c:v>9.9700000000000006</c:v>
                </c:pt>
                <c:pt idx="997">
                  <c:v>9.98</c:v>
                </c:pt>
                <c:pt idx="998">
                  <c:v>9.99</c:v>
                </c:pt>
                <c:pt idx="999">
                  <c:v>10</c:v>
                </c:pt>
                <c:pt idx="1000">
                  <c:v>10.01</c:v>
                </c:pt>
                <c:pt idx="1001">
                  <c:v>10.02</c:v>
                </c:pt>
                <c:pt idx="1002">
                  <c:v>10.029999999999999</c:v>
                </c:pt>
                <c:pt idx="1003">
                  <c:v>10.039999999999999</c:v>
                </c:pt>
                <c:pt idx="1004">
                  <c:v>10.050000000000001</c:v>
                </c:pt>
                <c:pt idx="1005">
                  <c:v>10.06</c:v>
                </c:pt>
                <c:pt idx="1006">
                  <c:v>10.07</c:v>
                </c:pt>
                <c:pt idx="1007">
                  <c:v>10.08</c:v>
                </c:pt>
                <c:pt idx="1008">
                  <c:v>10.09</c:v>
                </c:pt>
                <c:pt idx="1009">
                  <c:v>10.1</c:v>
                </c:pt>
                <c:pt idx="1010">
                  <c:v>10.11</c:v>
                </c:pt>
                <c:pt idx="1011">
                  <c:v>10.119999999999999</c:v>
                </c:pt>
                <c:pt idx="1012">
                  <c:v>10.130000000000001</c:v>
                </c:pt>
                <c:pt idx="1013">
                  <c:v>10.14</c:v>
                </c:pt>
                <c:pt idx="1014">
                  <c:v>10.15</c:v>
                </c:pt>
                <c:pt idx="1015">
                  <c:v>10.16</c:v>
                </c:pt>
                <c:pt idx="1016">
                  <c:v>10.17</c:v>
                </c:pt>
                <c:pt idx="1017">
                  <c:v>10.18</c:v>
                </c:pt>
                <c:pt idx="1018">
                  <c:v>10.19</c:v>
                </c:pt>
                <c:pt idx="1019">
                  <c:v>10.199999999999999</c:v>
                </c:pt>
                <c:pt idx="1020">
                  <c:v>10.210000000000001</c:v>
                </c:pt>
                <c:pt idx="1021">
                  <c:v>10.220000000000001</c:v>
                </c:pt>
                <c:pt idx="1022">
                  <c:v>10.23</c:v>
                </c:pt>
                <c:pt idx="1023">
                  <c:v>10.24</c:v>
                </c:pt>
                <c:pt idx="1024">
                  <c:v>10.25</c:v>
                </c:pt>
                <c:pt idx="1025">
                  <c:v>10.26</c:v>
                </c:pt>
                <c:pt idx="1026">
                  <c:v>10.27</c:v>
                </c:pt>
                <c:pt idx="1027">
                  <c:v>10.28</c:v>
                </c:pt>
                <c:pt idx="1028">
                  <c:v>10.29</c:v>
                </c:pt>
                <c:pt idx="1029">
                  <c:v>10.3</c:v>
                </c:pt>
                <c:pt idx="1030">
                  <c:v>10.31</c:v>
                </c:pt>
                <c:pt idx="1031">
                  <c:v>10.32</c:v>
                </c:pt>
                <c:pt idx="1032">
                  <c:v>10.33</c:v>
                </c:pt>
                <c:pt idx="1033">
                  <c:v>10.34</c:v>
                </c:pt>
                <c:pt idx="1034">
                  <c:v>10.35</c:v>
                </c:pt>
                <c:pt idx="1035">
                  <c:v>10.36</c:v>
                </c:pt>
                <c:pt idx="1036">
                  <c:v>10.37</c:v>
                </c:pt>
                <c:pt idx="1037">
                  <c:v>10.38</c:v>
                </c:pt>
                <c:pt idx="1038">
                  <c:v>10.39</c:v>
                </c:pt>
                <c:pt idx="1039">
                  <c:v>10.4</c:v>
                </c:pt>
                <c:pt idx="1040">
                  <c:v>10.41</c:v>
                </c:pt>
                <c:pt idx="1041">
                  <c:v>10.42</c:v>
                </c:pt>
                <c:pt idx="1042">
                  <c:v>10.43</c:v>
                </c:pt>
                <c:pt idx="1043">
                  <c:v>10.44</c:v>
                </c:pt>
                <c:pt idx="1044">
                  <c:v>10.45</c:v>
                </c:pt>
                <c:pt idx="1045">
                  <c:v>10.46</c:v>
                </c:pt>
                <c:pt idx="1046">
                  <c:v>10.47</c:v>
                </c:pt>
                <c:pt idx="1047">
                  <c:v>10.48</c:v>
                </c:pt>
                <c:pt idx="1048">
                  <c:v>10.49</c:v>
                </c:pt>
                <c:pt idx="1049">
                  <c:v>10.5</c:v>
                </c:pt>
                <c:pt idx="1050">
                  <c:v>10.51</c:v>
                </c:pt>
                <c:pt idx="1051">
                  <c:v>10.52</c:v>
                </c:pt>
                <c:pt idx="1052">
                  <c:v>10.53</c:v>
                </c:pt>
                <c:pt idx="1053">
                  <c:v>10.54</c:v>
                </c:pt>
                <c:pt idx="1054">
                  <c:v>10.55</c:v>
                </c:pt>
                <c:pt idx="1055">
                  <c:v>10.56</c:v>
                </c:pt>
                <c:pt idx="1056">
                  <c:v>10.57</c:v>
                </c:pt>
                <c:pt idx="1057">
                  <c:v>10.58</c:v>
                </c:pt>
                <c:pt idx="1058">
                  <c:v>10.59</c:v>
                </c:pt>
                <c:pt idx="1059">
                  <c:v>10.6</c:v>
                </c:pt>
                <c:pt idx="1060">
                  <c:v>10.61</c:v>
                </c:pt>
                <c:pt idx="1061">
                  <c:v>10.62</c:v>
                </c:pt>
                <c:pt idx="1062">
                  <c:v>10.63</c:v>
                </c:pt>
                <c:pt idx="1063">
                  <c:v>10.64</c:v>
                </c:pt>
                <c:pt idx="1064">
                  <c:v>10.65</c:v>
                </c:pt>
                <c:pt idx="1065">
                  <c:v>10.66</c:v>
                </c:pt>
                <c:pt idx="1066">
                  <c:v>10.67</c:v>
                </c:pt>
                <c:pt idx="1067">
                  <c:v>10.68</c:v>
                </c:pt>
                <c:pt idx="1068">
                  <c:v>10.69</c:v>
                </c:pt>
                <c:pt idx="1069">
                  <c:v>10.7</c:v>
                </c:pt>
                <c:pt idx="1070">
                  <c:v>10.71</c:v>
                </c:pt>
                <c:pt idx="1071">
                  <c:v>10.72</c:v>
                </c:pt>
                <c:pt idx="1072">
                  <c:v>10.73</c:v>
                </c:pt>
                <c:pt idx="1073">
                  <c:v>10.74</c:v>
                </c:pt>
                <c:pt idx="1074">
                  <c:v>10.75</c:v>
                </c:pt>
                <c:pt idx="1075">
                  <c:v>10.76</c:v>
                </c:pt>
                <c:pt idx="1076">
                  <c:v>10.77</c:v>
                </c:pt>
                <c:pt idx="1077">
                  <c:v>10.78</c:v>
                </c:pt>
                <c:pt idx="1078">
                  <c:v>10.79</c:v>
                </c:pt>
                <c:pt idx="1079">
                  <c:v>10.8</c:v>
                </c:pt>
                <c:pt idx="1080">
                  <c:v>10.81</c:v>
                </c:pt>
                <c:pt idx="1081">
                  <c:v>10.82</c:v>
                </c:pt>
                <c:pt idx="1082">
                  <c:v>10.83</c:v>
                </c:pt>
                <c:pt idx="1083">
                  <c:v>10.84</c:v>
                </c:pt>
                <c:pt idx="1084">
                  <c:v>10.85</c:v>
                </c:pt>
                <c:pt idx="1085">
                  <c:v>10.86</c:v>
                </c:pt>
                <c:pt idx="1086">
                  <c:v>10.87</c:v>
                </c:pt>
                <c:pt idx="1087">
                  <c:v>10.88</c:v>
                </c:pt>
                <c:pt idx="1088">
                  <c:v>10.89</c:v>
                </c:pt>
                <c:pt idx="1089">
                  <c:v>10.9</c:v>
                </c:pt>
                <c:pt idx="1090">
                  <c:v>10.91</c:v>
                </c:pt>
                <c:pt idx="1091">
                  <c:v>10.92</c:v>
                </c:pt>
                <c:pt idx="1092">
                  <c:v>10.93</c:v>
                </c:pt>
                <c:pt idx="1093">
                  <c:v>10.94</c:v>
                </c:pt>
                <c:pt idx="1094">
                  <c:v>10.95</c:v>
                </c:pt>
                <c:pt idx="1095">
                  <c:v>10.96</c:v>
                </c:pt>
                <c:pt idx="1096">
                  <c:v>10.97</c:v>
                </c:pt>
                <c:pt idx="1097">
                  <c:v>10.98</c:v>
                </c:pt>
                <c:pt idx="1098">
                  <c:v>10.99</c:v>
                </c:pt>
                <c:pt idx="1099">
                  <c:v>11</c:v>
                </c:pt>
                <c:pt idx="1100">
                  <c:v>11.01</c:v>
                </c:pt>
                <c:pt idx="1101">
                  <c:v>11.02</c:v>
                </c:pt>
                <c:pt idx="1102">
                  <c:v>11.03</c:v>
                </c:pt>
                <c:pt idx="1103">
                  <c:v>11.04</c:v>
                </c:pt>
                <c:pt idx="1104">
                  <c:v>11.05</c:v>
                </c:pt>
                <c:pt idx="1105">
                  <c:v>11.06</c:v>
                </c:pt>
                <c:pt idx="1106">
                  <c:v>11.07</c:v>
                </c:pt>
                <c:pt idx="1107">
                  <c:v>11.08</c:v>
                </c:pt>
                <c:pt idx="1108">
                  <c:v>11.09</c:v>
                </c:pt>
                <c:pt idx="1109">
                  <c:v>11.1</c:v>
                </c:pt>
                <c:pt idx="1110">
                  <c:v>11.11</c:v>
                </c:pt>
                <c:pt idx="1111">
                  <c:v>11.12</c:v>
                </c:pt>
                <c:pt idx="1112">
                  <c:v>11.13</c:v>
                </c:pt>
                <c:pt idx="1113">
                  <c:v>11.14</c:v>
                </c:pt>
                <c:pt idx="1114">
                  <c:v>11.15</c:v>
                </c:pt>
                <c:pt idx="1115">
                  <c:v>11.16</c:v>
                </c:pt>
                <c:pt idx="1116">
                  <c:v>11.17</c:v>
                </c:pt>
                <c:pt idx="1117">
                  <c:v>11.18</c:v>
                </c:pt>
                <c:pt idx="1118">
                  <c:v>11.19</c:v>
                </c:pt>
                <c:pt idx="1119">
                  <c:v>11.2</c:v>
                </c:pt>
                <c:pt idx="1120">
                  <c:v>11.21</c:v>
                </c:pt>
                <c:pt idx="1121">
                  <c:v>11.22</c:v>
                </c:pt>
                <c:pt idx="1122">
                  <c:v>11.23</c:v>
                </c:pt>
                <c:pt idx="1123">
                  <c:v>11.24</c:v>
                </c:pt>
                <c:pt idx="1124">
                  <c:v>11.25</c:v>
                </c:pt>
                <c:pt idx="1125">
                  <c:v>11.26</c:v>
                </c:pt>
                <c:pt idx="1126">
                  <c:v>11.27</c:v>
                </c:pt>
                <c:pt idx="1127">
                  <c:v>11.28</c:v>
                </c:pt>
                <c:pt idx="1128">
                  <c:v>11.29</c:v>
                </c:pt>
                <c:pt idx="1129">
                  <c:v>11.3</c:v>
                </c:pt>
                <c:pt idx="1130">
                  <c:v>11.31</c:v>
                </c:pt>
                <c:pt idx="1131">
                  <c:v>11.32</c:v>
                </c:pt>
                <c:pt idx="1132">
                  <c:v>11.33</c:v>
                </c:pt>
                <c:pt idx="1133">
                  <c:v>11.34</c:v>
                </c:pt>
                <c:pt idx="1134">
                  <c:v>11.35</c:v>
                </c:pt>
                <c:pt idx="1135">
                  <c:v>11.36</c:v>
                </c:pt>
                <c:pt idx="1136">
                  <c:v>11.37</c:v>
                </c:pt>
                <c:pt idx="1137">
                  <c:v>11.38</c:v>
                </c:pt>
                <c:pt idx="1138">
                  <c:v>11.39</c:v>
                </c:pt>
                <c:pt idx="1139">
                  <c:v>11.4</c:v>
                </c:pt>
                <c:pt idx="1140">
                  <c:v>11.41</c:v>
                </c:pt>
                <c:pt idx="1141">
                  <c:v>11.42</c:v>
                </c:pt>
                <c:pt idx="1142">
                  <c:v>11.43</c:v>
                </c:pt>
                <c:pt idx="1143">
                  <c:v>11.44</c:v>
                </c:pt>
                <c:pt idx="1144">
                  <c:v>11.45</c:v>
                </c:pt>
                <c:pt idx="1145">
                  <c:v>11.46</c:v>
                </c:pt>
                <c:pt idx="1146">
                  <c:v>11.47</c:v>
                </c:pt>
                <c:pt idx="1147">
                  <c:v>11.48</c:v>
                </c:pt>
                <c:pt idx="1148">
                  <c:v>11.49</c:v>
                </c:pt>
                <c:pt idx="1149">
                  <c:v>11.5</c:v>
                </c:pt>
                <c:pt idx="1150">
                  <c:v>11.51</c:v>
                </c:pt>
                <c:pt idx="1151">
                  <c:v>11.52</c:v>
                </c:pt>
                <c:pt idx="1152">
                  <c:v>11.53</c:v>
                </c:pt>
                <c:pt idx="1153">
                  <c:v>11.54</c:v>
                </c:pt>
                <c:pt idx="1154">
                  <c:v>11.55</c:v>
                </c:pt>
                <c:pt idx="1155">
                  <c:v>11.56</c:v>
                </c:pt>
                <c:pt idx="1156">
                  <c:v>11.57</c:v>
                </c:pt>
                <c:pt idx="1157">
                  <c:v>11.58</c:v>
                </c:pt>
                <c:pt idx="1158">
                  <c:v>11.59</c:v>
                </c:pt>
                <c:pt idx="1159">
                  <c:v>11.6</c:v>
                </c:pt>
                <c:pt idx="1160">
                  <c:v>11.61</c:v>
                </c:pt>
                <c:pt idx="1161">
                  <c:v>11.62</c:v>
                </c:pt>
                <c:pt idx="1162">
                  <c:v>11.63</c:v>
                </c:pt>
                <c:pt idx="1163">
                  <c:v>11.64</c:v>
                </c:pt>
                <c:pt idx="1164">
                  <c:v>11.65</c:v>
                </c:pt>
                <c:pt idx="1165">
                  <c:v>11.66</c:v>
                </c:pt>
                <c:pt idx="1166">
                  <c:v>11.67</c:v>
                </c:pt>
                <c:pt idx="1167">
                  <c:v>11.68</c:v>
                </c:pt>
                <c:pt idx="1168">
                  <c:v>11.69</c:v>
                </c:pt>
                <c:pt idx="1169">
                  <c:v>11.7</c:v>
                </c:pt>
                <c:pt idx="1170">
                  <c:v>11.71</c:v>
                </c:pt>
                <c:pt idx="1171">
                  <c:v>11.72</c:v>
                </c:pt>
                <c:pt idx="1172">
                  <c:v>11.73</c:v>
                </c:pt>
                <c:pt idx="1173">
                  <c:v>11.74</c:v>
                </c:pt>
                <c:pt idx="1174">
                  <c:v>11.75</c:v>
                </c:pt>
                <c:pt idx="1175">
                  <c:v>11.76</c:v>
                </c:pt>
                <c:pt idx="1176">
                  <c:v>11.77</c:v>
                </c:pt>
                <c:pt idx="1177">
                  <c:v>11.78</c:v>
                </c:pt>
                <c:pt idx="1178">
                  <c:v>11.79</c:v>
                </c:pt>
                <c:pt idx="1179">
                  <c:v>11.8</c:v>
                </c:pt>
                <c:pt idx="1180">
                  <c:v>11.81</c:v>
                </c:pt>
                <c:pt idx="1181">
                  <c:v>11.82</c:v>
                </c:pt>
                <c:pt idx="1182">
                  <c:v>11.83</c:v>
                </c:pt>
                <c:pt idx="1183">
                  <c:v>11.84</c:v>
                </c:pt>
                <c:pt idx="1184">
                  <c:v>11.85</c:v>
                </c:pt>
                <c:pt idx="1185">
                  <c:v>11.86</c:v>
                </c:pt>
                <c:pt idx="1186">
                  <c:v>11.87</c:v>
                </c:pt>
                <c:pt idx="1187">
                  <c:v>11.88</c:v>
                </c:pt>
                <c:pt idx="1188">
                  <c:v>11.89</c:v>
                </c:pt>
                <c:pt idx="1189">
                  <c:v>11.9</c:v>
                </c:pt>
                <c:pt idx="1190">
                  <c:v>11.91</c:v>
                </c:pt>
                <c:pt idx="1191">
                  <c:v>11.92</c:v>
                </c:pt>
                <c:pt idx="1192">
                  <c:v>11.93</c:v>
                </c:pt>
                <c:pt idx="1193">
                  <c:v>11.94</c:v>
                </c:pt>
                <c:pt idx="1194">
                  <c:v>11.95</c:v>
                </c:pt>
                <c:pt idx="1195">
                  <c:v>11.96</c:v>
                </c:pt>
                <c:pt idx="1196">
                  <c:v>11.97</c:v>
                </c:pt>
                <c:pt idx="1197">
                  <c:v>11.98</c:v>
                </c:pt>
                <c:pt idx="1198">
                  <c:v>11.99</c:v>
                </c:pt>
                <c:pt idx="1199">
                  <c:v>12</c:v>
                </c:pt>
                <c:pt idx="1200">
                  <c:v>12.01</c:v>
                </c:pt>
                <c:pt idx="1201">
                  <c:v>12.02</c:v>
                </c:pt>
                <c:pt idx="1202">
                  <c:v>12.03</c:v>
                </c:pt>
                <c:pt idx="1203">
                  <c:v>12.04</c:v>
                </c:pt>
                <c:pt idx="1204">
                  <c:v>12.05</c:v>
                </c:pt>
                <c:pt idx="1205">
                  <c:v>12.06</c:v>
                </c:pt>
                <c:pt idx="1206">
                  <c:v>12.07</c:v>
                </c:pt>
                <c:pt idx="1207">
                  <c:v>12.08</c:v>
                </c:pt>
                <c:pt idx="1208">
                  <c:v>12.09</c:v>
                </c:pt>
                <c:pt idx="1209">
                  <c:v>12.1</c:v>
                </c:pt>
                <c:pt idx="1210">
                  <c:v>12.11</c:v>
                </c:pt>
                <c:pt idx="1211">
                  <c:v>12.12</c:v>
                </c:pt>
                <c:pt idx="1212">
                  <c:v>12.13</c:v>
                </c:pt>
                <c:pt idx="1213">
                  <c:v>12.14</c:v>
                </c:pt>
                <c:pt idx="1214">
                  <c:v>12.15</c:v>
                </c:pt>
                <c:pt idx="1215">
                  <c:v>12.16</c:v>
                </c:pt>
                <c:pt idx="1216">
                  <c:v>12.17</c:v>
                </c:pt>
                <c:pt idx="1217">
                  <c:v>12.18</c:v>
                </c:pt>
                <c:pt idx="1218">
                  <c:v>12.19</c:v>
                </c:pt>
                <c:pt idx="1219">
                  <c:v>12.2</c:v>
                </c:pt>
                <c:pt idx="1220">
                  <c:v>12.21</c:v>
                </c:pt>
                <c:pt idx="1221">
                  <c:v>12.22</c:v>
                </c:pt>
                <c:pt idx="1222">
                  <c:v>12.23</c:v>
                </c:pt>
                <c:pt idx="1223">
                  <c:v>12.24</c:v>
                </c:pt>
                <c:pt idx="1224">
                  <c:v>12.25</c:v>
                </c:pt>
                <c:pt idx="1225">
                  <c:v>12.26</c:v>
                </c:pt>
                <c:pt idx="1226">
                  <c:v>12.27</c:v>
                </c:pt>
                <c:pt idx="1227">
                  <c:v>12.28</c:v>
                </c:pt>
                <c:pt idx="1228">
                  <c:v>12.29</c:v>
                </c:pt>
                <c:pt idx="1229">
                  <c:v>12.3</c:v>
                </c:pt>
                <c:pt idx="1230">
                  <c:v>12.31</c:v>
                </c:pt>
                <c:pt idx="1231">
                  <c:v>12.32</c:v>
                </c:pt>
                <c:pt idx="1232">
                  <c:v>12.33</c:v>
                </c:pt>
                <c:pt idx="1233">
                  <c:v>12.34</c:v>
                </c:pt>
                <c:pt idx="1234">
                  <c:v>12.35</c:v>
                </c:pt>
                <c:pt idx="1235">
                  <c:v>12.36</c:v>
                </c:pt>
                <c:pt idx="1236">
                  <c:v>12.37</c:v>
                </c:pt>
                <c:pt idx="1237">
                  <c:v>12.38</c:v>
                </c:pt>
                <c:pt idx="1238">
                  <c:v>12.39</c:v>
                </c:pt>
                <c:pt idx="1239">
                  <c:v>12.4</c:v>
                </c:pt>
                <c:pt idx="1240">
                  <c:v>12.41</c:v>
                </c:pt>
                <c:pt idx="1241">
                  <c:v>12.42</c:v>
                </c:pt>
                <c:pt idx="1242">
                  <c:v>12.43</c:v>
                </c:pt>
                <c:pt idx="1243">
                  <c:v>12.44</c:v>
                </c:pt>
                <c:pt idx="1244">
                  <c:v>12.45</c:v>
                </c:pt>
                <c:pt idx="1245">
                  <c:v>12.46</c:v>
                </c:pt>
                <c:pt idx="1246">
                  <c:v>12.47</c:v>
                </c:pt>
                <c:pt idx="1247">
                  <c:v>12.48</c:v>
                </c:pt>
                <c:pt idx="1248">
                  <c:v>12.49</c:v>
                </c:pt>
                <c:pt idx="1249">
                  <c:v>12.5</c:v>
                </c:pt>
                <c:pt idx="1250">
                  <c:v>12.51</c:v>
                </c:pt>
                <c:pt idx="1251">
                  <c:v>12.52</c:v>
                </c:pt>
                <c:pt idx="1252">
                  <c:v>12.53</c:v>
                </c:pt>
                <c:pt idx="1253">
                  <c:v>12.54</c:v>
                </c:pt>
                <c:pt idx="1254">
                  <c:v>12.55</c:v>
                </c:pt>
                <c:pt idx="1255">
                  <c:v>12.56</c:v>
                </c:pt>
                <c:pt idx="1256">
                  <c:v>12.57</c:v>
                </c:pt>
                <c:pt idx="1257">
                  <c:v>12.58</c:v>
                </c:pt>
                <c:pt idx="1258">
                  <c:v>12.59</c:v>
                </c:pt>
                <c:pt idx="1259">
                  <c:v>12.6</c:v>
                </c:pt>
                <c:pt idx="1260">
                  <c:v>12.61</c:v>
                </c:pt>
                <c:pt idx="1261">
                  <c:v>12.62</c:v>
                </c:pt>
                <c:pt idx="1262">
                  <c:v>12.63</c:v>
                </c:pt>
                <c:pt idx="1263">
                  <c:v>12.64</c:v>
                </c:pt>
                <c:pt idx="1264">
                  <c:v>12.65</c:v>
                </c:pt>
                <c:pt idx="1265">
                  <c:v>12.66</c:v>
                </c:pt>
                <c:pt idx="1266">
                  <c:v>12.67</c:v>
                </c:pt>
                <c:pt idx="1267">
                  <c:v>12.68</c:v>
                </c:pt>
                <c:pt idx="1268">
                  <c:v>12.69</c:v>
                </c:pt>
                <c:pt idx="1269">
                  <c:v>12.7</c:v>
                </c:pt>
                <c:pt idx="1270">
                  <c:v>12.71</c:v>
                </c:pt>
                <c:pt idx="1271">
                  <c:v>12.72</c:v>
                </c:pt>
                <c:pt idx="1272">
                  <c:v>12.73</c:v>
                </c:pt>
                <c:pt idx="1273">
                  <c:v>12.74</c:v>
                </c:pt>
                <c:pt idx="1274">
                  <c:v>12.75</c:v>
                </c:pt>
                <c:pt idx="1275">
                  <c:v>12.76</c:v>
                </c:pt>
                <c:pt idx="1276">
                  <c:v>12.77</c:v>
                </c:pt>
                <c:pt idx="1277">
                  <c:v>12.78</c:v>
                </c:pt>
                <c:pt idx="1278">
                  <c:v>12.79</c:v>
                </c:pt>
                <c:pt idx="1279">
                  <c:v>12.8</c:v>
                </c:pt>
                <c:pt idx="1280">
                  <c:v>12.81</c:v>
                </c:pt>
                <c:pt idx="1281">
                  <c:v>12.82</c:v>
                </c:pt>
                <c:pt idx="1282">
                  <c:v>12.83</c:v>
                </c:pt>
                <c:pt idx="1283">
                  <c:v>12.84</c:v>
                </c:pt>
                <c:pt idx="1284">
                  <c:v>12.85</c:v>
                </c:pt>
                <c:pt idx="1285">
                  <c:v>12.86</c:v>
                </c:pt>
                <c:pt idx="1286">
                  <c:v>12.87</c:v>
                </c:pt>
                <c:pt idx="1287">
                  <c:v>12.88</c:v>
                </c:pt>
                <c:pt idx="1288">
                  <c:v>12.89</c:v>
                </c:pt>
                <c:pt idx="1289">
                  <c:v>12.9</c:v>
                </c:pt>
                <c:pt idx="1290">
                  <c:v>12.91</c:v>
                </c:pt>
                <c:pt idx="1291">
                  <c:v>12.92</c:v>
                </c:pt>
                <c:pt idx="1292">
                  <c:v>12.93</c:v>
                </c:pt>
                <c:pt idx="1293">
                  <c:v>12.94</c:v>
                </c:pt>
                <c:pt idx="1294">
                  <c:v>12.95</c:v>
                </c:pt>
                <c:pt idx="1295">
                  <c:v>12.96</c:v>
                </c:pt>
                <c:pt idx="1296">
                  <c:v>12.97</c:v>
                </c:pt>
                <c:pt idx="1297">
                  <c:v>12.98</c:v>
                </c:pt>
                <c:pt idx="1298">
                  <c:v>12.99</c:v>
                </c:pt>
                <c:pt idx="1299">
                  <c:v>13</c:v>
                </c:pt>
                <c:pt idx="1300">
                  <c:v>13.01</c:v>
                </c:pt>
                <c:pt idx="1301">
                  <c:v>13.02</c:v>
                </c:pt>
                <c:pt idx="1302">
                  <c:v>13.03</c:v>
                </c:pt>
                <c:pt idx="1303">
                  <c:v>13.04</c:v>
                </c:pt>
                <c:pt idx="1304">
                  <c:v>13.05</c:v>
                </c:pt>
                <c:pt idx="1305">
                  <c:v>13.06</c:v>
                </c:pt>
                <c:pt idx="1306">
                  <c:v>13.07</c:v>
                </c:pt>
                <c:pt idx="1307">
                  <c:v>13.08</c:v>
                </c:pt>
                <c:pt idx="1308">
                  <c:v>13.09</c:v>
                </c:pt>
                <c:pt idx="1309">
                  <c:v>13.1</c:v>
                </c:pt>
                <c:pt idx="1310">
                  <c:v>13.11</c:v>
                </c:pt>
                <c:pt idx="1311">
                  <c:v>13.12</c:v>
                </c:pt>
                <c:pt idx="1312">
                  <c:v>13.13</c:v>
                </c:pt>
                <c:pt idx="1313">
                  <c:v>13.14</c:v>
                </c:pt>
                <c:pt idx="1314">
                  <c:v>13.15</c:v>
                </c:pt>
                <c:pt idx="1315">
                  <c:v>13.16</c:v>
                </c:pt>
                <c:pt idx="1316">
                  <c:v>13.17</c:v>
                </c:pt>
                <c:pt idx="1317">
                  <c:v>13.18</c:v>
                </c:pt>
                <c:pt idx="1318">
                  <c:v>13.19</c:v>
                </c:pt>
                <c:pt idx="1319">
                  <c:v>13.2</c:v>
                </c:pt>
                <c:pt idx="1320">
                  <c:v>13.21</c:v>
                </c:pt>
                <c:pt idx="1321">
                  <c:v>13.22</c:v>
                </c:pt>
                <c:pt idx="1322">
                  <c:v>13.23</c:v>
                </c:pt>
                <c:pt idx="1323">
                  <c:v>13.24</c:v>
                </c:pt>
                <c:pt idx="1324">
                  <c:v>13.25</c:v>
                </c:pt>
                <c:pt idx="1325">
                  <c:v>13.26</c:v>
                </c:pt>
                <c:pt idx="1326">
                  <c:v>13.27</c:v>
                </c:pt>
                <c:pt idx="1327">
                  <c:v>13.28</c:v>
                </c:pt>
                <c:pt idx="1328">
                  <c:v>13.29</c:v>
                </c:pt>
                <c:pt idx="1329">
                  <c:v>13.3</c:v>
                </c:pt>
                <c:pt idx="1330">
                  <c:v>13.31</c:v>
                </c:pt>
                <c:pt idx="1331">
                  <c:v>13.32</c:v>
                </c:pt>
                <c:pt idx="1332">
                  <c:v>13.33</c:v>
                </c:pt>
                <c:pt idx="1333">
                  <c:v>13.34</c:v>
                </c:pt>
                <c:pt idx="1334">
                  <c:v>13.35</c:v>
                </c:pt>
                <c:pt idx="1335">
                  <c:v>13.36</c:v>
                </c:pt>
                <c:pt idx="1336">
                  <c:v>13.37</c:v>
                </c:pt>
                <c:pt idx="1337">
                  <c:v>13.38</c:v>
                </c:pt>
                <c:pt idx="1338">
                  <c:v>13.39</c:v>
                </c:pt>
                <c:pt idx="1339">
                  <c:v>13.4</c:v>
                </c:pt>
                <c:pt idx="1340">
                  <c:v>13.41</c:v>
                </c:pt>
                <c:pt idx="1341">
                  <c:v>13.42</c:v>
                </c:pt>
                <c:pt idx="1342">
                  <c:v>13.43</c:v>
                </c:pt>
                <c:pt idx="1343">
                  <c:v>13.44</c:v>
                </c:pt>
                <c:pt idx="1344">
                  <c:v>13.45</c:v>
                </c:pt>
                <c:pt idx="1345">
                  <c:v>13.46</c:v>
                </c:pt>
                <c:pt idx="1346">
                  <c:v>13.47</c:v>
                </c:pt>
                <c:pt idx="1347">
                  <c:v>13.48</c:v>
                </c:pt>
                <c:pt idx="1348">
                  <c:v>13.49</c:v>
                </c:pt>
                <c:pt idx="1349">
                  <c:v>13.5</c:v>
                </c:pt>
                <c:pt idx="1350">
                  <c:v>13.51</c:v>
                </c:pt>
                <c:pt idx="1351">
                  <c:v>13.52</c:v>
                </c:pt>
                <c:pt idx="1352">
                  <c:v>13.53</c:v>
                </c:pt>
                <c:pt idx="1353">
                  <c:v>13.54</c:v>
                </c:pt>
                <c:pt idx="1354">
                  <c:v>13.55</c:v>
                </c:pt>
                <c:pt idx="1355">
                  <c:v>13.56</c:v>
                </c:pt>
                <c:pt idx="1356">
                  <c:v>13.57</c:v>
                </c:pt>
                <c:pt idx="1357">
                  <c:v>13.58</c:v>
                </c:pt>
                <c:pt idx="1358">
                  <c:v>13.59</c:v>
                </c:pt>
                <c:pt idx="1359">
                  <c:v>13.6</c:v>
                </c:pt>
                <c:pt idx="1360">
                  <c:v>13.61</c:v>
                </c:pt>
                <c:pt idx="1361">
                  <c:v>13.62</c:v>
                </c:pt>
                <c:pt idx="1362">
                  <c:v>13.63</c:v>
                </c:pt>
                <c:pt idx="1363">
                  <c:v>13.64</c:v>
                </c:pt>
                <c:pt idx="1364">
                  <c:v>13.65</c:v>
                </c:pt>
                <c:pt idx="1365">
                  <c:v>13.66</c:v>
                </c:pt>
                <c:pt idx="1366">
                  <c:v>13.67</c:v>
                </c:pt>
                <c:pt idx="1367">
                  <c:v>13.68</c:v>
                </c:pt>
                <c:pt idx="1368">
                  <c:v>13.69</c:v>
                </c:pt>
                <c:pt idx="1369">
                  <c:v>13.7</c:v>
                </c:pt>
                <c:pt idx="1370">
                  <c:v>13.71</c:v>
                </c:pt>
                <c:pt idx="1371">
                  <c:v>13.72</c:v>
                </c:pt>
                <c:pt idx="1372">
                  <c:v>13.73</c:v>
                </c:pt>
                <c:pt idx="1373">
                  <c:v>13.74</c:v>
                </c:pt>
                <c:pt idx="1374">
                  <c:v>13.75</c:v>
                </c:pt>
                <c:pt idx="1375">
                  <c:v>13.76</c:v>
                </c:pt>
                <c:pt idx="1376">
                  <c:v>13.77</c:v>
                </c:pt>
                <c:pt idx="1377">
                  <c:v>13.78</c:v>
                </c:pt>
                <c:pt idx="1378">
                  <c:v>13.79</c:v>
                </c:pt>
                <c:pt idx="1379">
                  <c:v>13.8</c:v>
                </c:pt>
                <c:pt idx="1380">
                  <c:v>13.81</c:v>
                </c:pt>
                <c:pt idx="1381">
                  <c:v>13.82</c:v>
                </c:pt>
                <c:pt idx="1382">
                  <c:v>13.83</c:v>
                </c:pt>
                <c:pt idx="1383">
                  <c:v>13.84</c:v>
                </c:pt>
                <c:pt idx="1384">
                  <c:v>13.85</c:v>
                </c:pt>
                <c:pt idx="1385">
                  <c:v>13.86</c:v>
                </c:pt>
                <c:pt idx="1386">
                  <c:v>13.87</c:v>
                </c:pt>
                <c:pt idx="1387">
                  <c:v>13.88</c:v>
                </c:pt>
                <c:pt idx="1388">
                  <c:v>13.89</c:v>
                </c:pt>
                <c:pt idx="1389">
                  <c:v>13.9</c:v>
                </c:pt>
                <c:pt idx="1390">
                  <c:v>13.91</c:v>
                </c:pt>
                <c:pt idx="1391">
                  <c:v>13.92</c:v>
                </c:pt>
                <c:pt idx="1392">
                  <c:v>13.93</c:v>
                </c:pt>
                <c:pt idx="1393">
                  <c:v>13.94</c:v>
                </c:pt>
                <c:pt idx="1394">
                  <c:v>13.95</c:v>
                </c:pt>
                <c:pt idx="1395">
                  <c:v>13.96</c:v>
                </c:pt>
                <c:pt idx="1396">
                  <c:v>13.97</c:v>
                </c:pt>
                <c:pt idx="1397">
                  <c:v>13.98</c:v>
                </c:pt>
                <c:pt idx="1398">
                  <c:v>13.99</c:v>
                </c:pt>
                <c:pt idx="1399">
                  <c:v>14</c:v>
                </c:pt>
                <c:pt idx="1400">
                  <c:v>14.01</c:v>
                </c:pt>
                <c:pt idx="1401">
                  <c:v>14.02</c:v>
                </c:pt>
                <c:pt idx="1402">
                  <c:v>14.03</c:v>
                </c:pt>
                <c:pt idx="1403">
                  <c:v>14.04</c:v>
                </c:pt>
                <c:pt idx="1404">
                  <c:v>14.05</c:v>
                </c:pt>
                <c:pt idx="1405">
                  <c:v>14.06</c:v>
                </c:pt>
                <c:pt idx="1406">
                  <c:v>14.07</c:v>
                </c:pt>
                <c:pt idx="1407">
                  <c:v>14.08</c:v>
                </c:pt>
                <c:pt idx="1408">
                  <c:v>14.09</c:v>
                </c:pt>
                <c:pt idx="1409">
                  <c:v>14.1</c:v>
                </c:pt>
                <c:pt idx="1410">
                  <c:v>14.11</c:v>
                </c:pt>
                <c:pt idx="1411">
                  <c:v>14.12</c:v>
                </c:pt>
                <c:pt idx="1412">
                  <c:v>14.13</c:v>
                </c:pt>
                <c:pt idx="1413">
                  <c:v>14.14</c:v>
                </c:pt>
                <c:pt idx="1414">
                  <c:v>14.15</c:v>
                </c:pt>
                <c:pt idx="1415">
                  <c:v>14.16</c:v>
                </c:pt>
                <c:pt idx="1416">
                  <c:v>14.17</c:v>
                </c:pt>
                <c:pt idx="1417">
                  <c:v>14.18</c:v>
                </c:pt>
                <c:pt idx="1418">
                  <c:v>14.19</c:v>
                </c:pt>
                <c:pt idx="1419">
                  <c:v>14.2</c:v>
                </c:pt>
                <c:pt idx="1420">
                  <c:v>14.21</c:v>
                </c:pt>
                <c:pt idx="1421">
                  <c:v>14.22</c:v>
                </c:pt>
                <c:pt idx="1422">
                  <c:v>14.23</c:v>
                </c:pt>
                <c:pt idx="1423">
                  <c:v>14.24</c:v>
                </c:pt>
                <c:pt idx="1424">
                  <c:v>14.25</c:v>
                </c:pt>
                <c:pt idx="1425">
                  <c:v>14.26</c:v>
                </c:pt>
                <c:pt idx="1426">
                  <c:v>14.27</c:v>
                </c:pt>
                <c:pt idx="1427">
                  <c:v>14.28</c:v>
                </c:pt>
                <c:pt idx="1428">
                  <c:v>14.29</c:v>
                </c:pt>
                <c:pt idx="1429">
                  <c:v>14.3</c:v>
                </c:pt>
                <c:pt idx="1430">
                  <c:v>14.31</c:v>
                </c:pt>
                <c:pt idx="1431">
                  <c:v>14.32</c:v>
                </c:pt>
                <c:pt idx="1432">
                  <c:v>14.33</c:v>
                </c:pt>
                <c:pt idx="1433">
                  <c:v>14.34</c:v>
                </c:pt>
                <c:pt idx="1434">
                  <c:v>14.35</c:v>
                </c:pt>
                <c:pt idx="1435">
                  <c:v>14.36</c:v>
                </c:pt>
                <c:pt idx="1436">
                  <c:v>14.37</c:v>
                </c:pt>
                <c:pt idx="1437">
                  <c:v>14.38</c:v>
                </c:pt>
                <c:pt idx="1438">
                  <c:v>14.39</c:v>
                </c:pt>
                <c:pt idx="1439">
                  <c:v>14.4</c:v>
                </c:pt>
                <c:pt idx="1440">
                  <c:v>14.41</c:v>
                </c:pt>
                <c:pt idx="1441">
                  <c:v>14.42</c:v>
                </c:pt>
                <c:pt idx="1442">
                  <c:v>14.43</c:v>
                </c:pt>
                <c:pt idx="1443">
                  <c:v>14.44</c:v>
                </c:pt>
                <c:pt idx="1444">
                  <c:v>14.45</c:v>
                </c:pt>
                <c:pt idx="1445">
                  <c:v>14.46</c:v>
                </c:pt>
                <c:pt idx="1446">
                  <c:v>14.47</c:v>
                </c:pt>
                <c:pt idx="1447">
                  <c:v>14.48</c:v>
                </c:pt>
                <c:pt idx="1448">
                  <c:v>14.49</c:v>
                </c:pt>
                <c:pt idx="1449">
                  <c:v>14.5</c:v>
                </c:pt>
                <c:pt idx="1450">
                  <c:v>14.51</c:v>
                </c:pt>
                <c:pt idx="1451">
                  <c:v>14.52</c:v>
                </c:pt>
                <c:pt idx="1452">
                  <c:v>14.53</c:v>
                </c:pt>
                <c:pt idx="1453">
                  <c:v>14.54</c:v>
                </c:pt>
                <c:pt idx="1454">
                  <c:v>14.55</c:v>
                </c:pt>
                <c:pt idx="1455">
                  <c:v>14.56</c:v>
                </c:pt>
                <c:pt idx="1456">
                  <c:v>14.57</c:v>
                </c:pt>
                <c:pt idx="1457">
                  <c:v>14.58</c:v>
                </c:pt>
                <c:pt idx="1458">
                  <c:v>14.59</c:v>
                </c:pt>
                <c:pt idx="1459">
                  <c:v>14.6</c:v>
                </c:pt>
                <c:pt idx="1460">
                  <c:v>14.61</c:v>
                </c:pt>
                <c:pt idx="1461">
                  <c:v>14.62</c:v>
                </c:pt>
                <c:pt idx="1462">
                  <c:v>14.63</c:v>
                </c:pt>
                <c:pt idx="1463">
                  <c:v>14.64</c:v>
                </c:pt>
                <c:pt idx="1464">
                  <c:v>14.65</c:v>
                </c:pt>
                <c:pt idx="1465">
                  <c:v>14.66</c:v>
                </c:pt>
                <c:pt idx="1466">
                  <c:v>14.67</c:v>
                </c:pt>
                <c:pt idx="1467">
                  <c:v>14.68</c:v>
                </c:pt>
                <c:pt idx="1468">
                  <c:v>14.69</c:v>
                </c:pt>
                <c:pt idx="1469">
                  <c:v>14.7</c:v>
                </c:pt>
                <c:pt idx="1470">
                  <c:v>14.71</c:v>
                </c:pt>
                <c:pt idx="1471">
                  <c:v>14.72</c:v>
                </c:pt>
                <c:pt idx="1472">
                  <c:v>14.73</c:v>
                </c:pt>
                <c:pt idx="1473">
                  <c:v>14.74</c:v>
                </c:pt>
                <c:pt idx="1474">
                  <c:v>14.75</c:v>
                </c:pt>
                <c:pt idx="1475">
                  <c:v>14.76</c:v>
                </c:pt>
                <c:pt idx="1476">
                  <c:v>14.77</c:v>
                </c:pt>
                <c:pt idx="1477">
                  <c:v>14.78</c:v>
                </c:pt>
                <c:pt idx="1478">
                  <c:v>14.79</c:v>
                </c:pt>
                <c:pt idx="1479">
                  <c:v>14.8</c:v>
                </c:pt>
                <c:pt idx="1480">
                  <c:v>14.81</c:v>
                </c:pt>
                <c:pt idx="1481">
                  <c:v>14.82</c:v>
                </c:pt>
                <c:pt idx="1482">
                  <c:v>14.83</c:v>
                </c:pt>
                <c:pt idx="1483">
                  <c:v>14.84</c:v>
                </c:pt>
                <c:pt idx="1484">
                  <c:v>14.85</c:v>
                </c:pt>
                <c:pt idx="1485">
                  <c:v>14.86</c:v>
                </c:pt>
                <c:pt idx="1486">
                  <c:v>14.87</c:v>
                </c:pt>
                <c:pt idx="1487">
                  <c:v>14.88</c:v>
                </c:pt>
                <c:pt idx="1488">
                  <c:v>14.89</c:v>
                </c:pt>
                <c:pt idx="1489">
                  <c:v>14.9</c:v>
                </c:pt>
                <c:pt idx="1490">
                  <c:v>14.91</c:v>
                </c:pt>
                <c:pt idx="1491">
                  <c:v>14.92</c:v>
                </c:pt>
                <c:pt idx="1492">
                  <c:v>14.93</c:v>
                </c:pt>
                <c:pt idx="1493">
                  <c:v>14.94</c:v>
                </c:pt>
                <c:pt idx="1494">
                  <c:v>14.95</c:v>
                </c:pt>
                <c:pt idx="1495">
                  <c:v>14.96</c:v>
                </c:pt>
                <c:pt idx="1496">
                  <c:v>14.97</c:v>
                </c:pt>
                <c:pt idx="1497">
                  <c:v>14.98</c:v>
                </c:pt>
                <c:pt idx="1498">
                  <c:v>14.99</c:v>
                </c:pt>
                <c:pt idx="1499">
                  <c:v>15</c:v>
                </c:pt>
                <c:pt idx="1500">
                  <c:v>15.01</c:v>
                </c:pt>
                <c:pt idx="1501">
                  <c:v>15.02</c:v>
                </c:pt>
                <c:pt idx="1502">
                  <c:v>15.03</c:v>
                </c:pt>
                <c:pt idx="1503">
                  <c:v>15.04</c:v>
                </c:pt>
                <c:pt idx="1504">
                  <c:v>15.05</c:v>
                </c:pt>
                <c:pt idx="1505">
                  <c:v>15.06</c:v>
                </c:pt>
                <c:pt idx="1506">
                  <c:v>15.07</c:v>
                </c:pt>
                <c:pt idx="1507">
                  <c:v>15.08</c:v>
                </c:pt>
                <c:pt idx="1508">
                  <c:v>15.09</c:v>
                </c:pt>
                <c:pt idx="1509">
                  <c:v>15.1</c:v>
                </c:pt>
                <c:pt idx="1510">
                  <c:v>15.11</c:v>
                </c:pt>
                <c:pt idx="1511">
                  <c:v>15.12</c:v>
                </c:pt>
                <c:pt idx="1512">
                  <c:v>15.13</c:v>
                </c:pt>
                <c:pt idx="1513">
                  <c:v>15.14</c:v>
                </c:pt>
                <c:pt idx="1514">
                  <c:v>15.15</c:v>
                </c:pt>
                <c:pt idx="1515">
                  <c:v>15.16</c:v>
                </c:pt>
                <c:pt idx="1516">
                  <c:v>15.17</c:v>
                </c:pt>
                <c:pt idx="1517">
                  <c:v>15.18</c:v>
                </c:pt>
                <c:pt idx="1518">
                  <c:v>15.19</c:v>
                </c:pt>
                <c:pt idx="1519">
                  <c:v>15.2</c:v>
                </c:pt>
                <c:pt idx="1520">
                  <c:v>15.21</c:v>
                </c:pt>
                <c:pt idx="1521">
                  <c:v>15.22</c:v>
                </c:pt>
                <c:pt idx="1522">
                  <c:v>15.23</c:v>
                </c:pt>
                <c:pt idx="1523">
                  <c:v>15.24</c:v>
                </c:pt>
                <c:pt idx="1524">
                  <c:v>15.25</c:v>
                </c:pt>
                <c:pt idx="1525">
                  <c:v>15.26</c:v>
                </c:pt>
                <c:pt idx="1526">
                  <c:v>15.27</c:v>
                </c:pt>
                <c:pt idx="1527">
                  <c:v>15.28</c:v>
                </c:pt>
                <c:pt idx="1528">
                  <c:v>15.29</c:v>
                </c:pt>
                <c:pt idx="1529">
                  <c:v>15.3</c:v>
                </c:pt>
                <c:pt idx="1530">
                  <c:v>15.31</c:v>
                </c:pt>
                <c:pt idx="1531">
                  <c:v>15.32</c:v>
                </c:pt>
                <c:pt idx="1532">
                  <c:v>15.33</c:v>
                </c:pt>
                <c:pt idx="1533">
                  <c:v>15.34</c:v>
                </c:pt>
                <c:pt idx="1534">
                  <c:v>15.35</c:v>
                </c:pt>
                <c:pt idx="1535">
                  <c:v>15.36</c:v>
                </c:pt>
                <c:pt idx="1536">
                  <c:v>15.37</c:v>
                </c:pt>
                <c:pt idx="1537">
                  <c:v>15.38</c:v>
                </c:pt>
                <c:pt idx="1538">
                  <c:v>15.39</c:v>
                </c:pt>
                <c:pt idx="1539">
                  <c:v>15.4</c:v>
                </c:pt>
                <c:pt idx="1540">
                  <c:v>15.41</c:v>
                </c:pt>
                <c:pt idx="1541">
                  <c:v>15.42</c:v>
                </c:pt>
                <c:pt idx="1542">
                  <c:v>15.43</c:v>
                </c:pt>
                <c:pt idx="1543">
                  <c:v>15.44</c:v>
                </c:pt>
                <c:pt idx="1544">
                  <c:v>15.45</c:v>
                </c:pt>
                <c:pt idx="1545">
                  <c:v>15.46</c:v>
                </c:pt>
                <c:pt idx="1546">
                  <c:v>15.47</c:v>
                </c:pt>
                <c:pt idx="1547">
                  <c:v>15.48</c:v>
                </c:pt>
                <c:pt idx="1548">
                  <c:v>15.49</c:v>
                </c:pt>
                <c:pt idx="1549">
                  <c:v>15.5</c:v>
                </c:pt>
                <c:pt idx="1550">
                  <c:v>15.51</c:v>
                </c:pt>
                <c:pt idx="1551">
                  <c:v>15.52</c:v>
                </c:pt>
                <c:pt idx="1552">
                  <c:v>15.53</c:v>
                </c:pt>
                <c:pt idx="1553">
                  <c:v>15.54</c:v>
                </c:pt>
                <c:pt idx="1554">
                  <c:v>15.55</c:v>
                </c:pt>
                <c:pt idx="1555">
                  <c:v>15.56</c:v>
                </c:pt>
                <c:pt idx="1556">
                  <c:v>15.57</c:v>
                </c:pt>
                <c:pt idx="1557">
                  <c:v>15.58</c:v>
                </c:pt>
                <c:pt idx="1558">
                  <c:v>15.59</c:v>
                </c:pt>
                <c:pt idx="1559">
                  <c:v>15.6</c:v>
                </c:pt>
                <c:pt idx="1560">
                  <c:v>15.61</c:v>
                </c:pt>
                <c:pt idx="1561">
                  <c:v>15.62</c:v>
                </c:pt>
                <c:pt idx="1562">
                  <c:v>15.63</c:v>
                </c:pt>
                <c:pt idx="1563">
                  <c:v>15.64</c:v>
                </c:pt>
                <c:pt idx="1564">
                  <c:v>15.65</c:v>
                </c:pt>
                <c:pt idx="1565">
                  <c:v>15.66</c:v>
                </c:pt>
                <c:pt idx="1566">
                  <c:v>15.67</c:v>
                </c:pt>
                <c:pt idx="1567">
                  <c:v>15.68</c:v>
                </c:pt>
                <c:pt idx="1568">
                  <c:v>15.69</c:v>
                </c:pt>
                <c:pt idx="1569">
                  <c:v>15.7</c:v>
                </c:pt>
                <c:pt idx="1570">
                  <c:v>15.71</c:v>
                </c:pt>
                <c:pt idx="1571">
                  <c:v>15.72</c:v>
                </c:pt>
                <c:pt idx="1572">
                  <c:v>15.73</c:v>
                </c:pt>
                <c:pt idx="1573">
                  <c:v>15.74</c:v>
                </c:pt>
                <c:pt idx="1574">
                  <c:v>15.75</c:v>
                </c:pt>
                <c:pt idx="1575">
                  <c:v>15.76</c:v>
                </c:pt>
                <c:pt idx="1576">
                  <c:v>15.77</c:v>
                </c:pt>
                <c:pt idx="1577">
                  <c:v>15.78</c:v>
                </c:pt>
                <c:pt idx="1578">
                  <c:v>15.79</c:v>
                </c:pt>
                <c:pt idx="1579">
                  <c:v>15.8</c:v>
                </c:pt>
                <c:pt idx="1580">
                  <c:v>15.81</c:v>
                </c:pt>
                <c:pt idx="1581">
                  <c:v>15.82</c:v>
                </c:pt>
                <c:pt idx="1582">
                  <c:v>15.83</c:v>
                </c:pt>
                <c:pt idx="1583">
                  <c:v>15.84</c:v>
                </c:pt>
                <c:pt idx="1584">
                  <c:v>15.85</c:v>
                </c:pt>
                <c:pt idx="1585">
                  <c:v>15.86</c:v>
                </c:pt>
                <c:pt idx="1586">
                  <c:v>15.87</c:v>
                </c:pt>
                <c:pt idx="1587">
                  <c:v>15.88</c:v>
                </c:pt>
                <c:pt idx="1588">
                  <c:v>15.89</c:v>
                </c:pt>
                <c:pt idx="1589">
                  <c:v>15.9</c:v>
                </c:pt>
                <c:pt idx="1590">
                  <c:v>15.91</c:v>
                </c:pt>
                <c:pt idx="1591">
                  <c:v>15.92</c:v>
                </c:pt>
                <c:pt idx="1592">
                  <c:v>15.93</c:v>
                </c:pt>
                <c:pt idx="1593">
                  <c:v>15.94</c:v>
                </c:pt>
                <c:pt idx="1594">
                  <c:v>15.95</c:v>
                </c:pt>
                <c:pt idx="1595">
                  <c:v>15.96</c:v>
                </c:pt>
                <c:pt idx="1596">
                  <c:v>15.97</c:v>
                </c:pt>
                <c:pt idx="1597">
                  <c:v>15.98</c:v>
                </c:pt>
                <c:pt idx="1598">
                  <c:v>15.99</c:v>
                </c:pt>
                <c:pt idx="1599">
                  <c:v>16</c:v>
                </c:pt>
                <c:pt idx="1600">
                  <c:v>16.010000000000002</c:v>
                </c:pt>
                <c:pt idx="1601">
                  <c:v>16.02</c:v>
                </c:pt>
                <c:pt idx="1602">
                  <c:v>16.03</c:v>
                </c:pt>
                <c:pt idx="1603">
                  <c:v>16.04</c:v>
                </c:pt>
                <c:pt idx="1604">
                  <c:v>16.05</c:v>
                </c:pt>
                <c:pt idx="1605">
                  <c:v>16.059999999999999</c:v>
                </c:pt>
                <c:pt idx="1606">
                  <c:v>16.07</c:v>
                </c:pt>
                <c:pt idx="1607">
                  <c:v>16.079999999999998</c:v>
                </c:pt>
                <c:pt idx="1608">
                  <c:v>16.09</c:v>
                </c:pt>
                <c:pt idx="1609">
                  <c:v>16.100000000000001</c:v>
                </c:pt>
                <c:pt idx="1610">
                  <c:v>16.11</c:v>
                </c:pt>
                <c:pt idx="1611">
                  <c:v>16.12</c:v>
                </c:pt>
                <c:pt idx="1612">
                  <c:v>16.13</c:v>
                </c:pt>
                <c:pt idx="1613">
                  <c:v>16.14</c:v>
                </c:pt>
                <c:pt idx="1614">
                  <c:v>16.149999999999999</c:v>
                </c:pt>
                <c:pt idx="1615">
                  <c:v>16.16</c:v>
                </c:pt>
                <c:pt idx="1616">
                  <c:v>16.170000000000002</c:v>
                </c:pt>
                <c:pt idx="1617">
                  <c:v>16.18</c:v>
                </c:pt>
                <c:pt idx="1618">
                  <c:v>16.190000000000001</c:v>
                </c:pt>
                <c:pt idx="1619">
                  <c:v>16.2</c:v>
                </c:pt>
                <c:pt idx="1620">
                  <c:v>16.21</c:v>
                </c:pt>
                <c:pt idx="1621">
                  <c:v>16.22</c:v>
                </c:pt>
                <c:pt idx="1622">
                  <c:v>16.23</c:v>
                </c:pt>
                <c:pt idx="1623">
                  <c:v>16.239999999999998</c:v>
                </c:pt>
                <c:pt idx="1624">
                  <c:v>16.25</c:v>
                </c:pt>
                <c:pt idx="1625">
                  <c:v>16.260000000000002</c:v>
                </c:pt>
                <c:pt idx="1626">
                  <c:v>16.27</c:v>
                </c:pt>
                <c:pt idx="1627">
                  <c:v>16.28</c:v>
                </c:pt>
                <c:pt idx="1628">
                  <c:v>16.29</c:v>
                </c:pt>
                <c:pt idx="1629">
                  <c:v>16.3</c:v>
                </c:pt>
                <c:pt idx="1630">
                  <c:v>16.309999999999999</c:v>
                </c:pt>
                <c:pt idx="1631">
                  <c:v>16.32</c:v>
                </c:pt>
                <c:pt idx="1632">
                  <c:v>16.329999999999998</c:v>
                </c:pt>
                <c:pt idx="1633">
                  <c:v>16.34</c:v>
                </c:pt>
                <c:pt idx="1634">
                  <c:v>16.350000000000001</c:v>
                </c:pt>
                <c:pt idx="1635">
                  <c:v>16.36</c:v>
                </c:pt>
                <c:pt idx="1636">
                  <c:v>16.37</c:v>
                </c:pt>
                <c:pt idx="1637">
                  <c:v>16.38</c:v>
                </c:pt>
                <c:pt idx="1638">
                  <c:v>16.39</c:v>
                </c:pt>
                <c:pt idx="1639">
                  <c:v>16.399999999999999</c:v>
                </c:pt>
                <c:pt idx="1640">
                  <c:v>16.41</c:v>
                </c:pt>
                <c:pt idx="1641">
                  <c:v>16.420000000000002</c:v>
                </c:pt>
                <c:pt idx="1642">
                  <c:v>16.43</c:v>
                </c:pt>
                <c:pt idx="1643">
                  <c:v>16.440000000000001</c:v>
                </c:pt>
                <c:pt idx="1644">
                  <c:v>16.45</c:v>
                </c:pt>
                <c:pt idx="1645">
                  <c:v>16.46</c:v>
                </c:pt>
                <c:pt idx="1646">
                  <c:v>16.47</c:v>
                </c:pt>
                <c:pt idx="1647">
                  <c:v>16.48</c:v>
                </c:pt>
                <c:pt idx="1648">
                  <c:v>16.489999999999998</c:v>
                </c:pt>
                <c:pt idx="1649">
                  <c:v>16.5</c:v>
                </c:pt>
                <c:pt idx="1650">
                  <c:v>16.510000000000002</c:v>
                </c:pt>
                <c:pt idx="1651">
                  <c:v>16.52</c:v>
                </c:pt>
                <c:pt idx="1652">
                  <c:v>16.53</c:v>
                </c:pt>
                <c:pt idx="1653">
                  <c:v>16.54</c:v>
                </c:pt>
                <c:pt idx="1654">
                  <c:v>16.55</c:v>
                </c:pt>
                <c:pt idx="1655">
                  <c:v>16.559999999999999</c:v>
                </c:pt>
                <c:pt idx="1656">
                  <c:v>16.57</c:v>
                </c:pt>
                <c:pt idx="1657">
                  <c:v>16.579999999999998</c:v>
                </c:pt>
                <c:pt idx="1658">
                  <c:v>16.59</c:v>
                </c:pt>
                <c:pt idx="1659">
                  <c:v>16.600000000000001</c:v>
                </c:pt>
                <c:pt idx="1660">
                  <c:v>16.61</c:v>
                </c:pt>
                <c:pt idx="1661">
                  <c:v>16.62</c:v>
                </c:pt>
                <c:pt idx="1662">
                  <c:v>16.63</c:v>
                </c:pt>
                <c:pt idx="1663">
                  <c:v>16.64</c:v>
                </c:pt>
                <c:pt idx="1664">
                  <c:v>16.649999999999999</c:v>
                </c:pt>
                <c:pt idx="1665">
                  <c:v>16.66</c:v>
                </c:pt>
                <c:pt idx="1666">
                  <c:v>16.670000000000002</c:v>
                </c:pt>
                <c:pt idx="1667">
                  <c:v>16.68</c:v>
                </c:pt>
                <c:pt idx="1668">
                  <c:v>16.690000000000001</c:v>
                </c:pt>
                <c:pt idx="1669">
                  <c:v>16.7</c:v>
                </c:pt>
                <c:pt idx="1670">
                  <c:v>16.71</c:v>
                </c:pt>
                <c:pt idx="1671">
                  <c:v>16.72</c:v>
                </c:pt>
                <c:pt idx="1672">
                  <c:v>16.73</c:v>
                </c:pt>
                <c:pt idx="1673">
                  <c:v>16.739999999999998</c:v>
                </c:pt>
                <c:pt idx="1674">
                  <c:v>16.75</c:v>
                </c:pt>
                <c:pt idx="1675">
                  <c:v>16.760000000000002</c:v>
                </c:pt>
                <c:pt idx="1676">
                  <c:v>16.77</c:v>
                </c:pt>
                <c:pt idx="1677">
                  <c:v>16.78</c:v>
                </c:pt>
                <c:pt idx="1678">
                  <c:v>16.79</c:v>
                </c:pt>
                <c:pt idx="1679">
                  <c:v>16.8</c:v>
                </c:pt>
                <c:pt idx="1680">
                  <c:v>16.809999999999999</c:v>
                </c:pt>
                <c:pt idx="1681">
                  <c:v>16.82</c:v>
                </c:pt>
                <c:pt idx="1682">
                  <c:v>16.829999999999998</c:v>
                </c:pt>
                <c:pt idx="1683">
                  <c:v>16.84</c:v>
                </c:pt>
                <c:pt idx="1684">
                  <c:v>16.850000000000001</c:v>
                </c:pt>
                <c:pt idx="1685">
                  <c:v>16.86</c:v>
                </c:pt>
                <c:pt idx="1686">
                  <c:v>16.87</c:v>
                </c:pt>
                <c:pt idx="1687">
                  <c:v>16.88</c:v>
                </c:pt>
                <c:pt idx="1688">
                  <c:v>16.89</c:v>
                </c:pt>
                <c:pt idx="1689">
                  <c:v>16.899999999999999</c:v>
                </c:pt>
                <c:pt idx="1690">
                  <c:v>16.91</c:v>
                </c:pt>
                <c:pt idx="1691">
                  <c:v>16.920000000000002</c:v>
                </c:pt>
                <c:pt idx="1692">
                  <c:v>16.93</c:v>
                </c:pt>
                <c:pt idx="1693">
                  <c:v>16.940000000000001</c:v>
                </c:pt>
                <c:pt idx="1694">
                  <c:v>16.95</c:v>
                </c:pt>
                <c:pt idx="1695">
                  <c:v>16.96</c:v>
                </c:pt>
                <c:pt idx="1696">
                  <c:v>16.97</c:v>
                </c:pt>
                <c:pt idx="1697">
                  <c:v>16.98</c:v>
                </c:pt>
                <c:pt idx="1698">
                  <c:v>16.989999999999998</c:v>
                </c:pt>
                <c:pt idx="1699">
                  <c:v>17</c:v>
                </c:pt>
                <c:pt idx="1700">
                  <c:v>17.010000000000002</c:v>
                </c:pt>
                <c:pt idx="1701">
                  <c:v>17.02</c:v>
                </c:pt>
                <c:pt idx="1702">
                  <c:v>17.03</c:v>
                </c:pt>
                <c:pt idx="1703">
                  <c:v>17.04</c:v>
                </c:pt>
                <c:pt idx="1704">
                  <c:v>17.05</c:v>
                </c:pt>
                <c:pt idx="1705">
                  <c:v>17.059999999999999</c:v>
                </c:pt>
                <c:pt idx="1706">
                  <c:v>17.07</c:v>
                </c:pt>
                <c:pt idx="1707">
                  <c:v>17.079999999999998</c:v>
                </c:pt>
                <c:pt idx="1708">
                  <c:v>17.09</c:v>
                </c:pt>
                <c:pt idx="1709">
                  <c:v>17.100000000000001</c:v>
                </c:pt>
                <c:pt idx="1710">
                  <c:v>17.11</c:v>
                </c:pt>
                <c:pt idx="1711">
                  <c:v>17.12</c:v>
                </c:pt>
                <c:pt idx="1712">
                  <c:v>17.13</c:v>
                </c:pt>
                <c:pt idx="1713">
                  <c:v>17.14</c:v>
                </c:pt>
                <c:pt idx="1714">
                  <c:v>17.149999999999999</c:v>
                </c:pt>
                <c:pt idx="1715">
                  <c:v>17.16</c:v>
                </c:pt>
                <c:pt idx="1716">
                  <c:v>17.170000000000002</c:v>
                </c:pt>
                <c:pt idx="1717">
                  <c:v>17.18</c:v>
                </c:pt>
                <c:pt idx="1718">
                  <c:v>17.190000000000001</c:v>
                </c:pt>
                <c:pt idx="1719">
                  <c:v>17.2</c:v>
                </c:pt>
                <c:pt idx="1720">
                  <c:v>17.21</c:v>
                </c:pt>
                <c:pt idx="1721">
                  <c:v>17.22</c:v>
                </c:pt>
                <c:pt idx="1722">
                  <c:v>17.23</c:v>
                </c:pt>
                <c:pt idx="1723">
                  <c:v>17.239999999999998</c:v>
                </c:pt>
                <c:pt idx="1724">
                  <c:v>17.25</c:v>
                </c:pt>
                <c:pt idx="1725">
                  <c:v>17.260000000000002</c:v>
                </c:pt>
                <c:pt idx="1726">
                  <c:v>17.27</c:v>
                </c:pt>
                <c:pt idx="1727">
                  <c:v>17.28</c:v>
                </c:pt>
                <c:pt idx="1728">
                  <c:v>17.29</c:v>
                </c:pt>
                <c:pt idx="1729">
                  <c:v>17.3</c:v>
                </c:pt>
                <c:pt idx="1730">
                  <c:v>17.309999999999999</c:v>
                </c:pt>
                <c:pt idx="1731">
                  <c:v>17.32</c:v>
                </c:pt>
                <c:pt idx="1732">
                  <c:v>17.329999999999998</c:v>
                </c:pt>
                <c:pt idx="1733">
                  <c:v>17.34</c:v>
                </c:pt>
                <c:pt idx="1734">
                  <c:v>17.350000000000001</c:v>
                </c:pt>
                <c:pt idx="1735">
                  <c:v>17.36</c:v>
                </c:pt>
                <c:pt idx="1736">
                  <c:v>17.37</c:v>
                </c:pt>
                <c:pt idx="1737">
                  <c:v>17.38</c:v>
                </c:pt>
                <c:pt idx="1738">
                  <c:v>17.39</c:v>
                </c:pt>
                <c:pt idx="1739">
                  <c:v>17.399999999999999</c:v>
                </c:pt>
                <c:pt idx="1740">
                  <c:v>17.41</c:v>
                </c:pt>
                <c:pt idx="1741">
                  <c:v>17.420000000000002</c:v>
                </c:pt>
                <c:pt idx="1742">
                  <c:v>17.43</c:v>
                </c:pt>
                <c:pt idx="1743">
                  <c:v>17.440000000000001</c:v>
                </c:pt>
                <c:pt idx="1744">
                  <c:v>17.45</c:v>
                </c:pt>
                <c:pt idx="1745">
                  <c:v>17.46</c:v>
                </c:pt>
                <c:pt idx="1746">
                  <c:v>17.47</c:v>
                </c:pt>
                <c:pt idx="1747">
                  <c:v>17.48</c:v>
                </c:pt>
                <c:pt idx="1748">
                  <c:v>17.489999999999998</c:v>
                </c:pt>
                <c:pt idx="1749">
                  <c:v>17.5</c:v>
                </c:pt>
                <c:pt idx="1750">
                  <c:v>17.510000000000002</c:v>
                </c:pt>
                <c:pt idx="1751">
                  <c:v>17.52</c:v>
                </c:pt>
                <c:pt idx="1752">
                  <c:v>17.53</c:v>
                </c:pt>
                <c:pt idx="1753">
                  <c:v>17.54</c:v>
                </c:pt>
                <c:pt idx="1754">
                  <c:v>17.55</c:v>
                </c:pt>
                <c:pt idx="1755">
                  <c:v>17.559999999999999</c:v>
                </c:pt>
                <c:pt idx="1756">
                  <c:v>17.57</c:v>
                </c:pt>
                <c:pt idx="1757">
                  <c:v>17.579999999999998</c:v>
                </c:pt>
                <c:pt idx="1758">
                  <c:v>17.59</c:v>
                </c:pt>
                <c:pt idx="1759">
                  <c:v>17.600000000000001</c:v>
                </c:pt>
                <c:pt idx="1760">
                  <c:v>17.61</c:v>
                </c:pt>
                <c:pt idx="1761">
                  <c:v>17.62</c:v>
                </c:pt>
                <c:pt idx="1762">
                  <c:v>17.63</c:v>
                </c:pt>
                <c:pt idx="1763">
                  <c:v>17.64</c:v>
                </c:pt>
                <c:pt idx="1764">
                  <c:v>17.649999999999999</c:v>
                </c:pt>
                <c:pt idx="1765">
                  <c:v>17.66</c:v>
                </c:pt>
                <c:pt idx="1766">
                  <c:v>17.670000000000002</c:v>
                </c:pt>
                <c:pt idx="1767">
                  <c:v>17.68</c:v>
                </c:pt>
                <c:pt idx="1768">
                  <c:v>17.690000000000001</c:v>
                </c:pt>
                <c:pt idx="1769">
                  <c:v>17.7</c:v>
                </c:pt>
                <c:pt idx="1770">
                  <c:v>17.71</c:v>
                </c:pt>
                <c:pt idx="1771">
                  <c:v>17.72</c:v>
                </c:pt>
                <c:pt idx="1772">
                  <c:v>17.73</c:v>
                </c:pt>
                <c:pt idx="1773">
                  <c:v>17.739999999999998</c:v>
                </c:pt>
                <c:pt idx="1774">
                  <c:v>17.75</c:v>
                </c:pt>
                <c:pt idx="1775">
                  <c:v>17.760000000000002</c:v>
                </c:pt>
                <c:pt idx="1776">
                  <c:v>17.77</c:v>
                </c:pt>
                <c:pt idx="1777">
                  <c:v>17.78</c:v>
                </c:pt>
                <c:pt idx="1778">
                  <c:v>17.79</c:v>
                </c:pt>
                <c:pt idx="1779">
                  <c:v>17.8</c:v>
                </c:pt>
                <c:pt idx="1780">
                  <c:v>17.809999999999999</c:v>
                </c:pt>
                <c:pt idx="1781">
                  <c:v>17.82</c:v>
                </c:pt>
                <c:pt idx="1782">
                  <c:v>17.829999999999998</c:v>
                </c:pt>
                <c:pt idx="1783">
                  <c:v>17.84</c:v>
                </c:pt>
                <c:pt idx="1784">
                  <c:v>17.850000000000001</c:v>
                </c:pt>
                <c:pt idx="1785">
                  <c:v>17.86</c:v>
                </c:pt>
                <c:pt idx="1786">
                  <c:v>17.87</c:v>
                </c:pt>
                <c:pt idx="1787">
                  <c:v>17.88</c:v>
                </c:pt>
                <c:pt idx="1788">
                  <c:v>17.89</c:v>
                </c:pt>
                <c:pt idx="1789">
                  <c:v>17.899999999999999</c:v>
                </c:pt>
                <c:pt idx="1790">
                  <c:v>17.91</c:v>
                </c:pt>
                <c:pt idx="1791">
                  <c:v>17.920000000000002</c:v>
                </c:pt>
                <c:pt idx="1792">
                  <c:v>17.93</c:v>
                </c:pt>
                <c:pt idx="1793">
                  <c:v>17.940000000000001</c:v>
                </c:pt>
                <c:pt idx="1794">
                  <c:v>17.95</c:v>
                </c:pt>
                <c:pt idx="1795">
                  <c:v>17.96</c:v>
                </c:pt>
                <c:pt idx="1796">
                  <c:v>17.97</c:v>
                </c:pt>
                <c:pt idx="1797">
                  <c:v>17.98</c:v>
                </c:pt>
                <c:pt idx="1798">
                  <c:v>17.989999999999998</c:v>
                </c:pt>
                <c:pt idx="1799">
                  <c:v>18</c:v>
                </c:pt>
                <c:pt idx="1800">
                  <c:v>18.010000000000002</c:v>
                </c:pt>
                <c:pt idx="1801">
                  <c:v>18.02</c:v>
                </c:pt>
                <c:pt idx="1802">
                  <c:v>18.03</c:v>
                </c:pt>
                <c:pt idx="1803">
                  <c:v>18.04</c:v>
                </c:pt>
                <c:pt idx="1804">
                  <c:v>18.05</c:v>
                </c:pt>
                <c:pt idx="1805">
                  <c:v>18.059999999999999</c:v>
                </c:pt>
                <c:pt idx="1806">
                  <c:v>18.07</c:v>
                </c:pt>
                <c:pt idx="1807">
                  <c:v>18.079999999999998</c:v>
                </c:pt>
                <c:pt idx="1808">
                  <c:v>18.09</c:v>
                </c:pt>
                <c:pt idx="1809">
                  <c:v>18.100000000000001</c:v>
                </c:pt>
                <c:pt idx="1810">
                  <c:v>18.11</c:v>
                </c:pt>
                <c:pt idx="1811">
                  <c:v>18.12</c:v>
                </c:pt>
                <c:pt idx="1812">
                  <c:v>18.13</c:v>
                </c:pt>
                <c:pt idx="1813">
                  <c:v>18.14</c:v>
                </c:pt>
                <c:pt idx="1814">
                  <c:v>18.149999999999999</c:v>
                </c:pt>
                <c:pt idx="1815">
                  <c:v>18.16</c:v>
                </c:pt>
                <c:pt idx="1816">
                  <c:v>18.170000000000002</c:v>
                </c:pt>
                <c:pt idx="1817">
                  <c:v>18.18</c:v>
                </c:pt>
                <c:pt idx="1818">
                  <c:v>18.190000000000001</c:v>
                </c:pt>
                <c:pt idx="1819">
                  <c:v>18.2</c:v>
                </c:pt>
                <c:pt idx="1820">
                  <c:v>18.21</c:v>
                </c:pt>
                <c:pt idx="1821">
                  <c:v>18.22</c:v>
                </c:pt>
                <c:pt idx="1822">
                  <c:v>18.23</c:v>
                </c:pt>
                <c:pt idx="1823">
                  <c:v>18.239999999999998</c:v>
                </c:pt>
                <c:pt idx="1824">
                  <c:v>18.25</c:v>
                </c:pt>
                <c:pt idx="1825">
                  <c:v>18.260000000000002</c:v>
                </c:pt>
                <c:pt idx="1826">
                  <c:v>18.27</c:v>
                </c:pt>
                <c:pt idx="1827">
                  <c:v>18.28</c:v>
                </c:pt>
                <c:pt idx="1828">
                  <c:v>18.29</c:v>
                </c:pt>
                <c:pt idx="1829">
                  <c:v>18.3</c:v>
                </c:pt>
                <c:pt idx="1830">
                  <c:v>18.309999999999999</c:v>
                </c:pt>
                <c:pt idx="1831">
                  <c:v>18.32</c:v>
                </c:pt>
                <c:pt idx="1832">
                  <c:v>18.329999999999998</c:v>
                </c:pt>
                <c:pt idx="1833">
                  <c:v>18.34</c:v>
                </c:pt>
                <c:pt idx="1834">
                  <c:v>18.350000000000001</c:v>
                </c:pt>
                <c:pt idx="1835">
                  <c:v>18.36</c:v>
                </c:pt>
                <c:pt idx="1836">
                  <c:v>18.37</c:v>
                </c:pt>
                <c:pt idx="1837">
                  <c:v>18.38</c:v>
                </c:pt>
                <c:pt idx="1838">
                  <c:v>18.39</c:v>
                </c:pt>
                <c:pt idx="1839">
                  <c:v>18.399999999999999</c:v>
                </c:pt>
                <c:pt idx="1840">
                  <c:v>18.41</c:v>
                </c:pt>
                <c:pt idx="1841">
                  <c:v>18.420000000000002</c:v>
                </c:pt>
                <c:pt idx="1842">
                  <c:v>18.43</c:v>
                </c:pt>
                <c:pt idx="1843">
                  <c:v>18.440000000000001</c:v>
                </c:pt>
                <c:pt idx="1844">
                  <c:v>18.45</c:v>
                </c:pt>
                <c:pt idx="1845">
                  <c:v>18.46</c:v>
                </c:pt>
                <c:pt idx="1846">
                  <c:v>18.47</c:v>
                </c:pt>
                <c:pt idx="1847">
                  <c:v>18.48</c:v>
                </c:pt>
                <c:pt idx="1848">
                  <c:v>18.489999999999998</c:v>
                </c:pt>
                <c:pt idx="1849">
                  <c:v>18.5</c:v>
                </c:pt>
                <c:pt idx="1850">
                  <c:v>18.510000000000002</c:v>
                </c:pt>
                <c:pt idx="1851">
                  <c:v>18.52</c:v>
                </c:pt>
                <c:pt idx="1852">
                  <c:v>18.53</c:v>
                </c:pt>
                <c:pt idx="1853">
                  <c:v>18.54</c:v>
                </c:pt>
                <c:pt idx="1854">
                  <c:v>18.55</c:v>
                </c:pt>
                <c:pt idx="1855">
                  <c:v>18.559999999999999</c:v>
                </c:pt>
                <c:pt idx="1856">
                  <c:v>18.57</c:v>
                </c:pt>
                <c:pt idx="1857">
                  <c:v>18.579999999999998</c:v>
                </c:pt>
                <c:pt idx="1858">
                  <c:v>18.59</c:v>
                </c:pt>
                <c:pt idx="1859">
                  <c:v>18.600000000000001</c:v>
                </c:pt>
                <c:pt idx="1860">
                  <c:v>18.61</c:v>
                </c:pt>
                <c:pt idx="1861">
                  <c:v>18.62</c:v>
                </c:pt>
                <c:pt idx="1862">
                  <c:v>18.63</c:v>
                </c:pt>
                <c:pt idx="1863">
                  <c:v>18.64</c:v>
                </c:pt>
                <c:pt idx="1864">
                  <c:v>18.649999999999999</c:v>
                </c:pt>
                <c:pt idx="1865">
                  <c:v>18.66</c:v>
                </c:pt>
                <c:pt idx="1866">
                  <c:v>18.670000000000002</c:v>
                </c:pt>
                <c:pt idx="1867">
                  <c:v>18.68</c:v>
                </c:pt>
                <c:pt idx="1868">
                  <c:v>18.690000000000001</c:v>
                </c:pt>
                <c:pt idx="1869">
                  <c:v>18.7</c:v>
                </c:pt>
                <c:pt idx="1870">
                  <c:v>18.71</c:v>
                </c:pt>
                <c:pt idx="1871">
                  <c:v>18.72</c:v>
                </c:pt>
                <c:pt idx="1872">
                  <c:v>18.73</c:v>
                </c:pt>
                <c:pt idx="1873">
                  <c:v>18.739999999999998</c:v>
                </c:pt>
                <c:pt idx="1874">
                  <c:v>18.75</c:v>
                </c:pt>
                <c:pt idx="1875">
                  <c:v>18.760000000000002</c:v>
                </c:pt>
                <c:pt idx="1876">
                  <c:v>18.77</c:v>
                </c:pt>
                <c:pt idx="1877">
                  <c:v>18.78</c:v>
                </c:pt>
                <c:pt idx="1878">
                  <c:v>18.79</c:v>
                </c:pt>
                <c:pt idx="1879">
                  <c:v>18.8</c:v>
                </c:pt>
                <c:pt idx="1880">
                  <c:v>18.809999999999999</c:v>
                </c:pt>
                <c:pt idx="1881">
                  <c:v>18.82</c:v>
                </c:pt>
                <c:pt idx="1882">
                  <c:v>18.829999999999998</c:v>
                </c:pt>
                <c:pt idx="1883">
                  <c:v>18.84</c:v>
                </c:pt>
                <c:pt idx="1884">
                  <c:v>18.850000000000001</c:v>
                </c:pt>
                <c:pt idx="1885">
                  <c:v>18.86</c:v>
                </c:pt>
                <c:pt idx="1886">
                  <c:v>18.87</c:v>
                </c:pt>
                <c:pt idx="1887">
                  <c:v>18.88</c:v>
                </c:pt>
                <c:pt idx="1888">
                  <c:v>18.89</c:v>
                </c:pt>
                <c:pt idx="1889">
                  <c:v>18.899999999999999</c:v>
                </c:pt>
                <c:pt idx="1890">
                  <c:v>18.91</c:v>
                </c:pt>
                <c:pt idx="1891">
                  <c:v>18.920000000000002</c:v>
                </c:pt>
                <c:pt idx="1892">
                  <c:v>18.93</c:v>
                </c:pt>
                <c:pt idx="1893">
                  <c:v>18.940000000000001</c:v>
                </c:pt>
                <c:pt idx="1894">
                  <c:v>18.95</c:v>
                </c:pt>
                <c:pt idx="1895">
                  <c:v>18.96</c:v>
                </c:pt>
                <c:pt idx="1896">
                  <c:v>18.97</c:v>
                </c:pt>
                <c:pt idx="1897">
                  <c:v>18.98</c:v>
                </c:pt>
                <c:pt idx="1898">
                  <c:v>18.989999999999998</c:v>
                </c:pt>
                <c:pt idx="1899">
                  <c:v>19</c:v>
                </c:pt>
                <c:pt idx="1900">
                  <c:v>19.010000000000002</c:v>
                </c:pt>
                <c:pt idx="1901">
                  <c:v>19.02</c:v>
                </c:pt>
                <c:pt idx="1902">
                  <c:v>19.03</c:v>
                </c:pt>
                <c:pt idx="1903">
                  <c:v>19.04</c:v>
                </c:pt>
                <c:pt idx="1904">
                  <c:v>19.05</c:v>
                </c:pt>
                <c:pt idx="1905">
                  <c:v>19.059999999999999</c:v>
                </c:pt>
                <c:pt idx="1906">
                  <c:v>19.07</c:v>
                </c:pt>
                <c:pt idx="1907">
                  <c:v>19.079999999999998</c:v>
                </c:pt>
                <c:pt idx="1908">
                  <c:v>19.09</c:v>
                </c:pt>
                <c:pt idx="1909">
                  <c:v>19.100000000000001</c:v>
                </c:pt>
                <c:pt idx="1910">
                  <c:v>19.11</c:v>
                </c:pt>
                <c:pt idx="1911">
                  <c:v>19.12</c:v>
                </c:pt>
                <c:pt idx="1912">
                  <c:v>19.13</c:v>
                </c:pt>
                <c:pt idx="1913">
                  <c:v>19.14</c:v>
                </c:pt>
                <c:pt idx="1914">
                  <c:v>19.149999999999999</c:v>
                </c:pt>
                <c:pt idx="1915">
                  <c:v>19.16</c:v>
                </c:pt>
                <c:pt idx="1916">
                  <c:v>19.170000000000002</c:v>
                </c:pt>
                <c:pt idx="1917">
                  <c:v>19.18</c:v>
                </c:pt>
                <c:pt idx="1918">
                  <c:v>19.190000000000001</c:v>
                </c:pt>
                <c:pt idx="1919">
                  <c:v>19.2</c:v>
                </c:pt>
                <c:pt idx="1920">
                  <c:v>19.21</c:v>
                </c:pt>
                <c:pt idx="1921">
                  <c:v>19.22</c:v>
                </c:pt>
                <c:pt idx="1922">
                  <c:v>19.23</c:v>
                </c:pt>
                <c:pt idx="1923">
                  <c:v>19.239999999999998</c:v>
                </c:pt>
                <c:pt idx="1924">
                  <c:v>19.25</c:v>
                </c:pt>
                <c:pt idx="1925">
                  <c:v>19.260000000000002</c:v>
                </c:pt>
                <c:pt idx="1926">
                  <c:v>19.27</c:v>
                </c:pt>
                <c:pt idx="1927">
                  <c:v>19.28</c:v>
                </c:pt>
                <c:pt idx="1928">
                  <c:v>19.29</c:v>
                </c:pt>
                <c:pt idx="1929">
                  <c:v>19.3</c:v>
                </c:pt>
                <c:pt idx="1930">
                  <c:v>19.309999999999999</c:v>
                </c:pt>
                <c:pt idx="1931">
                  <c:v>19.32</c:v>
                </c:pt>
                <c:pt idx="1932">
                  <c:v>19.329999999999998</c:v>
                </c:pt>
                <c:pt idx="1933">
                  <c:v>19.34</c:v>
                </c:pt>
                <c:pt idx="1934">
                  <c:v>19.350000000000001</c:v>
                </c:pt>
                <c:pt idx="1935">
                  <c:v>19.36</c:v>
                </c:pt>
                <c:pt idx="1936">
                  <c:v>19.37</c:v>
                </c:pt>
                <c:pt idx="1937">
                  <c:v>19.38</c:v>
                </c:pt>
                <c:pt idx="1938">
                  <c:v>19.39</c:v>
                </c:pt>
                <c:pt idx="1939">
                  <c:v>19.399999999999999</c:v>
                </c:pt>
                <c:pt idx="1940">
                  <c:v>19.41</c:v>
                </c:pt>
                <c:pt idx="1941">
                  <c:v>19.420000000000002</c:v>
                </c:pt>
                <c:pt idx="1942">
                  <c:v>19.43</c:v>
                </c:pt>
                <c:pt idx="1943">
                  <c:v>19.440000000000001</c:v>
                </c:pt>
                <c:pt idx="1944">
                  <c:v>19.45</c:v>
                </c:pt>
                <c:pt idx="1945">
                  <c:v>19.46</c:v>
                </c:pt>
                <c:pt idx="1946">
                  <c:v>19.47</c:v>
                </c:pt>
                <c:pt idx="1947">
                  <c:v>19.48</c:v>
                </c:pt>
                <c:pt idx="1948">
                  <c:v>19.489999999999998</c:v>
                </c:pt>
                <c:pt idx="1949">
                  <c:v>19.5</c:v>
                </c:pt>
                <c:pt idx="1950">
                  <c:v>19.510000000000002</c:v>
                </c:pt>
                <c:pt idx="1951">
                  <c:v>19.52</c:v>
                </c:pt>
                <c:pt idx="1952">
                  <c:v>19.53</c:v>
                </c:pt>
                <c:pt idx="1953">
                  <c:v>19.54</c:v>
                </c:pt>
                <c:pt idx="1954">
                  <c:v>19.55</c:v>
                </c:pt>
                <c:pt idx="1955">
                  <c:v>19.559999999999999</c:v>
                </c:pt>
                <c:pt idx="1956">
                  <c:v>19.57</c:v>
                </c:pt>
                <c:pt idx="1957">
                  <c:v>19.579999999999998</c:v>
                </c:pt>
                <c:pt idx="1958">
                  <c:v>19.59</c:v>
                </c:pt>
                <c:pt idx="1959">
                  <c:v>19.600000000000001</c:v>
                </c:pt>
                <c:pt idx="1960">
                  <c:v>19.61</c:v>
                </c:pt>
                <c:pt idx="1961">
                  <c:v>19.62</c:v>
                </c:pt>
                <c:pt idx="1962">
                  <c:v>19.63</c:v>
                </c:pt>
                <c:pt idx="1963">
                  <c:v>19.64</c:v>
                </c:pt>
                <c:pt idx="1964">
                  <c:v>19.649999999999999</c:v>
                </c:pt>
                <c:pt idx="1965">
                  <c:v>19.66</c:v>
                </c:pt>
                <c:pt idx="1966">
                  <c:v>19.670000000000002</c:v>
                </c:pt>
                <c:pt idx="1967">
                  <c:v>19.68</c:v>
                </c:pt>
                <c:pt idx="1968">
                  <c:v>19.690000000000001</c:v>
                </c:pt>
                <c:pt idx="1969">
                  <c:v>19.7</c:v>
                </c:pt>
                <c:pt idx="1970">
                  <c:v>19.71</c:v>
                </c:pt>
                <c:pt idx="1971">
                  <c:v>19.72</c:v>
                </c:pt>
                <c:pt idx="1972">
                  <c:v>19.73</c:v>
                </c:pt>
                <c:pt idx="1973">
                  <c:v>19.739999999999998</c:v>
                </c:pt>
                <c:pt idx="1974">
                  <c:v>19.75</c:v>
                </c:pt>
                <c:pt idx="1975">
                  <c:v>19.760000000000002</c:v>
                </c:pt>
                <c:pt idx="1976">
                  <c:v>19.77</c:v>
                </c:pt>
                <c:pt idx="1977">
                  <c:v>19.78</c:v>
                </c:pt>
                <c:pt idx="1978">
                  <c:v>19.79</c:v>
                </c:pt>
                <c:pt idx="1979">
                  <c:v>19.8</c:v>
                </c:pt>
                <c:pt idx="1980">
                  <c:v>19.809999999999999</c:v>
                </c:pt>
                <c:pt idx="1981">
                  <c:v>19.82</c:v>
                </c:pt>
                <c:pt idx="1982">
                  <c:v>19.829999999999998</c:v>
                </c:pt>
                <c:pt idx="1983">
                  <c:v>19.84</c:v>
                </c:pt>
                <c:pt idx="1984">
                  <c:v>19.850000000000001</c:v>
                </c:pt>
                <c:pt idx="1985">
                  <c:v>19.86</c:v>
                </c:pt>
                <c:pt idx="1986">
                  <c:v>19.87</c:v>
                </c:pt>
                <c:pt idx="1987">
                  <c:v>19.88</c:v>
                </c:pt>
                <c:pt idx="1988">
                  <c:v>19.89</c:v>
                </c:pt>
                <c:pt idx="1989">
                  <c:v>19.899999999999999</c:v>
                </c:pt>
                <c:pt idx="1990">
                  <c:v>19.91</c:v>
                </c:pt>
                <c:pt idx="1991">
                  <c:v>19.920000000000002</c:v>
                </c:pt>
                <c:pt idx="1992">
                  <c:v>19.93</c:v>
                </c:pt>
                <c:pt idx="1993">
                  <c:v>19.940000000000001</c:v>
                </c:pt>
                <c:pt idx="1994">
                  <c:v>19.95</c:v>
                </c:pt>
                <c:pt idx="1995">
                  <c:v>19.96</c:v>
                </c:pt>
                <c:pt idx="1996">
                  <c:v>19.97</c:v>
                </c:pt>
                <c:pt idx="1997">
                  <c:v>19.98</c:v>
                </c:pt>
                <c:pt idx="1998">
                  <c:v>19.989999999999998</c:v>
                </c:pt>
                <c:pt idx="1999">
                  <c:v>20</c:v>
                </c:pt>
                <c:pt idx="2000">
                  <c:v>20.010000000000002</c:v>
                </c:pt>
                <c:pt idx="2001">
                  <c:v>20.02</c:v>
                </c:pt>
                <c:pt idx="2002">
                  <c:v>20.03</c:v>
                </c:pt>
                <c:pt idx="2003">
                  <c:v>20.04</c:v>
                </c:pt>
                <c:pt idx="2004">
                  <c:v>20.05</c:v>
                </c:pt>
                <c:pt idx="2005">
                  <c:v>20.059999999999999</c:v>
                </c:pt>
                <c:pt idx="2006">
                  <c:v>20.07</c:v>
                </c:pt>
                <c:pt idx="2007">
                  <c:v>20.079999999999998</c:v>
                </c:pt>
                <c:pt idx="2008">
                  <c:v>20.09</c:v>
                </c:pt>
                <c:pt idx="2009">
                  <c:v>20.100000000000001</c:v>
                </c:pt>
                <c:pt idx="2010">
                  <c:v>20.11</c:v>
                </c:pt>
                <c:pt idx="2011">
                  <c:v>20.12</c:v>
                </c:pt>
                <c:pt idx="2012">
                  <c:v>20.13</c:v>
                </c:pt>
                <c:pt idx="2013">
                  <c:v>20.14</c:v>
                </c:pt>
                <c:pt idx="2014">
                  <c:v>20.149999999999999</c:v>
                </c:pt>
                <c:pt idx="2015">
                  <c:v>20.16</c:v>
                </c:pt>
                <c:pt idx="2016">
                  <c:v>20.170000000000002</c:v>
                </c:pt>
                <c:pt idx="2017">
                  <c:v>20.18</c:v>
                </c:pt>
                <c:pt idx="2018">
                  <c:v>20.190000000000001</c:v>
                </c:pt>
                <c:pt idx="2019">
                  <c:v>20.2</c:v>
                </c:pt>
                <c:pt idx="2020">
                  <c:v>20.21</c:v>
                </c:pt>
                <c:pt idx="2021">
                  <c:v>20.22</c:v>
                </c:pt>
                <c:pt idx="2022">
                  <c:v>20.23</c:v>
                </c:pt>
                <c:pt idx="2023">
                  <c:v>20.239999999999998</c:v>
                </c:pt>
                <c:pt idx="2024">
                  <c:v>20.25</c:v>
                </c:pt>
                <c:pt idx="2025">
                  <c:v>20.260000000000002</c:v>
                </c:pt>
                <c:pt idx="2026">
                  <c:v>20.27</c:v>
                </c:pt>
                <c:pt idx="2027">
                  <c:v>20.28</c:v>
                </c:pt>
                <c:pt idx="2028">
                  <c:v>20.29</c:v>
                </c:pt>
                <c:pt idx="2029">
                  <c:v>20.3</c:v>
                </c:pt>
                <c:pt idx="2030">
                  <c:v>20.309999999999999</c:v>
                </c:pt>
                <c:pt idx="2031">
                  <c:v>20.32</c:v>
                </c:pt>
                <c:pt idx="2032">
                  <c:v>20.329999999999998</c:v>
                </c:pt>
                <c:pt idx="2033">
                  <c:v>20.34</c:v>
                </c:pt>
                <c:pt idx="2034">
                  <c:v>20.350000000000001</c:v>
                </c:pt>
                <c:pt idx="2035">
                  <c:v>20.36</c:v>
                </c:pt>
                <c:pt idx="2036">
                  <c:v>20.37</c:v>
                </c:pt>
                <c:pt idx="2037">
                  <c:v>20.38</c:v>
                </c:pt>
                <c:pt idx="2038">
                  <c:v>20.39</c:v>
                </c:pt>
                <c:pt idx="2039">
                  <c:v>20.399999999999999</c:v>
                </c:pt>
                <c:pt idx="2040">
                  <c:v>20.41</c:v>
                </c:pt>
                <c:pt idx="2041">
                  <c:v>20.420000000000002</c:v>
                </c:pt>
                <c:pt idx="2042">
                  <c:v>20.43</c:v>
                </c:pt>
                <c:pt idx="2043">
                  <c:v>20.440000000000001</c:v>
                </c:pt>
                <c:pt idx="2044">
                  <c:v>20.45</c:v>
                </c:pt>
                <c:pt idx="2045">
                  <c:v>20.46</c:v>
                </c:pt>
                <c:pt idx="2046">
                  <c:v>20.47</c:v>
                </c:pt>
                <c:pt idx="2047">
                  <c:v>20.48</c:v>
                </c:pt>
                <c:pt idx="2048">
                  <c:v>20.49</c:v>
                </c:pt>
                <c:pt idx="2049">
                  <c:v>20.5</c:v>
                </c:pt>
                <c:pt idx="2050">
                  <c:v>20.51</c:v>
                </c:pt>
                <c:pt idx="2051">
                  <c:v>20.52</c:v>
                </c:pt>
                <c:pt idx="2052">
                  <c:v>20.53</c:v>
                </c:pt>
                <c:pt idx="2053">
                  <c:v>20.54</c:v>
                </c:pt>
                <c:pt idx="2054">
                  <c:v>20.55</c:v>
                </c:pt>
                <c:pt idx="2055">
                  <c:v>20.56</c:v>
                </c:pt>
                <c:pt idx="2056">
                  <c:v>20.57</c:v>
                </c:pt>
                <c:pt idx="2057">
                  <c:v>20.58</c:v>
                </c:pt>
                <c:pt idx="2058">
                  <c:v>20.59</c:v>
                </c:pt>
                <c:pt idx="2059">
                  <c:v>20.6</c:v>
                </c:pt>
                <c:pt idx="2060">
                  <c:v>20.61</c:v>
                </c:pt>
                <c:pt idx="2061">
                  <c:v>20.62</c:v>
                </c:pt>
                <c:pt idx="2062">
                  <c:v>20.63</c:v>
                </c:pt>
                <c:pt idx="2063">
                  <c:v>20.64</c:v>
                </c:pt>
                <c:pt idx="2064">
                  <c:v>20.65</c:v>
                </c:pt>
                <c:pt idx="2065">
                  <c:v>20.66</c:v>
                </c:pt>
                <c:pt idx="2066">
                  <c:v>20.67</c:v>
                </c:pt>
                <c:pt idx="2067">
                  <c:v>20.68</c:v>
                </c:pt>
                <c:pt idx="2068">
                  <c:v>20.69</c:v>
                </c:pt>
                <c:pt idx="2069">
                  <c:v>20.7</c:v>
                </c:pt>
                <c:pt idx="2070">
                  <c:v>20.71</c:v>
                </c:pt>
                <c:pt idx="2071">
                  <c:v>20.72</c:v>
                </c:pt>
                <c:pt idx="2072">
                  <c:v>20.73</c:v>
                </c:pt>
                <c:pt idx="2073">
                  <c:v>20.74</c:v>
                </c:pt>
                <c:pt idx="2074">
                  <c:v>20.75</c:v>
                </c:pt>
                <c:pt idx="2075">
                  <c:v>20.76</c:v>
                </c:pt>
                <c:pt idx="2076">
                  <c:v>20.77</c:v>
                </c:pt>
                <c:pt idx="2077">
                  <c:v>20.78</c:v>
                </c:pt>
                <c:pt idx="2078">
                  <c:v>20.79</c:v>
                </c:pt>
                <c:pt idx="2079">
                  <c:v>20.8</c:v>
                </c:pt>
                <c:pt idx="2080">
                  <c:v>20.81</c:v>
                </c:pt>
                <c:pt idx="2081">
                  <c:v>20.82</c:v>
                </c:pt>
                <c:pt idx="2082">
                  <c:v>20.83</c:v>
                </c:pt>
                <c:pt idx="2083">
                  <c:v>20.84</c:v>
                </c:pt>
                <c:pt idx="2084">
                  <c:v>20.85</c:v>
                </c:pt>
                <c:pt idx="2085">
                  <c:v>20.86</c:v>
                </c:pt>
                <c:pt idx="2086">
                  <c:v>20.87</c:v>
                </c:pt>
                <c:pt idx="2087">
                  <c:v>20.88</c:v>
                </c:pt>
                <c:pt idx="2088">
                  <c:v>20.89</c:v>
                </c:pt>
                <c:pt idx="2089">
                  <c:v>20.9</c:v>
                </c:pt>
                <c:pt idx="2090">
                  <c:v>20.91</c:v>
                </c:pt>
                <c:pt idx="2091">
                  <c:v>20.92</c:v>
                </c:pt>
                <c:pt idx="2092">
                  <c:v>20.93</c:v>
                </c:pt>
                <c:pt idx="2093">
                  <c:v>20.94</c:v>
                </c:pt>
                <c:pt idx="2094">
                  <c:v>20.95</c:v>
                </c:pt>
                <c:pt idx="2095">
                  <c:v>20.96</c:v>
                </c:pt>
                <c:pt idx="2096">
                  <c:v>20.97</c:v>
                </c:pt>
                <c:pt idx="2097">
                  <c:v>20.98</c:v>
                </c:pt>
                <c:pt idx="2098">
                  <c:v>20.99</c:v>
                </c:pt>
                <c:pt idx="2099">
                  <c:v>21</c:v>
                </c:pt>
                <c:pt idx="2100">
                  <c:v>21.01</c:v>
                </c:pt>
                <c:pt idx="2101">
                  <c:v>21.02</c:v>
                </c:pt>
                <c:pt idx="2102">
                  <c:v>21.03</c:v>
                </c:pt>
                <c:pt idx="2103">
                  <c:v>21.04</c:v>
                </c:pt>
                <c:pt idx="2104">
                  <c:v>21.05</c:v>
                </c:pt>
                <c:pt idx="2105">
                  <c:v>21.06</c:v>
                </c:pt>
                <c:pt idx="2106">
                  <c:v>21.07</c:v>
                </c:pt>
                <c:pt idx="2107">
                  <c:v>21.08</c:v>
                </c:pt>
                <c:pt idx="2108">
                  <c:v>21.09</c:v>
                </c:pt>
                <c:pt idx="2109">
                  <c:v>21.1</c:v>
                </c:pt>
                <c:pt idx="2110">
                  <c:v>21.11</c:v>
                </c:pt>
                <c:pt idx="2111">
                  <c:v>21.12</c:v>
                </c:pt>
                <c:pt idx="2112">
                  <c:v>21.13</c:v>
                </c:pt>
                <c:pt idx="2113">
                  <c:v>21.14</c:v>
                </c:pt>
                <c:pt idx="2114">
                  <c:v>21.15</c:v>
                </c:pt>
                <c:pt idx="2115">
                  <c:v>21.16</c:v>
                </c:pt>
                <c:pt idx="2116">
                  <c:v>21.17</c:v>
                </c:pt>
                <c:pt idx="2117">
                  <c:v>21.18</c:v>
                </c:pt>
                <c:pt idx="2118">
                  <c:v>21.19</c:v>
                </c:pt>
                <c:pt idx="2119">
                  <c:v>21.2</c:v>
                </c:pt>
                <c:pt idx="2120">
                  <c:v>21.21</c:v>
                </c:pt>
                <c:pt idx="2121">
                  <c:v>21.22</c:v>
                </c:pt>
                <c:pt idx="2122">
                  <c:v>21.23</c:v>
                </c:pt>
                <c:pt idx="2123">
                  <c:v>21.24</c:v>
                </c:pt>
                <c:pt idx="2124">
                  <c:v>21.25</c:v>
                </c:pt>
                <c:pt idx="2125">
                  <c:v>21.26</c:v>
                </c:pt>
                <c:pt idx="2126">
                  <c:v>21.27</c:v>
                </c:pt>
                <c:pt idx="2127">
                  <c:v>21.28</c:v>
                </c:pt>
                <c:pt idx="2128">
                  <c:v>21.29</c:v>
                </c:pt>
                <c:pt idx="2129">
                  <c:v>21.3</c:v>
                </c:pt>
                <c:pt idx="2130">
                  <c:v>21.31</c:v>
                </c:pt>
                <c:pt idx="2131">
                  <c:v>21.32</c:v>
                </c:pt>
                <c:pt idx="2132">
                  <c:v>21.33</c:v>
                </c:pt>
                <c:pt idx="2133">
                  <c:v>21.34</c:v>
                </c:pt>
                <c:pt idx="2134">
                  <c:v>21.35</c:v>
                </c:pt>
                <c:pt idx="2135">
                  <c:v>21.36</c:v>
                </c:pt>
                <c:pt idx="2136">
                  <c:v>21.37</c:v>
                </c:pt>
                <c:pt idx="2137">
                  <c:v>21.38</c:v>
                </c:pt>
                <c:pt idx="2138">
                  <c:v>21.39</c:v>
                </c:pt>
                <c:pt idx="2139">
                  <c:v>21.4</c:v>
                </c:pt>
                <c:pt idx="2140">
                  <c:v>21.41</c:v>
                </c:pt>
                <c:pt idx="2141">
                  <c:v>21.42</c:v>
                </c:pt>
                <c:pt idx="2142">
                  <c:v>21.43</c:v>
                </c:pt>
                <c:pt idx="2143">
                  <c:v>21.44</c:v>
                </c:pt>
                <c:pt idx="2144">
                  <c:v>21.45</c:v>
                </c:pt>
                <c:pt idx="2145">
                  <c:v>21.46</c:v>
                </c:pt>
                <c:pt idx="2146">
                  <c:v>21.47</c:v>
                </c:pt>
                <c:pt idx="2147">
                  <c:v>21.48</c:v>
                </c:pt>
                <c:pt idx="2148">
                  <c:v>21.49</c:v>
                </c:pt>
                <c:pt idx="2149">
                  <c:v>21.5</c:v>
                </c:pt>
                <c:pt idx="2150">
                  <c:v>21.51</c:v>
                </c:pt>
                <c:pt idx="2151">
                  <c:v>21.52</c:v>
                </c:pt>
                <c:pt idx="2152">
                  <c:v>21.53</c:v>
                </c:pt>
                <c:pt idx="2153">
                  <c:v>21.54</c:v>
                </c:pt>
                <c:pt idx="2154">
                  <c:v>21.55</c:v>
                </c:pt>
                <c:pt idx="2155">
                  <c:v>21.56</c:v>
                </c:pt>
                <c:pt idx="2156">
                  <c:v>21.57</c:v>
                </c:pt>
                <c:pt idx="2157">
                  <c:v>21.58</c:v>
                </c:pt>
                <c:pt idx="2158">
                  <c:v>21.59</c:v>
                </c:pt>
                <c:pt idx="2159">
                  <c:v>21.6</c:v>
                </c:pt>
                <c:pt idx="2160">
                  <c:v>21.61</c:v>
                </c:pt>
                <c:pt idx="2161">
                  <c:v>21.62</c:v>
                </c:pt>
                <c:pt idx="2162">
                  <c:v>21.63</c:v>
                </c:pt>
                <c:pt idx="2163">
                  <c:v>21.64</c:v>
                </c:pt>
                <c:pt idx="2164">
                  <c:v>21.65</c:v>
                </c:pt>
                <c:pt idx="2165">
                  <c:v>21.66</c:v>
                </c:pt>
                <c:pt idx="2166">
                  <c:v>21.67</c:v>
                </c:pt>
                <c:pt idx="2167">
                  <c:v>21.68</c:v>
                </c:pt>
                <c:pt idx="2168">
                  <c:v>21.69</c:v>
                </c:pt>
                <c:pt idx="2169">
                  <c:v>21.7</c:v>
                </c:pt>
                <c:pt idx="2170">
                  <c:v>21.71</c:v>
                </c:pt>
                <c:pt idx="2171">
                  <c:v>21.72</c:v>
                </c:pt>
                <c:pt idx="2172">
                  <c:v>21.73</c:v>
                </c:pt>
                <c:pt idx="2173">
                  <c:v>21.74</c:v>
                </c:pt>
                <c:pt idx="2174">
                  <c:v>21.75</c:v>
                </c:pt>
                <c:pt idx="2175">
                  <c:v>21.76</c:v>
                </c:pt>
                <c:pt idx="2176">
                  <c:v>21.77</c:v>
                </c:pt>
                <c:pt idx="2177">
                  <c:v>21.78</c:v>
                </c:pt>
                <c:pt idx="2178">
                  <c:v>21.79</c:v>
                </c:pt>
                <c:pt idx="2179">
                  <c:v>21.8</c:v>
                </c:pt>
                <c:pt idx="2180">
                  <c:v>21.81</c:v>
                </c:pt>
                <c:pt idx="2181">
                  <c:v>21.82</c:v>
                </c:pt>
                <c:pt idx="2182">
                  <c:v>21.83</c:v>
                </c:pt>
                <c:pt idx="2183">
                  <c:v>21.84</c:v>
                </c:pt>
                <c:pt idx="2184">
                  <c:v>21.85</c:v>
                </c:pt>
                <c:pt idx="2185">
                  <c:v>21.86</c:v>
                </c:pt>
                <c:pt idx="2186">
                  <c:v>21.87</c:v>
                </c:pt>
                <c:pt idx="2187">
                  <c:v>21.88</c:v>
                </c:pt>
                <c:pt idx="2188">
                  <c:v>21.89</c:v>
                </c:pt>
                <c:pt idx="2189">
                  <c:v>21.9</c:v>
                </c:pt>
                <c:pt idx="2190">
                  <c:v>21.91</c:v>
                </c:pt>
                <c:pt idx="2191">
                  <c:v>21.92</c:v>
                </c:pt>
                <c:pt idx="2192">
                  <c:v>21.93</c:v>
                </c:pt>
                <c:pt idx="2193">
                  <c:v>21.94</c:v>
                </c:pt>
                <c:pt idx="2194">
                  <c:v>21.95</c:v>
                </c:pt>
                <c:pt idx="2195">
                  <c:v>21.96</c:v>
                </c:pt>
                <c:pt idx="2196">
                  <c:v>21.97</c:v>
                </c:pt>
                <c:pt idx="2197">
                  <c:v>21.98</c:v>
                </c:pt>
                <c:pt idx="2198">
                  <c:v>21.99</c:v>
                </c:pt>
                <c:pt idx="2199">
                  <c:v>22</c:v>
                </c:pt>
                <c:pt idx="2200">
                  <c:v>22.01</c:v>
                </c:pt>
                <c:pt idx="2201">
                  <c:v>22.02</c:v>
                </c:pt>
                <c:pt idx="2202">
                  <c:v>22.03</c:v>
                </c:pt>
                <c:pt idx="2203">
                  <c:v>22.04</c:v>
                </c:pt>
                <c:pt idx="2204">
                  <c:v>22.05</c:v>
                </c:pt>
                <c:pt idx="2205">
                  <c:v>22.06</c:v>
                </c:pt>
                <c:pt idx="2206">
                  <c:v>22.07</c:v>
                </c:pt>
                <c:pt idx="2207">
                  <c:v>22.08</c:v>
                </c:pt>
                <c:pt idx="2208">
                  <c:v>22.09</c:v>
                </c:pt>
                <c:pt idx="2209">
                  <c:v>22.1</c:v>
                </c:pt>
                <c:pt idx="2210">
                  <c:v>22.11</c:v>
                </c:pt>
                <c:pt idx="2211">
                  <c:v>22.12</c:v>
                </c:pt>
                <c:pt idx="2212">
                  <c:v>22.13</c:v>
                </c:pt>
                <c:pt idx="2213">
                  <c:v>22.14</c:v>
                </c:pt>
                <c:pt idx="2214">
                  <c:v>22.15</c:v>
                </c:pt>
                <c:pt idx="2215">
                  <c:v>22.16</c:v>
                </c:pt>
                <c:pt idx="2216">
                  <c:v>22.17</c:v>
                </c:pt>
                <c:pt idx="2217">
                  <c:v>22.18</c:v>
                </c:pt>
                <c:pt idx="2218">
                  <c:v>22.19</c:v>
                </c:pt>
                <c:pt idx="2219">
                  <c:v>22.2</c:v>
                </c:pt>
                <c:pt idx="2220">
                  <c:v>22.21</c:v>
                </c:pt>
                <c:pt idx="2221">
                  <c:v>22.22</c:v>
                </c:pt>
                <c:pt idx="2222">
                  <c:v>22.23</c:v>
                </c:pt>
                <c:pt idx="2223">
                  <c:v>22.24</c:v>
                </c:pt>
                <c:pt idx="2224">
                  <c:v>22.25</c:v>
                </c:pt>
                <c:pt idx="2225">
                  <c:v>22.26</c:v>
                </c:pt>
                <c:pt idx="2226">
                  <c:v>22.27</c:v>
                </c:pt>
                <c:pt idx="2227">
                  <c:v>22.28</c:v>
                </c:pt>
                <c:pt idx="2228">
                  <c:v>22.29</c:v>
                </c:pt>
                <c:pt idx="2229">
                  <c:v>22.3</c:v>
                </c:pt>
                <c:pt idx="2230">
                  <c:v>22.31</c:v>
                </c:pt>
                <c:pt idx="2231">
                  <c:v>22.32</c:v>
                </c:pt>
                <c:pt idx="2232">
                  <c:v>22.33</c:v>
                </c:pt>
                <c:pt idx="2233">
                  <c:v>22.34</c:v>
                </c:pt>
                <c:pt idx="2234">
                  <c:v>22.35</c:v>
                </c:pt>
                <c:pt idx="2235">
                  <c:v>22.36</c:v>
                </c:pt>
                <c:pt idx="2236">
                  <c:v>22.37</c:v>
                </c:pt>
                <c:pt idx="2237">
                  <c:v>22.38</c:v>
                </c:pt>
                <c:pt idx="2238">
                  <c:v>22.39</c:v>
                </c:pt>
                <c:pt idx="2239">
                  <c:v>22.4</c:v>
                </c:pt>
                <c:pt idx="2240">
                  <c:v>22.41</c:v>
                </c:pt>
                <c:pt idx="2241">
                  <c:v>22.42</c:v>
                </c:pt>
                <c:pt idx="2242">
                  <c:v>22.43</c:v>
                </c:pt>
                <c:pt idx="2243">
                  <c:v>22.44</c:v>
                </c:pt>
                <c:pt idx="2244">
                  <c:v>22.45</c:v>
                </c:pt>
                <c:pt idx="2245">
                  <c:v>22.46</c:v>
                </c:pt>
                <c:pt idx="2246">
                  <c:v>22.47</c:v>
                </c:pt>
                <c:pt idx="2247">
                  <c:v>22.48</c:v>
                </c:pt>
                <c:pt idx="2248">
                  <c:v>22.49</c:v>
                </c:pt>
                <c:pt idx="2249">
                  <c:v>22.5</c:v>
                </c:pt>
                <c:pt idx="2250">
                  <c:v>22.51</c:v>
                </c:pt>
                <c:pt idx="2251">
                  <c:v>22.52</c:v>
                </c:pt>
                <c:pt idx="2252">
                  <c:v>22.53</c:v>
                </c:pt>
                <c:pt idx="2253">
                  <c:v>22.54</c:v>
                </c:pt>
                <c:pt idx="2254">
                  <c:v>22.55</c:v>
                </c:pt>
                <c:pt idx="2255">
                  <c:v>22.56</c:v>
                </c:pt>
                <c:pt idx="2256">
                  <c:v>22.57</c:v>
                </c:pt>
                <c:pt idx="2257">
                  <c:v>22.58</c:v>
                </c:pt>
                <c:pt idx="2258">
                  <c:v>22.59</c:v>
                </c:pt>
                <c:pt idx="2259">
                  <c:v>22.6</c:v>
                </c:pt>
                <c:pt idx="2260">
                  <c:v>22.61</c:v>
                </c:pt>
                <c:pt idx="2261">
                  <c:v>22.62</c:v>
                </c:pt>
                <c:pt idx="2262">
                  <c:v>22.63</c:v>
                </c:pt>
                <c:pt idx="2263">
                  <c:v>22.64</c:v>
                </c:pt>
                <c:pt idx="2264">
                  <c:v>22.65</c:v>
                </c:pt>
                <c:pt idx="2265">
                  <c:v>22.66</c:v>
                </c:pt>
                <c:pt idx="2266">
                  <c:v>22.67</c:v>
                </c:pt>
                <c:pt idx="2267">
                  <c:v>22.68</c:v>
                </c:pt>
                <c:pt idx="2268">
                  <c:v>22.69</c:v>
                </c:pt>
                <c:pt idx="2269">
                  <c:v>22.7</c:v>
                </c:pt>
                <c:pt idx="2270">
                  <c:v>22.71</c:v>
                </c:pt>
                <c:pt idx="2271">
                  <c:v>22.72</c:v>
                </c:pt>
                <c:pt idx="2272">
                  <c:v>22.73</c:v>
                </c:pt>
                <c:pt idx="2273">
                  <c:v>22.74</c:v>
                </c:pt>
                <c:pt idx="2274">
                  <c:v>22.75</c:v>
                </c:pt>
                <c:pt idx="2275">
                  <c:v>22.76</c:v>
                </c:pt>
                <c:pt idx="2276">
                  <c:v>22.77</c:v>
                </c:pt>
                <c:pt idx="2277">
                  <c:v>22.78</c:v>
                </c:pt>
                <c:pt idx="2278">
                  <c:v>22.79</c:v>
                </c:pt>
                <c:pt idx="2279">
                  <c:v>22.8</c:v>
                </c:pt>
                <c:pt idx="2280">
                  <c:v>22.81</c:v>
                </c:pt>
                <c:pt idx="2281">
                  <c:v>22.82</c:v>
                </c:pt>
                <c:pt idx="2282">
                  <c:v>22.83</c:v>
                </c:pt>
                <c:pt idx="2283">
                  <c:v>22.84</c:v>
                </c:pt>
                <c:pt idx="2284">
                  <c:v>22.85</c:v>
                </c:pt>
                <c:pt idx="2285">
                  <c:v>22.86</c:v>
                </c:pt>
                <c:pt idx="2286">
                  <c:v>22.87</c:v>
                </c:pt>
                <c:pt idx="2287">
                  <c:v>22.88</c:v>
                </c:pt>
                <c:pt idx="2288">
                  <c:v>22.89</c:v>
                </c:pt>
                <c:pt idx="2289">
                  <c:v>22.9</c:v>
                </c:pt>
                <c:pt idx="2290">
                  <c:v>22.91</c:v>
                </c:pt>
                <c:pt idx="2291">
                  <c:v>22.92</c:v>
                </c:pt>
                <c:pt idx="2292">
                  <c:v>22.93</c:v>
                </c:pt>
                <c:pt idx="2293">
                  <c:v>22.94</c:v>
                </c:pt>
                <c:pt idx="2294">
                  <c:v>22.95</c:v>
                </c:pt>
                <c:pt idx="2295">
                  <c:v>22.96</c:v>
                </c:pt>
                <c:pt idx="2296">
                  <c:v>22.97</c:v>
                </c:pt>
                <c:pt idx="2297">
                  <c:v>22.98</c:v>
                </c:pt>
                <c:pt idx="2298">
                  <c:v>22.99</c:v>
                </c:pt>
                <c:pt idx="2299">
                  <c:v>23</c:v>
                </c:pt>
                <c:pt idx="2300">
                  <c:v>23.01</c:v>
                </c:pt>
                <c:pt idx="2301">
                  <c:v>23.02</c:v>
                </c:pt>
                <c:pt idx="2302">
                  <c:v>23.03</c:v>
                </c:pt>
                <c:pt idx="2303">
                  <c:v>23.04</c:v>
                </c:pt>
                <c:pt idx="2304">
                  <c:v>23.05</c:v>
                </c:pt>
                <c:pt idx="2305">
                  <c:v>23.06</c:v>
                </c:pt>
                <c:pt idx="2306">
                  <c:v>23.07</c:v>
                </c:pt>
                <c:pt idx="2307">
                  <c:v>23.08</c:v>
                </c:pt>
                <c:pt idx="2308">
                  <c:v>23.09</c:v>
                </c:pt>
                <c:pt idx="2309">
                  <c:v>23.1</c:v>
                </c:pt>
                <c:pt idx="2310">
                  <c:v>23.11</c:v>
                </c:pt>
                <c:pt idx="2311">
                  <c:v>23.12</c:v>
                </c:pt>
                <c:pt idx="2312">
                  <c:v>23.13</c:v>
                </c:pt>
                <c:pt idx="2313">
                  <c:v>23.14</c:v>
                </c:pt>
                <c:pt idx="2314">
                  <c:v>23.15</c:v>
                </c:pt>
                <c:pt idx="2315">
                  <c:v>23.16</c:v>
                </c:pt>
                <c:pt idx="2316">
                  <c:v>23.17</c:v>
                </c:pt>
                <c:pt idx="2317">
                  <c:v>23.18</c:v>
                </c:pt>
                <c:pt idx="2318">
                  <c:v>23.19</c:v>
                </c:pt>
                <c:pt idx="2319">
                  <c:v>23.2</c:v>
                </c:pt>
                <c:pt idx="2320">
                  <c:v>23.21</c:v>
                </c:pt>
                <c:pt idx="2321">
                  <c:v>23.22</c:v>
                </c:pt>
                <c:pt idx="2322">
                  <c:v>23.23</c:v>
                </c:pt>
                <c:pt idx="2323">
                  <c:v>23.24</c:v>
                </c:pt>
                <c:pt idx="2324">
                  <c:v>23.25</c:v>
                </c:pt>
                <c:pt idx="2325">
                  <c:v>23.26</c:v>
                </c:pt>
                <c:pt idx="2326">
                  <c:v>23.27</c:v>
                </c:pt>
                <c:pt idx="2327">
                  <c:v>23.28</c:v>
                </c:pt>
                <c:pt idx="2328">
                  <c:v>23.29</c:v>
                </c:pt>
                <c:pt idx="2329">
                  <c:v>23.3</c:v>
                </c:pt>
                <c:pt idx="2330">
                  <c:v>23.31</c:v>
                </c:pt>
                <c:pt idx="2331">
                  <c:v>23.32</c:v>
                </c:pt>
                <c:pt idx="2332">
                  <c:v>23.33</c:v>
                </c:pt>
                <c:pt idx="2333">
                  <c:v>23.34</c:v>
                </c:pt>
                <c:pt idx="2334">
                  <c:v>23.35</c:v>
                </c:pt>
                <c:pt idx="2335">
                  <c:v>23.36</c:v>
                </c:pt>
                <c:pt idx="2336">
                  <c:v>23.37</c:v>
                </c:pt>
                <c:pt idx="2337">
                  <c:v>23.38</c:v>
                </c:pt>
                <c:pt idx="2338">
                  <c:v>23.39</c:v>
                </c:pt>
                <c:pt idx="2339">
                  <c:v>23.4</c:v>
                </c:pt>
                <c:pt idx="2340">
                  <c:v>23.41</c:v>
                </c:pt>
                <c:pt idx="2341">
                  <c:v>23.42</c:v>
                </c:pt>
                <c:pt idx="2342">
                  <c:v>23.43</c:v>
                </c:pt>
                <c:pt idx="2343">
                  <c:v>23.44</c:v>
                </c:pt>
                <c:pt idx="2344">
                  <c:v>23.45</c:v>
                </c:pt>
                <c:pt idx="2345">
                  <c:v>23.46</c:v>
                </c:pt>
                <c:pt idx="2346">
                  <c:v>23.47</c:v>
                </c:pt>
                <c:pt idx="2347">
                  <c:v>23.48</c:v>
                </c:pt>
                <c:pt idx="2348">
                  <c:v>23.49</c:v>
                </c:pt>
                <c:pt idx="2349">
                  <c:v>23.5</c:v>
                </c:pt>
                <c:pt idx="2350">
                  <c:v>23.51</c:v>
                </c:pt>
                <c:pt idx="2351">
                  <c:v>23.52</c:v>
                </c:pt>
                <c:pt idx="2352">
                  <c:v>23.53</c:v>
                </c:pt>
                <c:pt idx="2353">
                  <c:v>23.54</c:v>
                </c:pt>
                <c:pt idx="2354">
                  <c:v>23.55</c:v>
                </c:pt>
                <c:pt idx="2355">
                  <c:v>23.56</c:v>
                </c:pt>
                <c:pt idx="2356">
                  <c:v>23.57</c:v>
                </c:pt>
                <c:pt idx="2357">
                  <c:v>23.58</c:v>
                </c:pt>
                <c:pt idx="2358">
                  <c:v>23.59</c:v>
                </c:pt>
                <c:pt idx="2359">
                  <c:v>23.6</c:v>
                </c:pt>
                <c:pt idx="2360">
                  <c:v>23.61</c:v>
                </c:pt>
                <c:pt idx="2361">
                  <c:v>23.62</c:v>
                </c:pt>
                <c:pt idx="2362">
                  <c:v>23.63</c:v>
                </c:pt>
                <c:pt idx="2363">
                  <c:v>23.64</c:v>
                </c:pt>
                <c:pt idx="2364">
                  <c:v>23.65</c:v>
                </c:pt>
                <c:pt idx="2365">
                  <c:v>23.66</c:v>
                </c:pt>
                <c:pt idx="2366">
                  <c:v>23.67</c:v>
                </c:pt>
                <c:pt idx="2367">
                  <c:v>23.68</c:v>
                </c:pt>
                <c:pt idx="2368">
                  <c:v>23.69</c:v>
                </c:pt>
                <c:pt idx="2369">
                  <c:v>23.7</c:v>
                </c:pt>
                <c:pt idx="2370">
                  <c:v>23.71</c:v>
                </c:pt>
                <c:pt idx="2371">
                  <c:v>23.72</c:v>
                </c:pt>
                <c:pt idx="2372">
                  <c:v>23.73</c:v>
                </c:pt>
                <c:pt idx="2373">
                  <c:v>23.74</c:v>
                </c:pt>
                <c:pt idx="2374">
                  <c:v>23.75</c:v>
                </c:pt>
                <c:pt idx="2375">
                  <c:v>23.76</c:v>
                </c:pt>
                <c:pt idx="2376">
                  <c:v>23.77</c:v>
                </c:pt>
                <c:pt idx="2377">
                  <c:v>23.78</c:v>
                </c:pt>
                <c:pt idx="2378">
                  <c:v>23.79</c:v>
                </c:pt>
                <c:pt idx="2379">
                  <c:v>23.8</c:v>
                </c:pt>
                <c:pt idx="2380">
                  <c:v>23.81</c:v>
                </c:pt>
                <c:pt idx="2381">
                  <c:v>23.82</c:v>
                </c:pt>
                <c:pt idx="2382">
                  <c:v>23.83</c:v>
                </c:pt>
                <c:pt idx="2383">
                  <c:v>23.84</c:v>
                </c:pt>
                <c:pt idx="2384">
                  <c:v>23.85</c:v>
                </c:pt>
                <c:pt idx="2385">
                  <c:v>23.86</c:v>
                </c:pt>
                <c:pt idx="2386">
                  <c:v>23.87</c:v>
                </c:pt>
                <c:pt idx="2387">
                  <c:v>23.88</c:v>
                </c:pt>
                <c:pt idx="2388">
                  <c:v>23.89</c:v>
                </c:pt>
                <c:pt idx="2389">
                  <c:v>23.9</c:v>
                </c:pt>
                <c:pt idx="2390">
                  <c:v>23.91</c:v>
                </c:pt>
                <c:pt idx="2391">
                  <c:v>23.92</c:v>
                </c:pt>
                <c:pt idx="2392">
                  <c:v>23.93</c:v>
                </c:pt>
                <c:pt idx="2393">
                  <c:v>23.94</c:v>
                </c:pt>
                <c:pt idx="2394">
                  <c:v>23.95</c:v>
                </c:pt>
                <c:pt idx="2395">
                  <c:v>23.96</c:v>
                </c:pt>
                <c:pt idx="2396">
                  <c:v>23.97</c:v>
                </c:pt>
                <c:pt idx="2397">
                  <c:v>23.98</c:v>
                </c:pt>
                <c:pt idx="2398">
                  <c:v>23.99</c:v>
                </c:pt>
                <c:pt idx="2399">
                  <c:v>24</c:v>
                </c:pt>
                <c:pt idx="2400">
                  <c:v>24.01</c:v>
                </c:pt>
                <c:pt idx="2401">
                  <c:v>24.02</c:v>
                </c:pt>
                <c:pt idx="2402">
                  <c:v>24.03</c:v>
                </c:pt>
                <c:pt idx="2403">
                  <c:v>24.04</c:v>
                </c:pt>
                <c:pt idx="2404">
                  <c:v>24.05</c:v>
                </c:pt>
                <c:pt idx="2405">
                  <c:v>24.06</c:v>
                </c:pt>
                <c:pt idx="2406">
                  <c:v>24.07</c:v>
                </c:pt>
                <c:pt idx="2407">
                  <c:v>24.08</c:v>
                </c:pt>
                <c:pt idx="2408">
                  <c:v>24.09</c:v>
                </c:pt>
                <c:pt idx="2409">
                  <c:v>24.1</c:v>
                </c:pt>
                <c:pt idx="2410">
                  <c:v>24.11</c:v>
                </c:pt>
                <c:pt idx="2411">
                  <c:v>24.12</c:v>
                </c:pt>
                <c:pt idx="2412">
                  <c:v>24.13</c:v>
                </c:pt>
                <c:pt idx="2413">
                  <c:v>24.14</c:v>
                </c:pt>
                <c:pt idx="2414">
                  <c:v>24.15</c:v>
                </c:pt>
                <c:pt idx="2415">
                  <c:v>24.16</c:v>
                </c:pt>
                <c:pt idx="2416">
                  <c:v>24.17</c:v>
                </c:pt>
                <c:pt idx="2417">
                  <c:v>24.18</c:v>
                </c:pt>
                <c:pt idx="2418">
                  <c:v>24.19</c:v>
                </c:pt>
                <c:pt idx="2419">
                  <c:v>24.2</c:v>
                </c:pt>
                <c:pt idx="2420">
                  <c:v>24.21</c:v>
                </c:pt>
                <c:pt idx="2421">
                  <c:v>24.22</c:v>
                </c:pt>
                <c:pt idx="2422">
                  <c:v>24.23</c:v>
                </c:pt>
                <c:pt idx="2423">
                  <c:v>24.24</c:v>
                </c:pt>
                <c:pt idx="2424">
                  <c:v>24.25</c:v>
                </c:pt>
                <c:pt idx="2425">
                  <c:v>24.26</c:v>
                </c:pt>
                <c:pt idx="2426">
                  <c:v>24.27</c:v>
                </c:pt>
                <c:pt idx="2427">
                  <c:v>24.28</c:v>
                </c:pt>
                <c:pt idx="2428">
                  <c:v>24.29</c:v>
                </c:pt>
                <c:pt idx="2429">
                  <c:v>24.3</c:v>
                </c:pt>
                <c:pt idx="2430">
                  <c:v>24.31</c:v>
                </c:pt>
                <c:pt idx="2431">
                  <c:v>24.32</c:v>
                </c:pt>
                <c:pt idx="2432">
                  <c:v>24.33</c:v>
                </c:pt>
                <c:pt idx="2433">
                  <c:v>24.34</c:v>
                </c:pt>
                <c:pt idx="2434">
                  <c:v>24.35</c:v>
                </c:pt>
                <c:pt idx="2435">
                  <c:v>24.36</c:v>
                </c:pt>
                <c:pt idx="2436">
                  <c:v>24.37</c:v>
                </c:pt>
                <c:pt idx="2437">
                  <c:v>24.38</c:v>
                </c:pt>
                <c:pt idx="2438">
                  <c:v>24.39</c:v>
                </c:pt>
                <c:pt idx="2439">
                  <c:v>24.4</c:v>
                </c:pt>
                <c:pt idx="2440">
                  <c:v>24.41</c:v>
                </c:pt>
                <c:pt idx="2441">
                  <c:v>24.42</c:v>
                </c:pt>
                <c:pt idx="2442">
                  <c:v>24.43</c:v>
                </c:pt>
                <c:pt idx="2443">
                  <c:v>24.44</c:v>
                </c:pt>
                <c:pt idx="2444">
                  <c:v>24.45</c:v>
                </c:pt>
                <c:pt idx="2445">
                  <c:v>24.46</c:v>
                </c:pt>
                <c:pt idx="2446">
                  <c:v>24.47</c:v>
                </c:pt>
                <c:pt idx="2447">
                  <c:v>24.48</c:v>
                </c:pt>
                <c:pt idx="2448">
                  <c:v>24.49</c:v>
                </c:pt>
                <c:pt idx="2449">
                  <c:v>24.5</c:v>
                </c:pt>
                <c:pt idx="2450">
                  <c:v>24.51</c:v>
                </c:pt>
                <c:pt idx="2451">
                  <c:v>24.52</c:v>
                </c:pt>
                <c:pt idx="2452">
                  <c:v>24.53</c:v>
                </c:pt>
                <c:pt idx="2453">
                  <c:v>24.54</c:v>
                </c:pt>
                <c:pt idx="2454">
                  <c:v>24.55</c:v>
                </c:pt>
                <c:pt idx="2455">
                  <c:v>24.56</c:v>
                </c:pt>
                <c:pt idx="2456">
                  <c:v>24.57</c:v>
                </c:pt>
                <c:pt idx="2457">
                  <c:v>24.58</c:v>
                </c:pt>
                <c:pt idx="2458">
                  <c:v>24.59</c:v>
                </c:pt>
                <c:pt idx="2459">
                  <c:v>24.6</c:v>
                </c:pt>
                <c:pt idx="2460">
                  <c:v>24.61</c:v>
                </c:pt>
                <c:pt idx="2461">
                  <c:v>24.62</c:v>
                </c:pt>
                <c:pt idx="2462">
                  <c:v>24.63</c:v>
                </c:pt>
                <c:pt idx="2463">
                  <c:v>24.64</c:v>
                </c:pt>
                <c:pt idx="2464">
                  <c:v>24.65</c:v>
                </c:pt>
                <c:pt idx="2465">
                  <c:v>24.66</c:v>
                </c:pt>
                <c:pt idx="2466">
                  <c:v>24.67</c:v>
                </c:pt>
                <c:pt idx="2467">
                  <c:v>24.68</c:v>
                </c:pt>
                <c:pt idx="2468">
                  <c:v>24.69</c:v>
                </c:pt>
                <c:pt idx="2469">
                  <c:v>24.7</c:v>
                </c:pt>
                <c:pt idx="2470">
                  <c:v>24.71</c:v>
                </c:pt>
                <c:pt idx="2471">
                  <c:v>24.72</c:v>
                </c:pt>
                <c:pt idx="2472">
                  <c:v>24.73</c:v>
                </c:pt>
                <c:pt idx="2473">
                  <c:v>24.74</c:v>
                </c:pt>
                <c:pt idx="2474">
                  <c:v>24.75</c:v>
                </c:pt>
                <c:pt idx="2475">
                  <c:v>24.76</c:v>
                </c:pt>
                <c:pt idx="2476">
                  <c:v>24.77</c:v>
                </c:pt>
                <c:pt idx="2477">
                  <c:v>24.78</c:v>
                </c:pt>
                <c:pt idx="2478">
                  <c:v>24.79</c:v>
                </c:pt>
                <c:pt idx="2479">
                  <c:v>24.8</c:v>
                </c:pt>
                <c:pt idx="2480">
                  <c:v>24.81</c:v>
                </c:pt>
                <c:pt idx="2481">
                  <c:v>24.82</c:v>
                </c:pt>
                <c:pt idx="2482">
                  <c:v>24.83</c:v>
                </c:pt>
                <c:pt idx="2483">
                  <c:v>24.84</c:v>
                </c:pt>
                <c:pt idx="2484">
                  <c:v>24.85</c:v>
                </c:pt>
                <c:pt idx="2485">
                  <c:v>24.86</c:v>
                </c:pt>
                <c:pt idx="2486">
                  <c:v>24.87</c:v>
                </c:pt>
                <c:pt idx="2487">
                  <c:v>24.88</c:v>
                </c:pt>
                <c:pt idx="2488">
                  <c:v>24.89</c:v>
                </c:pt>
                <c:pt idx="2489">
                  <c:v>24.9</c:v>
                </c:pt>
                <c:pt idx="2490">
                  <c:v>24.91</c:v>
                </c:pt>
                <c:pt idx="2491">
                  <c:v>24.92</c:v>
                </c:pt>
                <c:pt idx="2492">
                  <c:v>24.93</c:v>
                </c:pt>
                <c:pt idx="2493">
                  <c:v>24.94</c:v>
                </c:pt>
                <c:pt idx="2494">
                  <c:v>24.95</c:v>
                </c:pt>
                <c:pt idx="2495">
                  <c:v>24.96</c:v>
                </c:pt>
                <c:pt idx="2496">
                  <c:v>24.97</c:v>
                </c:pt>
                <c:pt idx="2497">
                  <c:v>24.98</c:v>
                </c:pt>
                <c:pt idx="2498">
                  <c:v>24.99</c:v>
                </c:pt>
                <c:pt idx="2499">
                  <c:v>25</c:v>
                </c:pt>
                <c:pt idx="2500">
                  <c:v>25.01</c:v>
                </c:pt>
                <c:pt idx="2501">
                  <c:v>25.02</c:v>
                </c:pt>
                <c:pt idx="2502">
                  <c:v>25.03</c:v>
                </c:pt>
                <c:pt idx="2503">
                  <c:v>25.04</c:v>
                </c:pt>
                <c:pt idx="2504">
                  <c:v>25.05</c:v>
                </c:pt>
                <c:pt idx="2505">
                  <c:v>25.06</c:v>
                </c:pt>
                <c:pt idx="2506">
                  <c:v>25.07</c:v>
                </c:pt>
                <c:pt idx="2507">
                  <c:v>25.08</c:v>
                </c:pt>
                <c:pt idx="2508">
                  <c:v>25.09</c:v>
                </c:pt>
                <c:pt idx="2509">
                  <c:v>25.1</c:v>
                </c:pt>
                <c:pt idx="2510">
                  <c:v>25.11</c:v>
                </c:pt>
                <c:pt idx="2511">
                  <c:v>25.12</c:v>
                </c:pt>
                <c:pt idx="2512">
                  <c:v>25.13</c:v>
                </c:pt>
                <c:pt idx="2513">
                  <c:v>25.14</c:v>
                </c:pt>
                <c:pt idx="2514">
                  <c:v>25.15</c:v>
                </c:pt>
                <c:pt idx="2515">
                  <c:v>25.16</c:v>
                </c:pt>
                <c:pt idx="2516">
                  <c:v>25.17</c:v>
                </c:pt>
                <c:pt idx="2517">
                  <c:v>25.18</c:v>
                </c:pt>
                <c:pt idx="2518">
                  <c:v>25.19</c:v>
                </c:pt>
                <c:pt idx="2519">
                  <c:v>25.2</c:v>
                </c:pt>
                <c:pt idx="2520">
                  <c:v>25.21</c:v>
                </c:pt>
                <c:pt idx="2521">
                  <c:v>25.22</c:v>
                </c:pt>
                <c:pt idx="2522">
                  <c:v>25.23</c:v>
                </c:pt>
                <c:pt idx="2523">
                  <c:v>25.24</c:v>
                </c:pt>
                <c:pt idx="2524">
                  <c:v>25.25</c:v>
                </c:pt>
                <c:pt idx="2525">
                  <c:v>25.26</c:v>
                </c:pt>
                <c:pt idx="2526">
                  <c:v>25.27</c:v>
                </c:pt>
                <c:pt idx="2527">
                  <c:v>25.28</c:v>
                </c:pt>
                <c:pt idx="2528">
                  <c:v>25.29</c:v>
                </c:pt>
                <c:pt idx="2529">
                  <c:v>25.3</c:v>
                </c:pt>
                <c:pt idx="2530">
                  <c:v>25.31</c:v>
                </c:pt>
                <c:pt idx="2531">
                  <c:v>25.32</c:v>
                </c:pt>
                <c:pt idx="2532">
                  <c:v>25.33</c:v>
                </c:pt>
                <c:pt idx="2533">
                  <c:v>25.34</c:v>
                </c:pt>
                <c:pt idx="2534">
                  <c:v>25.35</c:v>
                </c:pt>
                <c:pt idx="2535">
                  <c:v>25.36</c:v>
                </c:pt>
                <c:pt idx="2536">
                  <c:v>25.37</c:v>
                </c:pt>
                <c:pt idx="2537">
                  <c:v>25.38</c:v>
                </c:pt>
                <c:pt idx="2538">
                  <c:v>25.39</c:v>
                </c:pt>
                <c:pt idx="2539">
                  <c:v>25.4</c:v>
                </c:pt>
                <c:pt idx="2540">
                  <c:v>25.41</c:v>
                </c:pt>
                <c:pt idx="2541">
                  <c:v>25.42</c:v>
                </c:pt>
                <c:pt idx="2542">
                  <c:v>25.43</c:v>
                </c:pt>
                <c:pt idx="2543">
                  <c:v>25.44</c:v>
                </c:pt>
                <c:pt idx="2544">
                  <c:v>25.45</c:v>
                </c:pt>
                <c:pt idx="2545">
                  <c:v>25.46</c:v>
                </c:pt>
                <c:pt idx="2546">
                  <c:v>25.47</c:v>
                </c:pt>
                <c:pt idx="2547">
                  <c:v>25.48</c:v>
                </c:pt>
                <c:pt idx="2548">
                  <c:v>25.49</c:v>
                </c:pt>
                <c:pt idx="2549">
                  <c:v>25.5</c:v>
                </c:pt>
                <c:pt idx="2550">
                  <c:v>25.51</c:v>
                </c:pt>
                <c:pt idx="2551">
                  <c:v>25.52</c:v>
                </c:pt>
                <c:pt idx="2552">
                  <c:v>25.53</c:v>
                </c:pt>
                <c:pt idx="2553">
                  <c:v>25.54</c:v>
                </c:pt>
                <c:pt idx="2554">
                  <c:v>25.55</c:v>
                </c:pt>
                <c:pt idx="2555">
                  <c:v>25.56</c:v>
                </c:pt>
                <c:pt idx="2556">
                  <c:v>25.57</c:v>
                </c:pt>
                <c:pt idx="2557">
                  <c:v>25.58</c:v>
                </c:pt>
                <c:pt idx="2558">
                  <c:v>25.59</c:v>
                </c:pt>
                <c:pt idx="2559">
                  <c:v>25.6</c:v>
                </c:pt>
                <c:pt idx="2560">
                  <c:v>25.61</c:v>
                </c:pt>
                <c:pt idx="2561">
                  <c:v>25.62</c:v>
                </c:pt>
                <c:pt idx="2562">
                  <c:v>25.63</c:v>
                </c:pt>
                <c:pt idx="2563">
                  <c:v>25.64</c:v>
                </c:pt>
                <c:pt idx="2564">
                  <c:v>25.65</c:v>
                </c:pt>
                <c:pt idx="2565">
                  <c:v>25.66</c:v>
                </c:pt>
                <c:pt idx="2566">
                  <c:v>25.67</c:v>
                </c:pt>
                <c:pt idx="2567">
                  <c:v>25.68</c:v>
                </c:pt>
                <c:pt idx="2568">
                  <c:v>25.69</c:v>
                </c:pt>
                <c:pt idx="2569">
                  <c:v>25.7</c:v>
                </c:pt>
                <c:pt idx="2570">
                  <c:v>25.71</c:v>
                </c:pt>
                <c:pt idx="2571">
                  <c:v>25.72</c:v>
                </c:pt>
                <c:pt idx="2572">
                  <c:v>25.73</c:v>
                </c:pt>
                <c:pt idx="2573">
                  <c:v>25.74</c:v>
                </c:pt>
                <c:pt idx="2574">
                  <c:v>25.75</c:v>
                </c:pt>
                <c:pt idx="2575">
                  <c:v>25.76</c:v>
                </c:pt>
                <c:pt idx="2576">
                  <c:v>25.77</c:v>
                </c:pt>
                <c:pt idx="2577">
                  <c:v>25.78</c:v>
                </c:pt>
                <c:pt idx="2578">
                  <c:v>25.79</c:v>
                </c:pt>
                <c:pt idx="2579">
                  <c:v>25.8</c:v>
                </c:pt>
                <c:pt idx="2580">
                  <c:v>25.81</c:v>
                </c:pt>
                <c:pt idx="2581">
                  <c:v>25.82</c:v>
                </c:pt>
                <c:pt idx="2582">
                  <c:v>25.83</c:v>
                </c:pt>
                <c:pt idx="2583">
                  <c:v>25.84</c:v>
                </c:pt>
                <c:pt idx="2584">
                  <c:v>25.85</c:v>
                </c:pt>
                <c:pt idx="2585">
                  <c:v>25.86</c:v>
                </c:pt>
                <c:pt idx="2586">
                  <c:v>25.87</c:v>
                </c:pt>
                <c:pt idx="2587">
                  <c:v>25.88</c:v>
                </c:pt>
                <c:pt idx="2588">
                  <c:v>25.89</c:v>
                </c:pt>
                <c:pt idx="2589">
                  <c:v>25.9</c:v>
                </c:pt>
                <c:pt idx="2590">
                  <c:v>25.91</c:v>
                </c:pt>
                <c:pt idx="2591">
                  <c:v>25.92</c:v>
                </c:pt>
                <c:pt idx="2592">
                  <c:v>25.93</c:v>
                </c:pt>
                <c:pt idx="2593">
                  <c:v>25.94</c:v>
                </c:pt>
                <c:pt idx="2594">
                  <c:v>25.95</c:v>
                </c:pt>
                <c:pt idx="2595">
                  <c:v>25.96</c:v>
                </c:pt>
                <c:pt idx="2596">
                  <c:v>25.97</c:v>
                </c:pt>
                <c:pt idx="2597">
                  <c:v>25.98</c:v>
                </c:pt>
                <c:pt idx="2598">
                  <c:v>25.99</c:v>
                </c:pt>
                <c:pt idx="2599">
                  <c:v>26</c:v>
                </c:pt>
                <c:pt idx="2600">
                  <c:v>26.01</c:v>
                </c:pt>
                <c:pt idx="2601">
                  <c:v>26.02</c:v>
                </c:pt>
                <c:pt idx="2602">
                  <c:v>26.03</c:v>
                </c:pt>
                <c:pt idx="2603">
                  <c:v>26.04</c:v>
                </c:pt>
                <c:pt idx="2604">
                  <c:v>26.05</c:v>
                </c:pt>
                <c:pt idx="2605">
                  <c:v>26.06</c:v>
                </c:pt>
                <c:pt idx="2606">
                  <c:v>26.07</c:v>
                </c:pt>
                <c:pt idx="2607">
                  <c:v>26.08</c:v>
                </c:pt>
                <c:pt idx="2608">
                  <c:v>26.09</c:v>
                </c:pt>
                <c:pt idx="2609">
                  <c:v>26.1</c:v>
                </c:pt>
                <c:pt idx="2610">
                  <c:v>26.11</c:v>
                </c:pt>
                <c:pt idx="2611">
                  <c:v>26.12</c:v>
                </c:pt>
                <c:pt idx="2612">
                  <c:v>26.13</c:v>
                </c:pt>
                <c:pt idx="2613">
                  <c:v>26.14</c:v>
                </c:pt>
                <c:pt idx="2614">
                  <c:v>26.15</c:v>
                </c:pt>
                <c:pt idx="2615">
                  <c:v>26.16</c:v>
                </c:pt>
                <c:pt idx="2616">
                  <c:v>26.17</c:v>
                </c:pt>
                <c:pt idx="2617">
                  <c:v>26.18</c:v>
                </c:pt>
                <c:pt idx="2618">
                  <c:v>26.19</c:v>
                </c:pt>
                <c:pt idx="2619">
                  <c:v>26.2</c:v>
                </c:pt>
                <c:pt idx="2620">
                  <c:v>26.21</c:v>
                </c:pt>
                <c:pt idx="2621">
                  <c:v>26.22</c:v>
                </c:pt>
                <c:pt idx="2622">
                  <c:v>26.23</c:v>
                </c:pt>
                <c:pt idx="2623">
                  <c:v>26.24</c:v>
                </c:pt>
                <c:pt idx="2624">
                  <c:v>26.25</c:v>
                </c:pt>
                <c:pt idx="2625">
                  <c:v>26.26</c:v>
                </c:pt>
                <c:pt idx="2626">
                  <c:v>26.27</c:v>
                </c:pt>
                <c:pt idx="2627">
                  <c:v>26.28</c:v>
                </c:pt>
                <c:pt idx="2628">
                  <c:v>26.29</c:v>
                </c:pt>
                <c:pt idx="2629">
                  <c:v>26.3</c:v>
                </c:pt>
                <c:pt idx="2630">
                  <c:v>26.31</c:v>
                </c:pt>
                <c:pt idx="2631">
                  <c:v>26.32</c:v>
                </c:pt>
                <c:pt idx="2632">
                  <c:v>26.33</c:v>
                </c:pt>
                <c:pt idx="2633">
                  <c:v>26.34</c:v>
                </c:pt>
                <c:pt idx="2634">
                  <c:v>26.35</c:v>
                </c:pt>
                <c:pt idx="2635">
                  <c:v>26.36</c:v>
                </c:pt>
                <c:pt idx="2636">
                  <c:v>26.37</c:v>
                </c:pt>
                <c:pt idx="2637">
                  <c:v>26.38</c:v>
                </c:pt>
                <c:pt idx="2638">
                  <c:v>26.39</c:v>
                </c:pt>
                <c:pt idx="2639">
                  <c:v>26.4</c:v>
                </c:pt>
                <c:pt idx="2640">
                  <c:v>26.41</c:v>
                </c:pt>
                <c:pt idx="2641">
                  <c:v>26.42</c:v>
                </c:pt>
                <c:pt idx="2642">
                  <c:v>26.43</c:v>
                </c:pt>
                <c:pt idx="2643">
                  <c:v>26.44</c:v>
                </c:pt>
                <c:pt idx="2644">
                  <c:v>26.45</c:v>
                </c:pt>
                <c:pt idx="2645">
                  <c:v>26.46</c:v>
                </c:pt>
                <c:pt idx="2646">
                  <c:v>26.47</c:v>
                </c:pt>
                <c:pt idx="2647">
                  <c:v>26.48</c:v>
                </c:pt>
                <c:pt idx="2648">
                  <c:v>26.49</c:v>
                </c:pt>
                <c:pt idx="2649">
                  <c:v>26.5</c:v>
                </c:pt>
                <c:pt idx="2650">
                  <c:v>26.51</c:v>
                </c:pt>
                <c:pt idx="2651">
                  <c:v>26.52</c:v>
                </c:pt>
                <c:pt idx="2652">
                  <c:v>26.53</c:v>
                </c:pt>
                <c:pt idx="2653">
                  <c:v>26.54</c:v>
                </c:pt>
                <c:pt idx="2654">
                  <c:v>26.55</c:v>
                </c:pt>
                <c:pt idx="2655">
                  <c:v>26.56</c:v>
                </c:pt>
                <c:pt idx="2656">
                  <c:v>26.57</c:v>
                </c:pt>
                <c:pt idx="2657">
                  <c:v>26.58</c:v>
                </c:pt>
                <c:pt idx="2658">
                  <c:v>26.59</c:v>
                </c:pt>
                <c:pt idx="2659">
                  <c:v>26.6</c:v>
                </c:pt>
                <c:pt idx="2660">
                  <c:v>26.61</c:v>
                </c:pt>
                <c:pt idx="2661">
                  <c:v>26.62</c:v>
                </c:pt>
                <c:pt idx="2662">
                  <c:v>26.63</c:v>
                </c:pt>
                <c:pt idx="2663">
                  <c:v>26.64</c:v>
                </c:pt>
                <c:pt idx="2664">
                  <c:v>26.65</c:v>
                </c:pt>
                <c:pt idx="2665">
                  <c:v>26.66</c:v>
                </c:pt>
                <c:pt idx="2666">
                  <c:v>26.67</c:v>
                </c:pt>
                <c:pt idx="2667">
                  <c:v>26.68</c:v>
                </c:pt>
                <c:pt idx="2668">
                  <c:v>26.69</c:v>
                </c:pt>
                <c:pt idx="2669">
                  <c:v>26.7</c:v>
                </c:pt>
                <c:pt idx="2670">
                  <c:v>26.71</c:v>
                </c:pt>
                <c:pt idx="2671">
                  <c:v>26.72</c:v>
                </c:pt>
                <c:pt idx="2672">
                  <c:v>26.73</c:v>
                </c:pt>
                <c:pt idx="2673">
                  <c:v>26.74</c:v>
                </c:pt>
                <c:pt idx="2674">
                  <c:v>26.75</c:v>
                </c:pt>
                <c:pt idx="2675">
                  <c:v>26.76</c:v>
                </c:pt>
                <c:pt idx="2676">
                  <c:v>26.77</c:v>
                </c:pt>
                <c:pt idx="2677">
                  <c:v>26.78</c:v>
                </c:pt>
                <c:pt idx="2678">
                  <c:v>26.79</c:v>
                </c:pt>
                <c:pt idx="2679">
                  <c:v>26.8</c:v>
                </c:pt>
                <c:pt idx="2680">
                  <c:v>26.81</c:v>
                </c:pt>
                <c:pt idx="2681">
                  <c:v>26.82</c:v>
                </c:pt>
                <c:pt idx="2682">
                  <c:v>26.83</c:v>
                </c:pt>
                <c:pt idx="2683">
                  <c:v>26.84</c:v>
                </c:pt>
                <c:pt idx="2684">
                  <c:v>26.85</c:v>
                </c:pt>
                <c:pt idx="2685">
                  <c:v>26.86</c:v>
                </c:pt>
                <c:pt idx="2686">
                  <c:v>26.87</c:v>
                </c:pt>
                <c:pt idx="2687">
                  <c:v>26.88</c:v>
                </c:pt>
                <c:pt idx="2688">
                  <c:v>26.89</c:v>
                </c:pt>
                <c:pt idx="2689">
                  <c:v>26.9</c:v>
                </c:pt>
                <c:pt idx="2690">
                  <c:v>26.91</c:v>
                </c:pt>
                <c:pt idx="2691">
                  <c:v>26.92</c:v>
                </c:pt>
                <c:pt idx="2692">
                  <c:v>26.93</c:v>
                </c:pt>
                <c:pt idx="2693">
                  <c:v>26.94</c:v>
                </c:pt>
                <c:pt idx="2694">
                  <c:v>26.95</c:v>
                </c:pt>
                <c:pt idx="2695">
                  <c:v>26.96</c:v>
                </c:pt>
                <c:pt idx="2696">
                  <c:v>26.97</c:v>
                </c:pt>
                <c:pt idx="2697">
                  <c:v>26.98</c:v>
                </c:pt>
                <c:pt idx="2698">
                  <c:v>26.99</c:v>
                </c:pt>
                <c:pt idx="2699">
                  <c:v>27</c:v>
                </c:pt>
                <c:pt idx="2700">
                  <c:v>27.01</c:v>
                </c:pt>
                <c:pt idx="2701">
                  <c:v>27.02</c:v>
                </c:pt>
                <c:pt idx="2702">
                  <c:v>27.03</c:v>
                </c:pt>
                <c:pt idx="2703">
                  <c:v>27.04</c:v>
                </c:pt>
                <c:pt idx="2704">
                  <c:v>27.05</c:v>
                </c:pt>
                <c:pt idx="2705">
                  <c:v>27.06</c:v>
                </c:pt>
                <c:pt idx="2706">
                  <c:v>27.07</c:v>
                </c:pt>
                <c:pt idx="2707">
                  <c:v>27.08</c:v>
                </c:pt>
                <c:pt idx="2708">
                  <c:v>27.09</c:v>
                </c:pt>
                <c:pt idx="2709">
                  <c:v>27.1</c:v>
                </c:pt>
                <c:pt idx="2710">
                  <c:v>27.11</c:v>
                </c:pt>
                <c:pt idx="2711">
                  <c:v>27.12</c:v>
                </c:pt>
                <c:pt idx="2712">
                  <c:v>27.13</c:v>
                </c:pt>
                <c:pt idx="2713">
                  <c:v>27.14</c:v>
                </c:pt>
                <c:pt idx="2714">
                  <c:v>27.15</c:v>
                </c:pt>
                <c:pt idx="2715">
                  <c:v>27.16</c:v>
                </c:pt>
                <c:pt idx="2716">
                  <c:v>27.17</c:v>
                </c:pt>
                <c:pt idx="2717">
                  <c:v>27.18</c:v>
                </c:pt>
                <c:pt idx="2718">
                  <c:v>27.19</c:v>
                </c:pt>
                <c:pt idx="2719">
                  <c:v>27.2</c:v>
                </c:pt>
                <c:pt idx="2720">
                  <c:v>27.21</c:v>
                </c:pt>
                <c:pt idx="2721">
                  <c:v>27.22</c:v>
                </c:pt>
                <c:pt idx="2722">
                  <c:v>27.23</c:v>
                </c:pt>
                <c:pt idx="2723">
                  <c:v>27.24</c:v>
                </c:pt>
                <c:pt idx="2724">
                  <c:v>27.25</c:v>
                </c:pt>
                <c:pt idx="2725">
                  <c:v>27.26</c:v>
                </c:pt>
                <c:pt idx="2726">
                  <c:v>27.27</c:v>
                </c:pt>
                <c:pt idx="2727">
                  <c:v>27.28</c:v>
                </c:pt>
                <c:pt idx="2728">
                  <c:v>27.29</c:v>
                </c:pt>
                <c:pt idx="2729">
                  <c:v>27.3</c:v>
                </c:pt>
                <c:pt idx="2730">
                  <c:v>27.31</c:v>
                </c:pt>
                <c:pt idx="2731">
                  <c:v>27.32</c:v>
                </c:pt>
                <c:pt idx="2732">
                  <c:v>27.33</c:v>
                </c:pt>
                <c:pt idx="2733">
                  <c:v>27.34</c:v>
                </c:pt>
                <c:pt idx="2734">
                  <c:v>27.35</c:v>
                </c:pt>
                <c:pt idx="2735">
                  <c:v>27.36</c:v>
                </c:pt>
                <c:pt idx="2736">
                  <c:v>27.37</c:v>
                </c:pt>
                <c:pt idx="2737">
                  <c:v>27.38</c:v>
                </c:pt>
                <c:pt idx="2738">
                  <c:v>27.39</c:v>
                </c:pt>
                <c:pt idx="2739">
                  <c:v>27.4</c:v>
                </c:pt>
                <c:pt idx="2740">
                  <c:v>27.41</c:v>
                </c:pt>
                <c:pt idx="2741">
                  <c:v>27.42</c:v>
                </c:pt>
                <c:pt idx="2742">
                  <c:v>27.43</c:v>
                </c:pt>
                <c:pt idx="2743">
                  <c:v>27.44</c:v>
                </c:pt>
                <c:pt idx="2744">
                  <c:v>27.45</c:v>
                </c:pt>
                <c:pt idx="2745">
                  <c:v>27.46</c:v>
                </c:pt>
                <c:pt idx="2746">
                  <c:v>27.47</c:v>
                </c:pt>
                <c:pt idx="2747">
                  <c:v>27.48</c:v>
                </c:pt>
                <c:pt idx="2748">
                  <c:v>27.49</c:v>
                </c:pt>
                <c:pt idx="2749">
                  <c:v>27.5</c:v>
                </c:pt>
                <c:pt idx="2750">
                  <c:v>27.51</c:v>
                </c:pt>
                <c:pt idx="2751">
                  <c:v>27.52</c:v>
                </c:pt>
                <c:pt idx="2752">
                  <c:v>27.53</c:v>
                </c:pt>
                <c:pt idx="2753">
                  <c:v>27.54</c:v>
                </c:pt>
                <c:pt idx="2754">
                  <c:v>27.55</c:v>
                </c:pt>
                <c:pt idx="2755">
                  <c:v>27.56</c:v>
                </c:pt>
                <c:pt idx="2756">
                  <c:v>27.57</c:v>
                </c:pt>
                <c:pt idx="2757">
                  <c:v>27.58</c:v>
                </c:pt>
                <c:pt idx="2758">
                  <c:v>27.59</c:v>
                </c:pt>
                <c:pt idx="2759">
                  <c:v>27.6</c:v>
                </c:pt>
                <c:pt idx="2760">
                  <c:v>27.61</c:v>
                </c:pt>
                <c:pt idx="2761">
                  <c:v>27.62</c:v>
                </c:pt>
                <c:pt idx="2762">
                  <c:v>27.63</c:v>
                </c:pt>
                <c:pt idx="2763">
                  <c:v>27.64</c:v>
                </c:pt>
                <c:pt idx="2764">
                  <c:v>27.65</c:v>
                </c:pt>
                <c:pt idx="2765">
                  <c:v>27.66</c:v>
                </c:pt>
                <c:pt idx="2766">
                  <c:v>27.67</c:v>
                </c:pt>
                <c:pt idx="2767">
                  <c:v>27.68</c:v>
                </c:pt>
                <c:pt idx="2768">
                  <c:v>27.69</c:v>
                </c:pt>
                <c:pt idx="2769">
                  <c:v>27.7</c:v>
                </c:pt>
                <c:pt idx="2770">
                  <c:v>27.71</c:v>
                </c:pt>
                <c:pt idx="2771">
                  <c:v>27.72</c:v>
                </c:pt>
                <c:pt idx="2772">
                  <c:v>27.73</c:v>
                </c:pt>
                <c:pt idx="2773">
                  <c:v>27.74</c:v>
                </c:pt>
                <c:pt idx="2774">
                  <c:v>27.75</c:v>
                </c:pt>
                <c:pt idx="2775">
                  <c:v>27.76</c:v>
                </c:pt>
                <c:pt idx="2776">
                  <c:v>27.77</c:v>
                </c:pt>
                <c:pt idx="2777">
                  <c:v>27.78</c:v>
                </c:pt>
                <c:pt idx="2778">
                  <c:v>27.79</c:v>
                </c:pt>
                <c:pt idx="2779">
                  <c:v>27.8</c:v>
                </c:pt>
                <c:pt idx="2780">
                  <c:v>27.81</c:v>
                </c:pt>
                <c:pt idx="2781">
                  <c:v>27.82</c:v>
                </c:pt>
                <c:pt idx="2782">
                  <c:v>27.83</c:v>
                </c:pt>
                <c:pt idx="2783">
                  <c:v>27.84</c:v>
                </c:pt>
                <c:pt idx="2784">
                  <c:v>27.85</c:v>
                </c:pt>
                <c:pt idx="2785">
                  <c:v>27.86</c:v>
                </c:pt>
                <c:pt idx="2786">
                  <c:v>27.87</c:v>
                </c:pt>
                <c:pt idx="2787">
                  <c:v>27.88</c:v>
                </c:pt>
                <c:pt idx="2788">
                  <c:v>27.89</c:v>
                </c:pt>
                <c:pt idx="2789">
                  <c:v>27.9</c:v>
                </c:pt>
                <c:pt idx="2790">
                  <c:v>27.91</c:v>
                </c:pt>
                <c:pt idx="2791">
                  <c:v>27.92</c:v>
                </c:pt>
                <c:pt idx="2792">
                  <c:v>27.93</c:v>
                </c:pt>
                <c:pt idx="2793">
                  <c:v>27.94</c:v>
                </c:pt>
                <c:pt idx="2794">
                  <c:v>27.95</c:v>
                </c:pt>
                <c:pt idx="2795">
                  <c:v>27.96</c:v>
                </c:pt>
                <c:pt idx="2796">
                  <c:v>27.97</c:v>
                </c:pt>
                <c:pt idx="2797">
                  <c:v>27.98</c:v>
                </c:pt>
                <c:pt idx="2798">
                  <c:v>27.99</c:v>
                </c:pt>
                <c:pt idx="2799">
                  <c:v>28</c:v>
                </c:pt>
                <c:pt idx="2800">
                  <c:v>28.01</c:v>
                </c:pt>
                <c:pt idx="2801">
                  <c:v>28.02</c:v>
                </c:pt>
                <c:pt idx="2802">
                  <c:v>28.03</c:v>
                </c:pt>
                <c:pt idx="2803">
                  <c:v>28.04</c:v>
                </c:pt>
                <c:pt idx="2804">
                  <c:v>28.05</c:v>
                </c:pt>
                <c:pt idx="2805">
                  <c:v>28.06</c:v>
                </c:pt>
                <c:pt idx="2806">
                  <c:v>28.07</c:v>
                </c:pt>
                <c:pt idx="2807">
                  <c:v>28.08</c:v>
                </c:pt>
                <c:pt idx="2808">
                  <c:v>28.09</c:v>
                </c:pt>
                <c:pt idx="2809">
                  <c:v>28.1</c:v>
                </c:pt>
                <c:pt idx="2810">
                  <c:v>28.11</c:v>
                </c:pt>
                <c:pt idx="2811">
                  <c:v>28.12</c:v>
                </c:pt>
                <c:pt idx="2812">
                  <c:v>28.13</c:v>
                </c:pt>
                <c:pt idx="2813">
                  <c:v>28.14</c:v>
                </c:pt>
                <c:pt idx="2814">
                  <c:v>28.15</c:v>
                </c:pt>
                <c:pt idx="2815">
                  <c:v>28.16</c:v>
                </c:pt>
                <c:pt idx="2816">
                  <c:v>28.17</c:v>
                </c:pt>
                <c:pt idx="2817">
                  <c:v>28.18</c:v>
                </c:pt>
                <c:pt idx="2818">
                  <c:v>28.19</c:v>
                </c:pt>
                <c:pt idx="2819">
                  <c:v>28.2</c:v>
                </c:pt>
                <c:pt idx="2820">
                  <c:v>28.21</c:v>
                </c:pt>
                <c:pt idx="2821">
                  <c:v>28.22</c:v>
                </c:pt>
                <c:pt idx="2822">
                  <c:v>28.23</c:v>
                </c:pt>
                <c:pt idx="2823">
                  <c:v>28.24</c:v>
                </c:pt>
                <c:pt idx="2824">
                  <c:v>28.25</c:v>
                </c:pt>
                <c:pt idx="2825">
                  <c:v>28.26</c:v>
                </c:pt>
                <c:pt idx="2826">
                  <c:v>28.27</c:v>
                </c:pt>
                <c:pt idx="2827">
                  <c:v>28.28</c:v>
                </c:pt>
                <c:pt idx="2828">
                  <c:v>28.29</c:v>
                </c:pt>
                <c:pt idx="2829">
                  <c:v>28.3</c:v>
                </c:pt>
                <c:pt idx="2830">
                  <c:v>28.31</c:v>
                </c:pt>
                <c:pt idx="2831">
                  <c:v>28.32</c:v>
                </c:pt>
                <c:pt idx="2832">
                  <c:v>28.33</c:v>
                </c:pt>
                <c:pt idx="2833">
                  <c:v>28.34</c:v>
                </c:pt>
                <c:pt idx="2834">
                  <c:v>28.35</c:v>
                </c:pt>
                <c:pt idx="2835">
                  <c:v>28.36</c:v>
                </c:pt>
                <c:pt idx="2836">
                  <c:v>28.37</c:v>
                </c:pt>
                <c:pt idx="2837">
                  <c:v>28.38</c:v>
                </c:pt>
                <c:pt idx="2838">
                  <c:v>28.39</c:v>
                </c:pt>
                <c:pt idx="2839">
                  <c:v>28.4</c:v>
                </c:pt>
                <c:pt idx="2840">
                  <c:v>28.41</c:v>
                </c:pt>
                <c:pt idx="2841">
                  <c:v>28.42</c:v>
                </c:pt>
                <c:pt idx="2842">
                  <c:v>28.43</c:v>
                </c:pt>
                <c:pt idx="2843">
                  <c:v>28.44</c:v>
                </c:pt>
                <c:pt idx="2844">
                  <c:v>28.45</c:v>
                </c:pt>
                <c:pt idx="2845">
                  <c:v>28.46</c:v>
                </c:pt>
                <c:pt idx="2846">
                  <c:v>28.47</c:v>
                </c:pt>
                <c:pt idx="2847">
                  <c:v>28.48</c:v>
                </c:pt>
                <c:pt idx="2848">
                  <c:v>28.49</c:v>
                </c:pt>
                <c:pt idx="2849">
                  <c:v>28.5</c:v>
                </c:pt>
                <c:pt idx="2850">
                  <c:v>28.51</c:v>
                </c:pt>
                <c:pt idx="2851">
                  <c:v>28.52</c:v>
                </c:pt>
                <c:pt idx="2852">
                  <c:v>28.53</c:v>
                </c:pt>
                <c:pt idx="2853">
                  <c:v>28.54</c:v>
                </c:pt>
                <c:pt idx="2854">
                  <c:v>28.55</c:v>
                </c:pt>
                <c:pt idx="2855">
                  <c:v>28.56</c:v>
                </c:pt>
                <c:pt idx="2856">
                  <c:v>28.57</c:v>
                </c:pt>
                <c:pt idx="2857">
                  <c:v>28.58</c:v>
                </c:pt>
                <c:pt idx="2858">
                  <c:v>28.59</c:v>
                </c:pt>
                <c:pt idx="2859">
                  <c:v>28.6</c:v>
                </c:pt>
                <c:pt idx="2860">
                  <c:v>28.61</c:v>
                </c:pt>
                <c:pt idx="2861">
                  <c:v>28.62</c:v>
                </c:pt>
                <c:pt idx="2862">
                  <c:v>28.63</c:v>
                </c:pt>
                <c:pt idx="2863">
                  <c:v>28.64</c:v>
                </c:pt>
                <c:pt idx="2864">
                  <c:v>28.65</c:v>
                </c:pt>
                <c:pt idx="2865">
                  <c:v>28.66</c:v>
                </c:pt>
                <c:pt idx="2866">
                  <c:v>28.67</c:v>
                </c:pt>
                <c:pt idx="2867">
                  <c:v>28.68</c:v>
                </c:pt>
                <c:pt idx="2868">
                  <c:v>28.69</c:v>
                </c:pt>
                <c:pt idx="2869">
                  <c:v>28.7</c:v>
                </c:pt>
                <c:pt idx="2870">
                  <c:v>28.71</c:v>
                </c:pt>
                <c:pt idx="2871">
                  <c:v>28.72</c:v>
                </c:pt>
                <c:pt idx="2872">
                  <c:v>28.73</c:v>
                </c:pt>
                <c:pt idx="2873">
                  <c:v>28.74</c:v>
                </c:pt>
                <c:pt idx="2874">
                  <c:v>28.75</c:v>
                </c:pt>
                <c:pt idx="2875">
                  <c:v>28.76</c:v>
                </c:pt>
                <c:pt idx="2876">
                  <c:v>28.77</c:v>
                </c:pt>
                <c:pt idx="2877">
                  <c:v>28.78</c:v>
                </c:pt>
                <c:pt idx="2878">
                  <c:v>28.79</c:v>
                </c:pt>
                <c:pt idx="2879">
                  <c:v>28.8</c:v>
                </c:pt>
                <c:pt idx="2880">
                  <c:v>28.81</c:v>
                </c:pt>
                <c:pt idx="2881">
                  <c:v>28.82</c:v>
                </c:pt>
                <c:pt idx="2882">
                  <c:v>28.83</c:v>
                </c:pt>
                <c:pt idx="2883">
                  <c:v>28.84</c:v>
                </c:pt>
                <c:pt idx="2884">
                  <c:v>28.85</c:v>
                </c:pt>
                <c:pt idx="2885">
                  <c:v>28.86</c:v>
                </c:pt>
                <c:pt idx="2886">
                  <c:v>28.87</c:v>
                </c:pt>
                <c:pt idx="2887">
                  <c:v>28.88</c:v>
                </c:pt>
                <c:pt idx="2888">
                  <c:v>28.89</c:v>
                </c:pt>
                <c:pt idx="2889">
                  <c:v>28.9</c:v>
                </c:pt>
                <c:pt idx="2890">
                  <c:v>28.91</c:v>
                </c:pt>
                <c:pt idx="2891">
                  <c:v>28.92</c:v>
                </c:pt>
                <c:pt idx="2892">
                  <c:v>28.93</c:v>
                </c:pt>
                <c:pt idx="2893">
                  <c:v>28.94</c:v>
                </c:pt>
                <c:pt idx="2894">
                  <c:v>28.95</c:v>
                </c:pt>
                <c:pt idx="2895">
                  <c:v>28.96</c:v>
                </c:pt>
                <c:pt idx="2896">
                  <c:v>28.97</c:v>
                </c:pt>
                <c:pt idx="2897">
                  <c:v>28.98</c:v>
                </c:pt>
                <c:pt idx="2898">
                  <c:v>28.99</c:v>
                </c:pt>
                <c:pt idx="2899">
                  <c:v>29</c:v>
                </c:pt>
                <c:pt idx="2900">
                  <c:v>29.01</c:v>
                </c:pt>
                <c:pt idx="2901">
                  <c:v>29.02</c:v>
                </c:pt>
                <c:pt idx="2902">
                  <c:v>29.03</c:v>
                </c:pt>
                <c:pt idx="2903">
                  <c:v>29.04</c:v>
                </c:pt>
                <c:pt idx="2904">
                  <c:v>29.05</c:v>
                </c:pt>
                <c:pt idx="2905">
                  <c:v>29.06</c:v>
                </c:pt>
                <c:pt idx="2906">
                  <c:v>29.07</c:v>
                </c:pt>
                <c:pt idx="2907">
                  <c:v>29.08</c:v>
                </c:pt>
                <c:pt idx="2908">
                  <c:v>29.09</c:v>
                </c:pt>
                <c:pt idx="2909">
                  <c:v>29.1</c:v>
                </c:pt>
                <c:pt idx="2910">
                  <c:v>29.11</c:v>
                </c:pt>
                <c:pt idx="2911">
                  <c:v>29.12</c:v>
                </c:pt>
                <c:pt idx="2912">
                  <c:v>29.13</c:v>
                </c:pt>
                <c:pt idx="2913">
                  <c:v>29.14</c:v>
                </c:pt>
                <c:pt idx="2914">
                  <c:v>29.15</c:v>
                </c:pt>
                <c:pt idx="2915">
                  <c:v>29.16</c:v>
                </c:pt>
                <c:pt idx="2916">
                  <c:v>29.17</c:v>
                </c:pt>
                <c:pt idx="2917">
                  <c:v>29.18</c:v>
                </c:pt>
                <c:pt idx="2918">
                  <c:v>29.19</c:v>
                </c:pt>
                <c:pt idx="2919">
                  <c:v>29.2</c:v>
                </c:pt>
                <c:pt idx="2920">
                  <c:v>29.21</c:v>
                </c:pt>
                <c:pt idx="2921">
                  <c:v>29.22</c:v>
                </c:pt>
                <c:pt idx="2922">
                  <c:v>29.23</c:v>
                </c:pt>
                <c:pt idx="2923">
                  <c:v>29.24</c:v>
                </c:pt>
                <c:pt idx="2924">
                  <c:v>29.25</c:v>
                </c:pt>
                <c:pt idx="2925">
                  <c:v>29.26</c:v>
                </c:pt>
                <c:pt idx="2926">
                  <c:v>29.27</c:v>
                </c:pt>
                <c:pt idx="2927">
                  <c:v>29.28</c:v>
                </c:pt>
                <c:pt idx="2928">
                  <c:v>29.29</c:v>
                </c:pt>
                <c:pt idx="2929">
                  <c:v>29.3</c:v>
                </c:pt>
                <c:pt idx="2930">
                  <c:v>29.31</c:v>
                </c:pt>
                <c:pt idx="2931">
                  <c:v>29.32</c:v>
                </c:pt>
                <c:pt idx="2932">
                  <c:v>29.33</c:v>
                </c:pt>
                <c:pt idx="2933">
                  <c:v>29.34</c:v>
                </c:pt>
                <c:pt idx="2934">
                  <c:v>29.35</c:v>
                </c:pt>
                <c:pt idx="2935">
                  <c:v>29.36</c:v>
                </c:pt>
                <c:pt idx="2936">
                  <c:v>29.37</c:v>
                </c:pt>
                <c:pt idx="2937">
                  <c:v>29.38</c:v>
                </c:pt>
                <c:pt idx="2938">
                  <c:v>29.39</c:v>
                </c:pt>
                <c:pt idx="2939">
                  <c:v>29.4</c:v>
                </c:pt>
                <c:pt idx="2940">
                  <c:v>29.41</c:v>
                </c:pt>
                <c:pt idx="2941">
                  <c:v>29.42</c:v>
                </c:pt>
                <c:pt idx="2942">
                  <c:v>29.43</c:v>
                </c:pt>
                <c:pt idx="2943">
                  <c:v>29.44</c:v>
                </c:pt>
                <c:pt idx="2944">
                  <c:v>29.45</c:v>
                </c:pt>
                <c:pt idx="2945">
                  <c:v>29.46</c:v>
                </c:pt>
                <c:pt idx="2946">
                  <c:v>29.47</c:v>
                </c:pt>
                <c:pt idx="2947">
                  <c:v>29.48</c:v>
                </c:pt>
                <c:pt idx="2948">
                  <c:v>29.49</c:v>
                </c:pt>
                <c:pt idx="2949">
                  <c:v>29.5</c:v>
                </c:pt>
                <c:pt idx="2950">
                  <c:v>29.51</c:v>
                </c:pt>
                <c:pt idx="2951">
                  <c:v>29.52</c:v>
                </c:pt>
                <c:pt idx="2952">
                  <c:v>29.53</c:v>
                </c:pt>
                <c:pt idx="2953">
                  <c:v>29.54</c:v>
                </c:pt>
                <c:pt idx="2954">
                  <c:v>29.55</c:v>
                </c:pt>
                <c:pt idx="2955">
                  <c:v>29.56</c:v>
                </c:pt>
                <c:pt idx="2956">
                  <c:v>29.57</c:v>
                </c:pt>
                <c:pt idx="2957">
                  <c:v>29.58</c:v>
                </c:pt>
                <c:pt idx="2958">
                  <c:v>29.59</c:v>
                </c:pt>
                <c:pt idx="2959">
                  <c:v>29.6</c:v>
                </c:pt>
                <c:pt idx="2960">
                  <c:v>29.61</c:v>
                </c:pt>
                <c:pt idx="2961">
                  <c:v>29.62</c:v>
                </c:pt>
                <c:pt idx="2962">
                  <c:v>29.63</c:v>
                </c:pt>
                <c:pt idx="2963">
                  <c:v>29.64</c:v>
                </c:pt>
                <c:pt idx="2964">
                  <c:v>29.65</c:v>
                </c:pt>
                <c:pt idx="2965">
                  <c:v>29.66</c:v>
                </c:pt>
                <c:pt idx="2966">
                  <c:v>29.67</c:v>
                </c:pt>
                <c:pt idx="2967">
                  <c:v>29.68</c:v>
                </c:pt>
                <c:pt idx="2968">
                  <c:v>29.69</c:v>
                </c:pt>
                <c:pt idx="2969">
                  <c:v>29.7</c:v>
                </c:pt>
                <c:pt idx="2970">
                  <c:v>29.71</c:v>
                </c:pt>
                <c:pt idx="2971">
                  <c:v>29.72</c:v>
                </c:pt>
                <c:pt idx="2972">
                  <c:v>29.73</c:v>
                </c:pt>
                <c:pt idx="2973">
                  <c:v>29.74</c:v>
                </c:pt>
                <c:pt idx="2974">
                  <c:v>29.75</c:v>
                </c:pt>
                <c:pt idx="2975">
                  <c:v>29.76</c:v>
                </c:pt>
                <c:pt idx="2976">
                  <c:v>29.77</c:v>
                </c:pt>
                <c:pt idx="2977">
                  <c:v>29.78</c:v>
                </c:pt>
                <c:pt idx="2978">
                  <c:v>29.79</c:v>
                </c:pt>
                <c:pt idx="2979">
                  <c:v>29.8</c:v>
                </c:pt>
                <c:pt idx="2980">
                  <c:v>29.81</c:v>
                </c:pt>
                <c:pt idx="2981">
                  <c:v>29.82</c:v>
                </c:pt>
                <c:pt idx="2982">
                  <c:v>29.83</c:v>
                </c:pt>
                <c:pt idx="2983">
                  <c:v>29.84</c:v>
                </c:pt>
                <c:pt idx="2984">
                  <c:v>29.85</c:v>
                </c:pt>
                <c:pt idx="2985">
                  <c:v>29.86</c:v>
                </c:pt>
                <c:pt idx="2986">
                  <c:v>29.87</c:v>
                </c:pt>
                <c:pt idx="2987">
                  <c:v>29.88</c:v>
                </c:pt>
                <c:pt idx="2988">
                  <c:v>29.89</c:v>
                </c:pt>
                <c:pt idx="2989">
                  <c:v>29.9</c:v>
                </c:pt>
                <c:pt idx="2990">
                  <c:v>29.91</c:v>
                </c:pt>
                <c:pt idx="2991">
                  <c:v>29.92</c:v>
                </c:pt>
                <c:pt idx="2992">
                  <c:v>29.93</c:v>
                </c:pt>
                <c:pt idx="2993">
                  <c:v>29.94</c:v>
                </c:pt>
                <c:pt idx="2994">
                  <c:v>29.95</c:v>
                </c:pt>
                <c:pt idx="2995">
                  <c:v>29.96</c:v>
                </c:pt>
                <c:pt idx="2996">
                  <c:v>29.97</c:v>
                </c:pt>
                <c:pt idx="2997">
                  <c:v>29.98</c:v>
                </c:pt>
                <c:pt idx="2998">
                  <c:v>29.99</c:v>
                </c:pt>
                <c:pt idx="2999">
                  <c:v>30</c:v>
                </c:pt>
                <c:pt idx="3000">
                  <c:v>31.25</c:v>
                </c:pt>
                <c:pt idx="3001">
                  <c:v>32.5</c:v>
                </c:pt>
                <c:pt idx="3002">
                  <c:v>33.75</c:v>
                </c:pt>
                <c:pt idx="3003">
                  <c:v>35</c:v>
                </c:pt>
                <c:pt idx="3004">
                  <c:v>36.25</c:v>
                </c:pt>
                <c:pt idx="3005">
                  <c:v>37.5</c:v>
                </c:pt>
                <c:pt idx="3006">
                  <c:v>38.75</c:v>
                </c:pt>
                <c:pt idx="3007">
                  <c:v>40</c:v>
                </c:pt>
                <c:pt idx="3008">
                  <c:v>41.25</c:v>
                </c:pt>
                <c:pt idx="3009">
                  <c:v>42.5</c:v>
                </c:pt>
                <c:pt idx="3010">
                  <c:v>43.75</c:v>
                </c:pt>
                <c:pt idx="3011">
                  <c:v>45</c:v>
                </c:pt>
                <c:pt idx="3012">
                  <c:v>46.25</c:v>
                </c:pt>
                <c:pt idx="3013">
                  <c:v>47.5</c:v>
                </c:pt>
                <c:pt idx="3014">
                  <c:v>48.75</c:v>
                </c:pt>
                <c:pt idx="3015">
                  <c:v>50</c:v>
                </c:pt>
                <c:pt idx="3016">
                  <c:v>51.25</c:v>
                </c:pt>
                <c:pt idx="3017">
                  <c:v>52.5</c:v>
                </c:pt>
                <c:pt idx="3018">
                  <c:v>53.75</c:v>
                </c:pt>
                <c:pt idx="3019">
                  <c:v>55</c:v>
                </c:pt>
                <c:pt idx="3020">
                  <c:v>56.25</c:v>
                </c:pt>
                <c:pt idx="3021">
                  <c:v>57.5</c:v>
                </c:pt>
                <c:pt idx="3022">
                  <c:v>58.75</c:v>
                </c:pt>
                <c:pt idx="3023">
                  <c:v>60</c:v>
                </c:pt>
                <c:pt idx="3024">
                  <c:v>61.25</c:v>
                </c:pt>
                <c:pt idx="3025">
                  <c:v>62.5</c:v>
                </c:pt>
                <c:pt idx="3026">
                  <c:v>63.75</c:v>
                </c:pt>
                <c:pt idx="3027">
                  <c:v>65</c:v>
                </c:pt>
                <c:pt idx="3028">
                  <c:v>66.25</c:v>
                </c:pt>
                <c:pt idx="3029">
                  <c:v>67.5</c:v>
                </c:pt>
                <c:pt idx="3030">
                  <c:v>68.75</c:v>
                </c:pt>
                <c:pt idx="3031">
                  <c:v>70</c:v>
                </c:pt>
                <c:pt idx="3032">
                  <c:v>71.25</c:v>
                </c:pt>
                <c:pt idx="3033">
                  <c:v>72.5</c:v>
                </c:pt>
                <c:pt idx="3034">
                  <c:v>73.75</c:v>
                </c:pt>
                <c:pt idx="3035">
                  <c:v>75</c:v>
                </c:pt>
                <c:pt idx="3036">
                  <c:v>76.25</c:v>
                </c:pt>
                <c:pt idx="3037">
                  <c:v>77.5</c:v>
                </c:pt>
                <c:pt idx="3038">
                  <c:v>78.75</c:v>
                </c:pt>
                <c:pt idx="3039">
                  <c:v>80</c:v>
                </c:pt>
                <c:pt idx="3040">
                  <c:v>81.25</c:v>
                </c:pt>
                <c:pt idx="3041">
                  <c:v>82.5</c:v>
                </c:pt>
                <c:pt idx="3042">
                  <c:v>83.75</c:v>
                </c:pt>
                <c:pt idx="3043">
                  <c:v>85</c:v>
                </c:pt>
                <c:pt idx="3044">
                  <c:v>86.25</c:v>
                </c:pt>
                <c:pt idx="3045">
                  <c:v>87.5</c:v>
                </c:pt>
                <c:pt idx="3046">
                  <c:v>88.75</c:v>
                </c:pt>
                <c:pt idx="3047">
                  <c:v>90</c:v>
                </c:pt>
                <c:pt idx="3048">
                  <c:v>91.25</c:v>
                </c:pt>
                <c:pt idx="3049">
                  <c:v>92.5</c:v>
                </c:pt>
                <c:pt idx="3050">
                  <c:v>93.75</c:v>
                </c:pt>
                <c:pt idx="3051">
                  <c:v>95</c:v>
                </c:pt>
                <c:pt idx="3052">
                  <c:v>96.25</c:v>
                </c:pt>
                <c:pt idx="3053">
                  <c:v>97.5</c:v>
                </c:pt>
                <c:pt idx="3054">
                  <c:v>98.75</c:v>
                </c:pt>
                <c:pt idx="3055">
                  <c:v>100</c:v>
                </c:pt>
                <c:pt idx="3056">
                  <c:v>101.25</c:v>
                </c:pt>
                <c:pt idx="3057">
                  <c:v>102.5</c:v>
                </c:pt>
                <c:pt idx="3058">
                  <c:v>103.75</c:v>
                </c:pt>
                <c:pt idx="3059">
                  <c:v>105</c:v>
                </c:pt>
                <c:pt idx="3060">
                  <c:v>106.25</c:v>
                </c:pt>
                <c:pt idx="3061">
                  <c:v>107.5</c:v>
                </c:pt>
                <c:pt idx="3062">
                  <c:v>108.75</c:v>
                </c:pt>
                <c:pt idx="3063">
                  <c:v>110</c:v>
                </c:pt>
                <c:pt idx="3064">
                  <c:v>111.25</c:v>
                </c:pt>
                <c:pt idx="3065">
                  <c:v>112.5</c:v>
                </c:pt>
                <c:pt idx="3066">
                  <c:v>113.75</c:v>
                </c:pt>
                <c:pt idx="3067">
                  <c:v>115</c:v>
                </c:pt>
                <c:pt idx="3068">
                  <c:v>116.25</c:v>
                </c:pt>
                <c:pt idx="3069">
                  <c:v>117.5</c:v>
                </c:pt>
                <c:pt idx="3070">
                  <c:v>118.75</c:v>
                </c:pt>
                <c:pt idx="3071">
                  <c:v>120</c:v>
                </c:pt>
                <c:pt idx="3072">
                  <c:v>121.25</c:v>
                </c:pt>
                <c:pt idx="3073">
                  <c:v>122.5</c:v>
                </c:pt>
                <c:pt idx="3074">
                  <c:v>123.75</c:v>
                </c:pt>
                <c:pt idx="3075">
                  <c:v>125</c:v>
                </c:pt>
                <c:pt idx="3076">
                  <c:v>126.25</c:v>
                </c:pt>
                <c:pt idx="3077">
                  <c:v>127.5</c:v>
                </c:pt>
                <c:pt idx="3078">
                  <c:v>128.75</c:v>
                </c:pt>
                <c:pt idx="3079">
                  <c:v>130</c:v>
                </c:pt>
                <c:pt idx="3080">
                  <c:v>131.25</c:v>
                </c:pt>
                <c:pt idx="3081">
                  <c:v>132.5</c:v>
                </c:pt>
                <c:pt idx="3082">
                  <c:v>133.75</c:v>
                </c:pt>
                <c:pt idx="3083">
                  <c:v>135</c:v>
                </c:pt>
                <c:pt idx="3084">
                  <c:v>136.25</c:v>
                </c:pt>
                <c:pt idx="3085">
                  <c:v>137.5</c:v>
                </c:pt>
                <c:pt idx="3086">
                  <c:v>138.75</c:v>
                </c:pt>
                <c:pt idx="3087">
                  <c:v>140</c:v>
                </c:pt>
                <c:pt idx="3088">
                  <c:v>141.25</c:v>
                </c:pt>
                <c:pt idx="3089">
                  <c:v>142.5</c:v>
                </c:pt>
                <c:pt idx="3090">
                  <c:v>143.75</c:v>
                </c:pt>
                <c:pt idx="3091">
                  <c:v>145</c:v>
                </c:pt>
                <c:pt idx="3092">
                  <c:v>146.25</c:v>
                </c:pt>
                <c:pt idx="3093">
                  <c:v>147.5</c:v>
                </c:pt>
                <c:pt idx="3094">
                  <c:v>148.75</c:v>
                </c:pt>
                <c:pt idx="3095">
                  <c:v>150</c:v>
                </c:pt>
                <c:pt idx="3096">
                  <c:v>151.25</c:v>
                </c:pt>
                <c:pt idx="3097">
                  <c:v>152.5</c:v>
                </c:pt>
                <c:pt idx="3098">
                  <c:v>153.75</c:v>
                </c:pt>
                <c:pt idx="3099">
                  <c:v>155</c:v>
                </c:pt>
                <c:pt idx="3100">
                  <c:v>156.25</c:v>
                </c:pt>
                <c:pt idx="3101">
                  <c:v>157.5</c:v>
                </c:pt>
                <c:pt idx="3102">
                  <c:v>158.75</c:v>
                </c:pt>
                <c:pt idx="3103">
                  <c:v>160</c:v>
                </c:pt>
                <c:pt idx="3104">
                  <c:v>161.25</c:v>
                </c:pt>
                <c:pt idx="3105">
                  <c:v>162.5</c:v>
                </c:pt>
                <c:pt idx="3106">
                  <c:v>163.75</c:v>
                </c:pt>
                <c:pt idx="3107">
                  <c:v>165</c:v>
                </c:pt>
                <c:pt idx="3108">
                  <c:v>166.25</c:v>
                </c:pt>
                <c:pt idx="3109">
                  <c:v>167.5</c:v>
                </c:pt>
                <c:pt idx="3110">
                  <c:v>168.75</c:v>
                </c:pt>
                <c:pt idx="3111">
                  <c:v>170</c:v>
                </c:pt>
                <c:pt idx="3112">
                  <c:v>171.25</c:v>
                </c:pt>
                <c:pt idx="3113">
                  <c:v>172.5</c:v>
                </c:pt>
                <c:pt idx="3114">
                  <c:v>173.75</c:v>
                </c:pt>
                <c:pt idx="3115">
                  <c:v>175</c:v>
                </c:pt>
                <c:pt idx="3116">
                  <c:v>176.25</c:v>
                </c:pt>
                <c:pt idx="3117">
                  <c:v>177.5</c:v>
                </c:pt>
                <c:pt idx="3118">
                  <c:v>178.75</c:v>
                </c:pt>
                <c:pt idx="3119">
                  <c:v>180</c:v>
                </c:pt>
                <c:pt idx="3120">
                  <c:v>181.25</c:v>
                </c:pt>
                <c:pt idx="3121">
                  <c:v>182.5</c:v>
                </c:pt>
                <c:pt idx="3122">
                  <c:v>183.75</c:v>
                </c:pt>
                <c:pt idx="3123">
                  <c:v>185</c:v>
                </c:pt>
                <c:pt idx="3124">
                  <c:v>186.25</c:v>
                </c:pt>
                <c:pt idx="3125">
                  <c:v>187.5</c:v>
                </c:pt>
                <c:pt idx="3126">
                  <c:v>188.75</c:v>
                </c:pt>
                <c:pt idx="3127">
                  <c:v>190</c:v>
                </c:pt>
                <c:pt idx="3128">
                  <c:v>191.25</c:v>
                </c:pt>
                <c:pt idx="3129">
                  <c:v>192.5</c:v>
                </c:pt>
                <c:pt idx="3130">
                  <c:v>193.75</c:v>
                </c:pt>
                <c:pt idx="3131">
                  <c:v>195</c:v>
                </c:pt>
                <c:pt idx="3132">
                  <c:v>196.25</c:v>
                </c:pt>
                <c:pt idx="3133">
                  <c:v>197.5</c:v>
                </c:pt>
                <c:pt idx="3134">
                  <c:v>198.75</c:v>
                </c:pt>
                <c:pt idx="3135">
                  <c:v>200</c:v>
                </c:pt>
                <c:pt idx="3136">
                  <c:v>201.25</c:v>
                </c:pt>
                <c:pt idx="3137">
                  <c:v>202.5</c:v>
                </c:pt>
                <c:pt idx="3138">
                  <c:v>203.75</c:v>
                </c:pt>
                <c:pt idx="3139">
                  <c:v>205</c:v>
                </c:pt>
                <c:pt idx="3140">
                  <c:v>206.25</c:v>
                </c:pt>
                <c:pt idx="3141">
                  <c:v>207.5</c:v>
                </c:pt>
                <c:pt idx="3142">
                  <c:v>208.75</c:v>
                </c:pt>
                <c:pt idx="3143">
                  <c:v>210</c:v>
                </c:pt>
                <c:pt idx="3144">
                  <c:v>211.25</c:v>
                </c:pt>
                <c:pt idx="3145">
                  <c:v>212.5</c:v>
                </c:pt>
                <c:pt idx="3146">
                  <c:v>213.75</c:v>
                </c:pt>
                <c:pt idx="3147">
                  <c:v>215</c:v>
                </c:pt>
                <c:pt idx="3148">
                  <c:v>216.25</c:v>
                </c:pt>
                <c:pt idx="3149">
                  <c:v>217.5</c:v>
                </c:pt>
                <c:pt idx="3150">
                  <c:v>218.75</c:v>
                </c:pt>
                <c:pt idx="3151">
                  <c:v>220</c:v>
                </c:pt>
                <c:pt idx="3152">
                  <c:v>221.25</c:v>
                </c:pt>
                <c:pt idx="3153">
                  <c:v>222.5</c:v>
                </c:pt>
                <c:pt idx="3154">
                  <c:v>223.75</c:v>
                </c:pt>
                <c:pt idx="3155">
                  <c:v>225</c:v>
                </c:pt>
                <c:pt idx="3156">
                  <c:v>226.25</c:v>
                </c:pt>
                <c:pt idx="3157">
                  <c:v>227.5</c:v>
                </c:pt>
                <c:pt idx="3158">
                  <c:v>228.75</c:v>
                </c:pt>
                <c:pt idx="3159">
                  <c:v>230</c:v>
                </c:pt>
                <c:pt idx="3160">
                  <c:v>231.25</c:v>
                </c:pt>
                <c:pt idx="3161">
                  <c:v>232.5</c:v>
                </c:pt>
                <c:pt idx="3162">
                  <c:v>233.75</c:v>
                </c:pt>
                <c:pt idx="3163">
                  <c:v>235</c:v>
                </c:pt>
                <c:pt idx="3164">
                  <c:v>236.25</c:v>
                </c:pt>
                <c:pt idx="3165">
                  <c:v>237.5</c:v>
                </c:pt>
                <c:pt idx="3166">
                  <c:v>238.75</c:v>
                </c:pt>
                <c:pt idx="3167">
                  <c:v>240</c:v>
                </c:pt>
                <c:pt idx="3168">
                  <c:v>241.25</c:v>
                </c:pt>
                <c:pt idx="3169">
                  <c:v>242.5</c:v>
                </c:pt>
                <c:pt idx="3170">
                  <c:v>243.75</c:v>
                </c:pt>
                <c:pt idx="3171">
                  <c:v>245</c:v>
                </c:pt>
                <c:pt idx="3172">
                  <c:v>246.25</c:v>
                </c:pt>
                <c:pt idx="3173">
                  <c:v>247.5</c:v>
                </c:pt>
                <c:pt idx="3174">
                  <c:v>248.75</c:v>
                </c:pt>
                <c:pt idx="3175">
                  <c:v>250</c:v>
                </c:pt>
                <c:pt idx="3176">
                  <c:v>251.25</c:v>
                </c:pt>
                <c:pt idx="3177">
                  <c:v>252.5</c:v>
                </c:pt>
                <c:pt idx="3178">
                  <c:v>253.75</c:v>
                </c:pt>
                <c:pt idx="3179">
                  <c:v>255</c:v>
                </c:pt>
                <c:pt idx="3180">
                  <c:v>256.25</c:v>
                </c:pt>
                <c:pt idx="3181">
                  <c:v>257.5</c:v>
                </c:pt>
                <c:pt idx="3182">
                  <c:v>258.75</c:v>
                </c:pt>
                <c:pt idx="3183">
                  <c:v>260</c:v>
                </c:pt>
                <c:pt idx="3184">
                  <c:v>261.25</c:v>
                </c:pt>
                <c:pt idx="3185">
                  <c:v>262.5</c:v>
                </c:pt>
                <c:pt idx="3186">
                  <c:v>263.75</c:v>
                </c:pt>
                <c:pt idx="3187">
                  <c:v>265</c:v>
                </c:pt>
                <c:pt idx="3188">
                  <c:v>266.25</c:v>
                </c:pt>
                <c:pt idx="3189">
                  <c:v>267.5</c:v>
                </c:pt>
                <c:pt idx="3190">
                  <c:v>268.75</c:v>
                </c:pt>
                <c:pt idx="3191">
                  <c:v>270</c:v>
                </c:pt>
                <c:pt idx="3192">
                  <c:v>271.25</c:v>
                </c:pt>
                <c:pt idx="3193">
                  <c:v>272.5</c:v>
                </c:pt>
                <c:pt idx="3194">
                  <c:v>273.75</c:v>
                </c:pt>
                <c:pt idx="3195">
                  <c:v>275</c:v>
                </c:pt>
                <c:pt idx="3196">
                  <c:v>276.25</c:v>
                </c:pt>
                <c:pt idx="3197">
                  <c:v>277.5</c:v>
                </c:pt>
                <c:pt idx="3198">
                  <c:v>278.75</c:v>
                </c:pt>
                <c:pt idx="3199">
                  <c:v>280</c:v>
                </c:pt>
                <c:pt idx="3200">
                  <c:v>281.25</c:v>
                </c:pt>
                <c:pt idx="3201">
                  <c:v>282.5</c:v>
                </c:pt>
                <c:pt idx="3202">
                  <c:v>283.75</c:v>
                </c:pt>
                <c:pt idx="3203">
                  <c:v>285</c:v>
                </c:pt>
                <c:pt idx="3204">
                  <c:v>286.25</c:v>
                </c:pt>
                <c:pt idx="3205">
                  <c:v>287.5</c:v>
                </c:pt>
                <c:pt idx="3206">
                  <c:v>288.75</c:v>
                </c:pt>
                <c:pt idx="3207">
                  <c:v>290</c:v>
                </c:pt>
                <c:pt idx="3208">
                  <c:v>291.25</c:v>
                </c:pt>
                <c:pt idx="3209">
                  <c:v>292.5</c:v>
                </c:pt>
                <c:pt idx="3210">
                  <c:v>293.75</c:v>
                </c:pt>
                <c:pt idx="3211">
                  <c:v>295</c:v>
                </c:pt>
                <c:pt idx="3212">
                  <c:v>296.25</c:v>
                </c:pt>
                <c:pt idx="3213">
                  <c:v>297.5</c:v>
                </c:pt>
                <c:pt idx="3214">
                  <c:v>298.75</c:v>
                </c:pt>
                <c:pt idx="3215">
                  <c:v>300</c:v>
                </c:pt>
                <c:pt idx="3216">
                  <c:v>301.25</c:v>
                </c:pt>
                <c:pt idx="3217">
                  <c:v>302.5</c:v>
                </c:pt>
                <c:pt idx="3218">
                  <c:v>303.75</c:v>
                </c:pt>
                <c:pt idx="3219">
                  <c:v>305</c:v>
                </c:pt>
                <c:pt idx="3220">
                  <c:v>306.25</c:v>
                </c:pt>
                <c:pt idx="3221">
                  <c:v>307.5</c:v>
                </c:pt>
                <c:pt idx="3222">
                  <c:v>308.75</c:v>
                </c:pt>
                <c:pt idx="3223">
                  <c:v>310</c:v>
                </c:pt>
                <c:pt idx="3224">
                  <c:v>311.25</c:v>
                </c:pt>
                <c:pt idx="3225">
                  <c:v>312.5</c:v>
                </c:pt>
                <c:pt idx="3226">
                  <c:v>313.75</c:v>
                </c:pt>
                <c:pt idx="3227">
                  <c:v>315</c:v>
                </c:pt>
                <c:pt idx="3228">
                  <c:v>316.25</c:v>
                </c:pt>
                <c:pt idx="3229">
                  <c:v>317.5</c:v>
                </c:pt>
                <c:pt idx="3230">
                  <c:v>318.75</c:v>
                </c:pt>
                <c:pt idx="3231">
                  <c:v>320</c:v>
                </c:pt>
                <c:pt idx="3232">
                  <c:v>321.25</c:v>
                </c:pt>
                <c:pt idx="3233">
                  <c:v>322.5</c:v>
                </c:pt>
                <c:pt idx="3234">
                  <c:v>323.75</c:v>
                </c:pt>
                <c:pt idx="3235">
                  <c:v>325</c:v>
                </c:pt>
                <c:pt idx="3236">
                  <c:v>326.25</c:v>
                </c:pt>
                <c:pt idx="3237">
                  <c:v>327.5</c:v>
                </c:pt>
                <c:pt idx="3238">
                  <c:v>328.75</c:v>
                </c:pt>
                <c:pt idx="3239">
                  <c:v>330</c:v>
                </c:pt>
                <c:pt idx="3240">
                  <c:v>331.25</c:v>
                </c:pt>
                <c:pt idx="3241">
                  <c:v>332.5</c:v>
                </c:pt>
                <c:pt idx="3242">
                  <c:v>333.75</c:v>
                </c:pt>
                <c:pt idx="3243">
                  <c:v>335</c:v>
                </c:pt>
                <c:pt idx="3244">
                  <c:v>336.25</c:v>
                </c:pt>
                <c:pt idx="3245">
                  <c:v>337.5</c:v>
                </c:pt>
                <c:pt idx="3246">
                  <c:v>338.75</c:v>
                </c:pt>
                <c:pt idx="3247">
                  <c:v>340</c:v>
                </c:pt>
                <c:pt idx="3248">
                  <c:v>341.25</c:v>
                </c:pt>
                <c:pt idx="3249">
                  <c:v>342.5</c:v>
                </c:pt>
                <c:pt idx="3250">
                  <c:v>343.75</c:v>
                </c:pt>
                <c:pt idx="3251">
                  <c:v>345</c:v>
                </c:pt>
                <c:pt idx="3252">
                  <c:v>346.25</c:v>
                </c:pt>
                <c:pt idx="3253">
                  <c:v>347.5</c:v>
                </c:pt>
                <c:pt idx="3254">
                  <c:v>348.75</c:v>
                </c:pt>
                <c:pt idx="3255">
                  <c:v>350</c:v>
                </c:pt>
                <c:pt idx="3256">
                  <c:v>351.25</c:v>
                </c:pt>
                <c:pt idx="3257">
                  <c:v>352.5</c:v>
                </c:pt>
                <c:pt idx="3258">
                  <c:v>353.75</c:v>
                </c:pt>
                <c:pt idx="3259">
                  <c:v>355</c:v>
                </c:pt>
                <c:pt idx="3260">
                  <c:v>356.25</c:v>
                </c:pt>
                <c:pt idx="3261">
                  <c:v>357.5</c:v>
                </c:pt>
                <c:pt idx="3262">
                  <c:v>358.75</c:v>
                </c:pt>
                <c:pt idx="3263">
                  <c:v>360</c:v>
                </c:pt>
                <c:pt idx="3264">
                  <c:v>361.25</c:v>
                </c:pt>
                <c:pt idx="3265">
                  <c:v>362.5</c:v>
                </c:pt>
                <c:pt idx="3266">
                  <c:v>363.75</c:v>
                </c:pt>
                <c:pt idx="3267">
                  <c:v>365</c:v>
                </c:pt>
                <c:pt idx="3268">
                  <c:v>366.25</c:v>
                </c:pt>
                <c:pt idx="3269">
                  <c:v>367.5</c:v>
                </c:pt>
                <c:pt idx="3270">
                  <c:v>368.75</c:v>
                </c:pt>
                <c:pt idx="3271">
                  <c:v>370</c:v>
                </c:pt>
                <c:pt idx="3272">
                  <c:v>371.25</c:v>
                </c:pt>
                <c:pt idx="3273">
                  <c:v>372.5</c:v>
                </c:pt>
                <c:pt idx="3274">
                  <c:v>373.75</c:v>
                </c:pt>
                <c:pt idx="3275">
                  <c:v>375</c:v>
                </c:pt>
                <c:pt idx="3276">
                  <c:v>376.25</c:v>
                </c:pt>
                <c:pt idx="3277">
                  <c:v>377.5</c:v>
                </c:pt>
                <c:pt idx="3278">
                  <c:v>378.75</c:v>
                </c:pt>
                <c:pt idx="3279">
                  <c:v>380</c:v>
                </c:pt>
                <c:pt idx="3280">
                  <c:v>381.25</c:v>
                </c:pt>
                <c:pt idx="3281">
                  <c:v>382.5</c:v>
                </c:pt>
                <c:pt idx="3282">
                  <c:v>383.75</c:v>
                </c:pt>
                <c:pt idx="3283">
                  <c:v>385</c:v>
                </c:pt>
                <c:pt idx="3284">
                  <c:v>386.25</c:v>
                </c:pt>
                <c:pt idx="3285">
                  <c:v>387.5</c:v>
                </c:pt>
                <c:pt idx="3286">
                  <c:v>388.75</c:v>
                </c:pt>
                <c:pt idx="3287">
                  <c:v>390</c:v>
                </c:pt>
                <c:pt idx="3288">
                  <c:v>391.25</c:v>
                </c:pt>
                <c:pt idx="3289">
                  <c:v>392.5</c:v>
                </c:pt>
                <c:pt idx="3290">
                  <c:v>393.75</c:v>
                </c:pt>
                <c:pt idx="3291">
                  <c:v>395</c:v>
                </c:pt>
                <c:pt idx="3292">
                  <c:v>396.25</c:v>
                </c:pt>
                <c:pt idx="3293">
                  <c:v>397.5</c:v>
                </c:pt>
                <c:pt idx="3294">
                  <c:v>398.75</c:v>
                </c:pt>
                <c:pt idx="3295">
                  <c:v>400</c:v>
                </c:pt>
                <c:pt idx="3296">
                  <c:v>401.25</c:v>
                </c:pt>
                <c:pt idx="3297">
                  <c:v>402.5</c:v>
                </c:pt>
                <c:pt idx="3298">
                  <c:v>403.75</c:v>
                </c:pt>
                <c:pt idx="3299">
                  <c:v>405</c:v>
                </c:pt>
                <c:pt idx="3300">
                  <c:v>406.25</c:v>
                </c:pt>
                <c:pt idx="3301">
                  <c:v>407.5</c:v>
                </c:pt>
                <c:pt idx="3302">
                  <c:v>408.75</c:v>
                </c:pt>
                <c:pt idx="3303">
                  <c:v>410</c:v>
                </c:pt>
                <c:pt idx="3304">
                  <c:v>411.25</c:v>
                </c:pt>
                <c:pt idx="3305">
                  <c:v>412.5</c:v>
                </c:pt>
                <c:pt idx="3306">
                  <c:v>413.75</c:v>
                </c:pt>
                <c:pt idx="3307">
                  <c:v>415</c:v>
                </c:pt>
                <c:pt idx="3308">
                  <c:v>416.25</c:v>
                </c:pt>
                <c:pt idx="3309">
                  <c:v>417.5</c:v>
                </c:pt>
                <c:pt idx="3310">
                  <c:v>418.75</c:v>
                </c:pt>
                <c:pt idx="3311">
                  <c:v>420</c:v>
                </c:pt>
                <c:pt idx="3312">
                  <c:v>421.25</c:v>
                </c:pt>
                <c:pt idx="3313">
                  <c:v>422.5</c:v>
                </c:pt>
                <c:pt idx="3314">
                  <c:v>423.75</c:v>
                </c:pt>
                <c:pt idx="3315">
                  <c:v>425</c:v>
                </c:pt>
                <c:pt idx="3316">
                  <c:v>426.25</c:v>
                </c:pt>
                <c:pt idx="3317">
                  <c:v>427.5</c:v>
                </c:pt>
                <c:pt idx="3318">
                  <c:v>428.75</c:v>
                </c:pt>
                <c:pt idx="3319">
                  <c:v>430</c:v>
                </c:pt>
                <c:pt idx="3320">
                  <c:v>431.25</c:v>
                </c:pt>
                <c:pt idx="3321">
                  <c:v>432.5</c:v>
                </c:pt>
                <c:pt idx="3322">
                  <c:v>433.75</c:v>
                </c:pt>
                <c:pt idx="3323">
                  <c:v>435</c:v>
                </c:pt>
                <c:pt idx="3324">
                  <c:v>436.25</c:v>
                </c:pt>
                <c:pt idx="3325">
                  <c:v>437.5</c:v>
                </c:pt>
                <c:pt idx="3326">
                  <c:v>438.75</c:v>
                </c:pt>
                <c:pt idx="3327">
                  <c:v>440</c:v>
                </c:pt>
                <c:pt idx="3328">
                  <c:v>441.25</c:v>
                </c:pt>
                <c:pt idx="3329">
                  <c:v>442.5</c:v>
                </c:pt>
                <c:pt idx="3330">
                  <c:v>443.75</c:v>
                </c:pt>
                <c:pt idx="3331">
                  <c:v>445</c:v>
                </c:pt>
                <c:pt idx="3332">
                  <c:v>446.25</c:v>
                </c:pt>
                <c:pt idx="3333">
                  <c:v>447.5</c:v>
                </c:pt>
                <c:pt idx="3334">
                  <c:v>448.75</c:v>
                </c:pt>
                <c:pt idx="3335">
                  <c:v>450</c:v>
                </c:pt>
                <c:pt idx="3336">
                  <c:v>451.25</c:v>
                </c:pt>
                <c:pt idx="3337">
                  <c:v>452.5</c:v>
                </c:pt>
                <c:pt idx="3338">
                  <c:v>453.75</c:v>
                </c:pt>
                <c:pt idx="3339">
                  <c:v>455</c:v>
                </c:pt>
                <c:pt idx="3340">
                  <c:v>456.25</c:v>
                </c:pt>
                <c:pt idx="3341">
                  <c:v>457.5</c:v>
                </c:pt>
                <c:pt idx="3342">
                  <c:v>458.75</c:v>
                </c:pt>
                <c:pt idx="3343">
                  <c:v>460</c:v>
                </c:pt>
                <c:pt idx="3344">
                  <c:v>461.25</c:v>
                </c:pt>
                <c:pt idx="3345">
                  <c:v>462.5</c:v>
                </c:pt>
                <c:pt idx="3346">
                  <c:v>463.75</c:v>
                </c:pt>
                <c:pt idx="3347">
                  <c:v>465</c:v>
                </c:pt>
                <c:pt idx="3348">
                  <c:v>466.25</c:v>
                </c:pt>
                <c:pt idx="3349">
                  <c:v>467.5</c:v>
                </c:pt>
                <c:pt idx="3350">
                  <c:v>468.75</c:v>
                </c:pt>
                <c:pt idx="3351">
                  <c:v>470</c:v>
                </c:pt>
                <c:pt idx="3352">
                  <c:v>471.25</c:v>
                </c:pt>
                <c:pt idx="3353">
                  <c:v>472.5</c:v>
                </c:pt>
                <c:pt idx="3354">
                  <c:v>473.75</c:v>
                </c:pt>
                <c:pt idx="3355">
                  <c:v>475</c:v>
                </c:pt>
                <c:pt idx="3356">
                  <c:v>476.25</c:v>
                </c:pt>
                <c:pt idx="3357">
                  <c:v>477.5</c:v>
                </c:pt>
                <c:pt idx="3358">
                  <c:v>478.75</c:v>
                </c:pt>
                <c:pt idx="3359">
                  <c:v>480</c:v>
                </c:pt>
                <c:pt idx="3360">
                  <c:v>481.25</c:v>
                </c:pt>
                <c:pt idx="3361">
                  <c:v>482.5</c:v>
                </c:pt>
                <c:pt idx="3362">
                  <c:v>483.75</c:v>
                </c:pt>
                <c:pt idx="3363">
                  <c:v>485</c:v>
                </c:pt>
                <c:pt idx="3364">
                  <c:v>486.25</c:v>
                </c:pt>
                <c:pt idx="3365">
                  <c:v>487.5</c:v>
                </c:pt>
                <c:pt idx="3366">
                  <c:v>488.75</c:v>
                </c:pt>
                <c:pt idx="3367">
                  <c:v>490</c:v>
                </c:pt>
                <c:pt idx="3368">
                  <c:v>491.25</c:v>
                </c:pt>
                <c:pt idx="3369">
                  <c:v>492.5</c:v>
                </c:pt>
                <c:pt idx="3370">
                  <c:v>493.75</c:v>
                </c:pt>
                <c:pt idx="3371">
                  <c:v>495</c:v>
                </c:pt>
                <c:pt idx="3372">
                  <c:v>496.25</c:v>
                </c:pt>
                <c:pt idx="3373">
                  <c:v>497.5</c:v>
                </c:pt>
                <c:pt idx="3374">
                  <c:v>498.75</c:v>
                </c:pt>
                <c:pt idx="3375">
                  <c:v>500</c:v>
                </c:pt>
                <c:pt idx="3376">
                  <c:v>501.25</c:v>
                </c:pt>
                <c:pt idx="3377">
                  <c:v>502.5</c:v>
                </c:pt>
                <c:pt idx="3378">
                  <c:v>503.75</c:v>
                </c:pt>
                <c:pt idx="3379">
                  <c:v>505</c:v>
                </c:pt>
                <c:pt idx="3380">
                  <c:v>506.25</c:v>
                </c:pt>
                <c:pt idx="3381">
                  <c:v>507.5</c:v>
                </c:pt>
                <c:pt idx="3382">
                  <c:v>508.75</c:v>
                </c:pt>
                <c:pt idx="3383">
                  <c:v>510</c:v>
                </c:pt>
                <c:pt idx="3384">
                  <c:v>511.25</c:v>
                </c:pt>
                <c:pt idx="3385">
                  <c:v>512.5</c:v>
                </c:pt>
                <c:pt idx="3386">
                  <c:v>513.75</c:v>
                </c:pt>
                <c:pt idx="3387">
                  <c:v>515</c:v>
                </c:pt>
                <c:pt idx="3388">
                  <c:v>516.25</c:v>
                </c:pt>
                <c:pt idx="3389">
                  <c:v>517.5</c:v>
                </c:pt>
                <c:pt idx="3390">
                  <c:v>518.75</c:v>
                </c:pt>
                <c:pt idx="3391">
                  <c:v>520</c:v>
                </c:pt>
                <c:pt idx="3392">
                  <c:v>521.25</c:v>
                </c:pt>
                <c:pt idx="3393">
                  <c:v>522.5</c:v>
                </c:pt>
                <c:pt idx="3394">
                  <c:v>523.75</c:v>
                </c:pt>
                <c:pt idx="3395">
                  <c:v>525</c:v>
                </c:pt>
                <c:pt idx="3396">
                  <c:v>526.25</c:v>
                </c:pt>
                <c:pt idx="3397">
                  <c:v>527.5</c:v>
                </c:pt>
                <c:pt idx="3398">
                  <c:v>528.75</c:v>
                </c:pt>
                <c:pt idx="3399">
                  <c:v>530</c:v>
                </c:pt>
                <c:pt idx="3400">
                  <c:v>531.25</c:v>
                </c:pt>
                <c:pt idx="3401">
                  <c:v>532.5</c:v>
                </c:pt>
                <c:pt idx="3402">
                  <c:v>533.75</c:v>
                </c:pt>
                <c:pt idx="3403">
                  <c:v>535</c:v>
                </c:pt>
                <c:pt idx="3404">
                  <c:v>536.25</c:v>
                </c:pt>
                <c:pt idx="3405">
                  <c:v>537.5</c:v>
                </c:pt>
                <c:pt idx="3406">
                  <c:v>538.75</c:v>
                </c:pt>
                <c:pt idx="3407">
                  <c:v>540</c:v>
                </c:pt>
                <c:pt idx="3408">
                  <c:v>541.25</c:v>
                </c:pt>
                <c:pt idx="3409">
                  <c:v>542.5</c:v>
                </c:pt>
                <c:pt idx="3410">
                  <c:v>543.75</c:v>
                </c:pt>
                <c:pt idx="3411">
                  <c:v>545</c:v>
                </c:pt>
                <c:pt idx="3412">
                  <c:v>546.25</c:v>
                </c:pt>
                <c:pt idx="3413">
                  <c:v>547.5</c:v>
                </c:pt>
                <c:pt idx="3414">
                  <c:v>548.75</c:v>
                </c:pt>
                <c:pt idx="3415">
                  <c:v>550</c:v>
                </c:pt>
                <c:pt idx="3416">
                  <c:v>551.25</c:v>
                </c:pt>
                <c:pt idx="3417">
                  <c:v>552.5</c:v>
                </c:pt>
                <c:pt idx="3418">
                  <c:v>553.75</c:v>
                </c:pt>
                <c:pt idx="3419">
                  <c:v>555</c:v>
                </c:pt>
                <c:pt idx="3420">
                  <c:v>556.25</c:v>
                </c:pt>
                <c:pt idx="3421">
                  <c:v>557.5</c:v>
                </c:pt>
                <c:pt idx="3422">
                  <c:v>558.75</c:v>
                </c:pt>
                <c:pt idx="3423">
                  <c:v>560</c:v>
                </c:pt>
                <c:pt idx="3424">
                  <c:v>561.25</c:v>
                </c:pt>
                <c:pt idx="3425">
                  <c:v>562.5</c:v>
                </c:pt>
                <c:pt idx="3426">
                  <c:v>563.75</c:v>
                </c:pt>
                <c:pt idx="3427">
                  <c:v>565</c:v>
                </c:pt>
                <c:pt idx="3428">
                  <c:v>566.25</c:v>
                </c:pt>
                <c:pt idx="3429">
                  <c:v>567.5</c:v>
                </c:pt>
                <c:pt idx="3430">
                  <c:v>568.75</c:v>
                </c:pt>
                <c:pt idx="3431">
                  <c:v>570</c:v>
                </c:pt>
                <c:pt idx="3432">
                  <c:v>571.25</c:v>
                </c:pt>
                <c:pt idx="3433">
                  <c:v>572.5</c:v>
                </c:pt>
                <c:pt idx="3434">
                  <c:v>573.75</c:v>
                </c:pt>
                <c:pt idx="3435">
                  <c:v>575</c:v>
                </c:pt>
                <c:pt idx="3436">
                  <c:v>576.25</c:v>
                </c:pt>
                <c:pt idx="3437">
                  <c:v>577.5</c:v>
                </c:pt>
                <c:pt idx="3438">
                  <c:v>578.75</c:v>
                </c:pt>
                <c:pt idx="3439">
                  <c:v>580</c:v>
                </c:pt>
                <c:pt idx="3440">
                  <c:v>581.25</c:v>
                </c:pt>
                <c:pt idx="3441">
                  <c:v>582.5</c:v>
                </c:pt>
                <c:pt idx="3442">
                  <c:v>583.75</c:v>
                </c:pt>
                <c:pt idx="3443">
                  <c:v>585</c:v>
                </c:pt>
                <c:pt idx="3444">
                  <c:v>586.25</c:v>
                </c:pt>
                <c:pt idx="3445">
                  <c:v>587.5</c:v>
                </c:pt>
                <c:pt idx="3446">
                  <c:v>588.75</c:v>
                </c:pt>
                <c:pt idx="3447">
                  <c:v>590</c:v>
                </c:pt>
                <c:pt idx="3448">
                  <c:v>591.25</c:v>
                </c:pt>
                <c:pt idx="3449">
                  <c:v>592.5</c:v>
                </c:pt>
                <c:pt idx="3450">
                  <c:v>593.75</c:v>
                </c:pt>
                <c:pt idx="3451">
                  <c:v>595</c:v>
                </c:pt>
                <c:pt idx="3452">
                  <c:v>596.25</c:v>
                </c:pt>
                <c:pt idx="3453">
                  <c:v>597.5</c:v>
                </c:pt>
                <c:pt idx="3454">
                  <c:v>598.75</c:v>
                </c:pt>
                <c:pt idx="3455">
                  <c:v>600</c:v>
                </c:pt>
                <c:pt idx="3456">
                  <c:v>601.25</c:v>
                </c:pt>
                <c:pt idx="3457">
                  <c:v>602.5</c:v>
                </c:pt>
                <c:pt idx="3458">
                  <c:v>603.75</c:v>
                </c:pt>
                <c:pt idx="3459">
                  <c:v>605</c:v>
                </c:pt>
                <c:pt idx="3460">
                  <c:v>606.25</c:v>
                </c:pt>
                <c:pt idx="3461">
                  <c:v>607.5</c:v>
                </c:pt>
                <c:pt idx="3462">
                  <c:v>608.75</c:v>
                </c:pt>
                <c:pt idx="3463">
                  <c:v>610</c:v>
                </c:pt>
                <c:pt idx="3464">
                  <c:v>611.25</c:v>
                </c:pt>
                <c:pt idx="3465">
                  <c:v>612.5</c:v>
                </c:pt>
                <c:pt idx="3466">
                  <c:v>613.75</c:v>
                </c:pt>
                <c:pt idx="3467">
                  <c:v>615</c:v>
                </c:pt>
                <c:pt idx="3468">
                  <c:v>616.25</c:v>
                </c:pt>
                <c:pt idx="3469">
                  <c:v>617.5</c:v>
                </c:pt>
                <c:pt idx="3470">
                  <c:v>618.75</c:v>
                </c:pt>
                <c:pt idx="3471">
                  <c:v>620</c:v>
                </c:pt>
                <c:pt idx="3472">
                  <c:v>621.25</c:v>
                </c:pt>
                <c:pt idx="3473">
                  <c:v>622.5</c:v>
                </c:pt>
                <c:pt idx="3474">
                  <c:v>623.75</c:v>
                </c:pt>
                <c:pt idx="3475">
                  <c:v>625</c:v>
                </c:pt>
                <c:pt idx="3476">
                  <c:v>626.25</c:v>
                </c:pt>
                <c:pt idx="3477">
                  <c:v>627.5</c:v>
                </c:pt>
                <c:pt idx="3478">
                  <c:v>628.75</c:v>
                </c:pt>
              </c:numCache>
            </c:numRef>
          </c:xVal>
          <c:yVal>
            <c:numRef>
              <c:f>OJIP_norm!$B$2:$B$3480</c:f>
              <c:numCache>
                <c:formatCode>General</c:formatCode>
                <c:ptCount val="3479"/>
                <c:pt idx="0">
                  <c:v>1.1249</c:v>
                </c:pt>
                <c:pt idx="1">
                  <c:v>1.1338999999999999</c:v>
                </c:pt>
                <c:pt idx="2">
                  <c:v>1.1534</c:v>
                </c:pt>
                <c:pt idx="3">
                  <c:v>1.1893</c:v>
                </c:pt>
                <c:pt idx="4">
                  <c:v>1.2275</c:v>
                </c:pt>
                <c:pt idx="5">
                  <c:v>1.2689999999999999</c:v>
                </c:pt>
                <c:pt idx="6">
                  <c:v>1.3089</c:v>
                </c:pt>
                <c:pt idx="7">
                  <c:v>1.3504</c:v>
                </c:pt>
                <c:pt idx="8">
                  <c:v>1.3935999999999999</c:v>
                </c:pt>
                <c:pt idx="9">
                  <c:v>1.4375</c:v>
                </c:pt>
                <c:pt idx="10">
                  <c:v>1.4806999999999999</c:v>
                </c:pt>
                <c:pt idx="11">
                  <c:v>1.5246</c:v>
                </c:pt>
                <c:pt idx="12">
                  <c:v>1.5693999999999999</c:v>
                </c:pt>
                <c:pt idx="13">
                  <c:v>1.6166</c:v>
                </c:pt>
                <c:pt idx="14">
                  <c:v>1.6614</c:v>
                </c:pt>
                <c:pt idx="15">
                  <c:v>1.7060999999999999</c:v>
                </c:pt>
                <c:pt idx="16">
                  <c:v>1.7493000000000001</c:v>
                </c:pt>
                <c:pt idx="17">
                  <c:v>1.7907999999999999</c:v>
                </c:pt>
                <c:pt idx="18">
                  <c:v>1.8314999999999999</c:v>
                </c:pt>
                <c:pt idx="19">
                  <c:v>1.8722000000000001</c:v>
                </c:pt>
                <c:pt idx="20">
                  <c:v>1.9129</c:v>
                </c:pt>
                <c:pt idx="21">
                  <c:v>1.9495</c:v>
                </c:pt>
                <c:pt idx="22">
                  <c:v>1.9829000000000001</c:v>
                </c:pt>
                <c:pt idx="23">
                  <c:v>2.0163000000000002</c:v>
                </c:pt>
                <c:pt idx="24">
                  <c:v>2.0497000000000001</c:v>
                </c:pt>
                <c:pt idx="25">
                  <c:v>2.0813999999999999</c:v>
                </c:pt>
                <c:pt idx="26">
                  <c:v>2.1107</c:v>
                </c:pt>
                <c:pt idx="27">
                  <c:v>2.14</c:v>
                </c:pt>
                <c:pt idx="28">
                  <c:v>2.1669</c:v>
                </c:pt>
                <c:pt idx="29">
                  <c:v>2.1928999999999998</c:v>
                </c:pt>
                <c:pt idx="30">
                  <c:v>2.2172999999999998</c:v>
                </c:pt>
                <c:pt idx="31">
                  <c:v>2.2408999999999999</c:v>
                </c:pt>
                <c:pt idx="32">
                  <c:v>2.2646000000000002</c:v>
                </c:pt>
                <c:pt idx="33">
                  <c:v>2.2865000000000002</c:v>
                </c:pt>
                <c:pt idx="34">
                  <c:v>2.3092999999999999</c:v>
                </c:pt>
                <c:pt idx="35">
                  <c:v>2.3296999999999999</c:v>
                </c:pt>
                <c:pt idx="36">
                  <c:v>2.3492000000000002</c:v>
                </c:pt>
                <c:pt idx="37">
                  <c:v>2.3687</c:v>
                </c:pt>
                <c:pt idx="38">
                  <c:v>2.3883000000000001</c:v>
                </c:pt>
                <c:pt idx="39">
                  <c:v>2.4077999999999999</c:v>
                </c:pt>
                <c:pt idx="40">
                  <c:v>2.4249000000000001</c:v>
                </c:pt>
                <c:pt idx="41">
                  <c:v>2.4396</c:v>
                </c:pt>
                <c:pt idx="42">
                  <c:v>2.4525999999999999</c:v>
                </c:pt>
                <c:pt idx="43">
                  <c:v>2.4672000000000001</c:v>
                </c:pt>
                <c:pt idx="44">
                  <c:v>2.4834999999999998</c:v>
                </c:pt>
                <c:pt idx="45">
                  <c:v>2.4998</c:v>
                </c:pt>
                <c:pt idx="46">
                  <c:v>2.5152999999999999</c:v>
                </c:pt>
                <c:pt idx="47">
                  <c:v>2.5291000000000001</c:v>
                </c:pt>
                <c:pt idx="48">
                  <c:v>2.5405000000000002</c:v>
                </c:pt>
                <c:pt idx="49">
                  <c:v>2.5503</c:v>
                </c:pt>
                <c:pt idx="50">
                  <c:v>2.5608</c:v>
                </c:pt>
                <c:pt idx="51">
                  <c:v>2.5731000000000002</c:v>
                </c:pt>
                <c:pt idx="52">
                  <c:v>2.5844999999999998</c:v>
                </c:pt>
                <c:pt idx="53">
                  <c:v>2.5933999999999999</c:v>
                </c:pt>
                <c:pt idx="54">
                  <c:v>2.6006999999999998</c:v>
                </c:pt>
                <c:pt idx="55">
                  <c:v>2.6089000000000002</c:v>
                </c:pt>
                <c:pt idx="56">
                  <c:v>2.617</c:v>
                </c:pt>
                <c:pt idx="57">
                  <c:v>2.6259999999999999</c:v>
                </c:pt>
                <c:pt idx="58">
                  <c:v>2.6341000000000001</c:v>
                </c:pt>
                <c:pt idx="59">
                  <c:v>2.6421999999999999</c:v>
                </c:pt>
                <c:pt idx="60">
                  <c:v>2.6503999999999999</c:v>
                </c:pt>
                <c:pt idx="61">
                  <c:v>2.6577000000000002</c:v>
                </c:pt>
                <c:pt idx="62">
                  <c:v>2.6667000000000001</c:v>
                </c:pt>
                <c:pt idx="63">
                  <c:v>2.6747999999999998</c:v>
                </c:pt>
                <c:pt idx="64">
                  <c:v>2.6829000000000001</c:v>
                </c:pt>
                <c:pt idx="65">
                  <c:v>2.6894999999999998</c:v>
                </c:pt>
                <c:pt idx="66">
                  <c:v>2.6951999999999998</c:v>
                </c:pt>
                <c:pt idx="67">
                  <c:v>2.6991999999999998</c:v>
                </c:pt>
                <c:pt idx="68">
                  <c:v>2.7040999999999999</c:v>
                </c:pt>
                <c:pt idx="69">
                  <c:v>2.7098</c:v>
                </c:pt>
                <c:pt idx="70">
                  <c:v>2.7170999999999998</c:v>
                </c:pt>
                <c:pt idx="71">
                  <c:v>2.7227999999999999</c:v>
                </c:pt>
                <c:pt idx="72">
                  <c:v>2.7292999999999998</c:v>
                </c:pt>
                <c:pt idx="73">
                  <c:v>2.7359</c:v>
                </c:pt>
                <c:pt idx="74">
                  <c:v>2.7406999999999999</c:v>
                </c:pt>
                <c:pt idx="75">
                  <c:v>2.7448000000000001</c:v>
                </c:pt>
                <c:pt idx="76">
                  <c:v>2.7488999999999999</c:v>
                </c:pt>
                <c:pt idx="77">
                  <c:v>2.7553999999999998</c:v>
                </c:pt>
                <c:pt idx="78">
                  <c:v>2.7603</c:v>
                </c:pt>
                <c:pt idx="79">
                  <c:v>2.7652000000000001</c:v>
                </c:pt>
                <c:pt idx="80">
                  <c:v>2.7692000000000001</c:v>
                </c:pt>
                <c:pt idx="81">
                  <c:v>2.7709000000000001</c:v>
                </c:pt>
                <c:pt idx="82">
                  <c:v>2.7732999999999999</c:v>
                </c:pt>
                <c:pt idx="83">
                  <c:v>2.7749000000000001</c:v>
                </c:pt>
                <c:pt idx="84">
                  <c:v>2.7789999999999999</c:v>
                </c:pt>
                <c:pt idx="85">
                  <c:v>2.7814000000000001</c:v>
                </c:pt>
                <c:pt idx="86">
                  <c:v>2.7847</c:v>
                </c:pt>
                <c:pt idx="87">
                  <c:v>2.7896000000000001</c:v>
                </c:pt>
                <c:pt idx="88">
                  <c:v>2.7928000000000002</c:v>
                </c:pt>
                <c:pt idx="89">
                  <c:v>2.7945000000000002</c:v>
                </c:pt>
                <c:pt idx="90">
                  <c:v>2.7953000000000001</c:v>
                </c:pt>
                <c:pt idx="91">
                  <c:v>2.7976999999999999</c:v>
                </c:pt>
                <c:pt idx="92">
                  <c:v>2.8010000000000002</c:v>
                </c:pt>
                <c:pt idx="93">
                  <c:v>2.8050000000000002</c:v>
                </c:pt>
                <c:pt idx="94">
                  <c:v>2.8090999999999999</c:v>
                </c:pt>
                <c:pt idx="95">
                  <c:v>2.8123999999999998</c:v>
                </c:pt>
                <c:pt idx="96">
                  <c:v>2.8155999999999999</c:v>
                </c:pt>
                <c:pt idx="97">
                  <c:v>2.8189000000000002</c:v>
                </c:pt>
                <c:pt idx="98">
                  <c:v>2.8237999999999999</c:v>
                </c:pt>
                <c:pt idx="99">
                  <c:v>2.8254000000000001</c:v>
                </c:pt>
                <c:pt idx="100">
                  <c:v>2.8246000000000002</c:v>
                </c:pt>
                <c:pt idx="101">
                  <c:v>2.8237999999999999</c:v>
                </c:pt>
                <c:pt idx="102">
                  <c:v>2.8246000000000002</c:v>
                </c:pt>
                <c:pt idx="103">
                  <c:v>2.8277999999999999</c:v>
                </c:pt>
                <c:pt idx="104">
                  <c:v>2.8319000000000001</c:v>
                </c:pt>
                <c:pt idx="105">
                  <c:v>2.8351999999999999</c:v>
                </c:pt>
                <c:pt idx="106">
                  <c:v>2.8368000000000002</c:v>
                </c:pt>
                <c:pt idx="107">
                  <c:v>2.8368000000000002</c:v>
                </c:pt>
                <c:pt idx="108">
                  <c:v>2.8376000000000001</c:v>
                </c:pt>
                <c:pt idx="109">
                  <c:v>2.8409</c:v>
                </c:pt>
                <c:pt idx="110">
                  <c:v>2.8441000000000001</c:v>
                </c:pt>
                <c:pt idx="111">
                  <c:v>2.8481999999999998</c:v>
                </c:pt>
                <c:pt idx="112">
                  <c:v>2.8490000000000002</c:v>
                </c:pt>
                <c:pt idx="113">
                  <c:v>2.8506</c:v>
                </c:pt>
                <c:pt idx="114">
                  <c:v>2.8490000000000002</c:v>
                </c:pt>
                <c:pt idx="115">
                  <c:v>2.8490000000000002</c:v>
                </c:pt>
                <c:pt idx="116">
                  <c:v>2.8481999999999998</c:v>
                </c:pt>
                <c:pt idx="117">
                  <c:v>2.8506</c:v>
                </c:pt>
                <c:pt idx="118">
                  <c:v>2.8523000000000001</c:v>
                </c:pt>
                <c:pt idx="119">
                  <c:v>2.8546999999999998</c:v>
                </c:pt>
                <c:pt idx="120">
                  <c:v>2.8546999999999998</c:v>
                </c:pt>
                <c:pt idx="121">
                  <c:v>2.8571</c:v>
                </c:pt>
                <c:pt idx="122">
                  <c:v>2.8580000000000001</c:v>
                </c:pt>
                <c:pt idx="123">
                  <c:v>2.8588</c:v>
                </c:pt>
                <c:pt idx="124">
                  <c:v>2.8571</c:v>
                </c:pt>
                <c:pt idx="125">
                  <c:v>2.8555000000000001</c:v>
                </c:pt>
                <c:pt idx="126">
                  <c:v>2.8555000000000001</c:v>
                </c:pt>
                <c:pt idx="127">
                  <c:v>2.8580000000000001</c:v>
                </c:pt>
                <c:pt idx="128">
                  <c:v>2.8612000000000002</c:v>
                </c:pt>
                <c:pt idx="129">
                  <c:v>2.8628</c:v>
                </c:pt>
                <c:pt idx="130">
                  <c:v>2.8628</c:v>
                </c:pt>
                <c:pt idx="131">
                  <c:v>2.8620000000000001</c:v>
                </c:pt>
                <c:pt idx="132">
                  <c:v>2.8628</c:v>
                </c:pt>
                <c:pt idx="133">
                  <c:v>2.8653</c:v>
                </c:pt>
                <c:pt idx="134">
                  <c:v>2.8677000000000001</c:v>
                </c:pt>
                <c:pt idx="135">
                  <c:v>2.8694000000000002</c:v>
                </c:pt>
                <c:pt idx="136">
                  <c:v>2.8685</c:v>
                </c:pt>
                <c:pt idx="137">
                  <c:v>2.8677000000000001</c:v>
                </c:pt>
                <c:pt idx="138">
                  <c:v>2.8660999999999999</c:v>
                </c:pt>
                <c:pt idx="139">
                  <c:v>2.8645</c:v>
                </c:pt>
                <c:pt idx="140">
                  <c:v>2.8628</c:v>
                </c:pt>
                <c:pt idx="141">
                  <c:v>2.8628</c:v>
                </c:pt>
                <c:pt idx="142">
                  <c:v>2.8637000000000001</c:v>
                </c:pt>
                <c:pt idx="143">
                  <c:v>2.8645</c:v>
                </c:pt>
                <c:pt idx="144">
                  <c:v>2.8653</c:v>
                </c:pt>
                <c:pt idx="145">
                  <c:v>2.8653</c:v>
                </c:pt>
                <c:pt idx="146">
                  <c:v>2.8653</c:v>
                </c:pt>
                <c:pt idx="147">
                  <c:v>2.8660999999999999</c:v>
                </c:pt>
                <c:pt idx="148">
                  <c:v>2.8685</c:v>
                </c:pt>
                <c:pt idx="149">
                  <c:v>2.8717999999999999</c:v>
                </c:pt>
                <c:pt idx="150">
                  <c:v>2.8725999999999998</c:v>
                </c:pt>
                <c:pt idx="151">
                  <c:v>2.8734000000000002</c:v>
                </c:pt>
                <c:pt idx="152">
                  <c:v>2.8734000000000002</c:v>
                </c:pt>
                <c:pt idx="153">
                  <c:v>2.8742000000000001</c:v>
                </c:pt>
                <c:pt idx="154">
                  <c:v>2.8767</c:v>
                </c:pt>
                <c:pt idx="155">
                  <c:v>2.8791000000000002</c:v>
                </c:pt>
                <c:pt idx="156">
                  <c:v>2.8824000000000001</c:v>
                </c:pt>
                <c:pt idx="157">
                  <c:v>2.8816000000000002</c:v>
                </c:pt>
                <c:pt idx="158">
                  <c:v>2.8799000000000001</c:v>
                </c:pt>
                <c:pt idx="159">
                  <c:v>2.8791000000000002</c:v>
                </c:pt>
                <c:pt idx="160">
                  <c:v>2.8774999999999999</c:v>
                </c:pt>
                <c:pt idx="161">
                  <c:v>2.8782999999999999</c:v>
                </c:pt>
                <c:pt idx="162">
                  <c:v>2.8774999999999999</c:v>
                </c:pt>
                <c:pt idx="163">
                  <c:v>2.8782999999999999</c:v>
                </c:pt>
                <c:pt idx="164">
                  <c:v>2.8774999999999999</c:v>
                </c:pt>
                <c:pt idx="165">
                  <c:v>2.8751000000000002</c:v>
                </c:pt>
                <c:pt idx="166">
                  <c:v>2.8734000000000002</c:v>
                </c:pt>
                <c:pt idx="167">
                  <c:v>2.8734000000000002</c:v>
                </c:pt>
                <c:pt idx="168">
                  <c:v>2.8734000000000002</c:v>
                </c:pt>
                <c:pt idx="169">
                  <c:v>2.8759000000000001</c:v>
                </c:pt>
                <c:pt idx="170">
                  <c:v>2.8751000000000002</c:v>
                </c:pt>
                <c:pt idx="171">
                  <c:v>2.8759000000000001</c:v>
                </c:pt>
                <c:pt idx="172">
                  <c:v>2.8742000000000001</c:v>
                </c:pt>
                <c:pt idx="173">
                  <c:v>2.8734000000000002</c:v>
                </c:pt>
                <c:pt idx="174">
                  <c:v>2.8734000000000002</c:v>
                </c:pt>
                <c:pt idx="175">
                  <c:v>2.8742000000000001</c:v>
                </c:pt>
                <c:pt idx="176">
                  <c:v>2.8759000000000001</c:v>
                </c:pt>
                <c:pt idx="177">
                  <c:v>2.8759000000000001</c:v>
                </c:pt>
                <c:pt idx="178">
                  <c:v>2.8751000000000002</c:v>
                </c:pt>
                <c:pt idx="179">
                  <c:v>2.8734000000000002</c:v>
                </c:pt>
                <c:pt idx="180">
                  <c:v>2.8742000000000001</c:v>
                </c:pt>
                <c:pt idx="181">
                  <c:v>2.8751000000000002</c:v>
                </c:pt>
                <c:pt idx="182">
                  <c:v>2.8751000000000002</c:v>
                </c:pt>
                <c:pt idx="183">
                  <c:v>2.8734000000000002</c:v>
                </c:pt>
                <c:pt idx="184">
                  <c:v>2.8717999999999999</c:v>
                </c:pt>
                <c:pt idx="185">
                  <c:v>2.8725999999999998</c:v>
                </c:pt>
                <c:pt idx="186">
                  <c:v>2.8742000000000001</c:v>
                </c:pt>
                <c:pt idx="187">
                  <c:v>2.8767</c:v>
                </c:pt>
                <c:pt idx="188">
                  <c:v>2.8767</c:v>
                </c:pt>
                <c:pt idx="189">
                  <c:v>2.8751000000000002</c:v>
                </c:pt>
                <c:pt idx="190">
                  <c:v>2.8717999999999999</c:v>
                </c:pt>
                <c:pt idx="191">
                  <c:v>2.871</c:v>
                </c:pt>
                <c:pt idx="192">
                  <c:v>2.871</c:v>
                </c:pt>
                <c:pt idx="193">
                  <c:v>2.8717999999999999</c:v>
                </c:pt>
                <c:pt idx="194">
                  <c:v>2.8734000000000002</c:v>
                </c:pt>
                <c:pt idx="195">
                  <c:v>2.8742000000000001</c:v>
                </c:pt>
                <c:pt idx="196">
                  <c:v>2.8767</c:v>
                </c:pt>
                <c:pt idx="197">
                  <c:v>2.8767</c:v>
                </c:pt>
                <c:pt idx="198">
                  <c:v>2.8759000000000001</c:v>
                </c:pt>
                <c:pt idx="199">
                  <c:v>2.8742000000000001</c:v>
                </c:pt>
                <c:pt idx="200">
                  <c:v>2.8742000000000001</c:v>
                </c:pt>
                <c:pt idx="201">
                  <c:v>2.8751000000000002</c:v>
                </c:pt>
                <c:pt idx="202">
                  <c:v>2.8734000000000002</c:v>
                </c:pt>
                <c:pt idx="203">
                  <c:v>2.8717999999999999</c:v>
                </c:pt>
                <c:pt idx="204">
                  <c:v>2.8725999999999998</c:v>
                </c:pt>
                <c:pt idx="205">
                  <c:v>2.8742000000000001</c:v>
                </c:pt>
                <c:pt idx="206">
                  <c:v>2.8767</c:v>
                </c:pt>
                <c:pt idx="207">
                  <c:v>2.8767</c:v>
                </c:pt>
                <c:pt idx="208">
                  <c:v>2.8759000000000001</c:v>
                </c:pt>
                <c:pt idx="209">
                  <c:v>2.8734000000000002</c:v>
                </c:pt>
                <c:pt idx="210">
                  <c:v>2.8742000000000001</c:v>
                </c:pt>
                <c:pt idx="211">
                  <c:v>2.8751000000000002</c:v>
                </c:pt>
                <c:pt idx="212">
                  <c:v>2.8759000000000001</c:v>
                </c:pt>
                <c:pt idx="213">
                  <c:v>2.8751000000000002</c:v>
                </c:pt>
                <c:pt idx="214">
                  <c:v>2.8742000000000001</c:v>
                </c:pt>
                <c:pt idx="215">
                  <c:v>2.8725999999999998</c:v>
                </c:pt>
                <c:pt idx="216">
                  <c:v>2.871</c:v>
                </c:pt>
                <c:pt idx="217">
                  <c:v>2.871</c:v>
                </c:pt>
                <c:pt idx="218">
                  <c:v>2.8717999999999999</c:v>
                </c:pt>
                <c:pt idx="219">
                  <c:v>2.8734000000000002</c:v>
                </c:pt>
                <c:pt idx="220">
                  <c:v>2.8751000000000002</c:v>
                </c:pt>
                <c:pt idx="221">
                  <c:v>2.8767</c:v>
                </c:pt>
                <c:pt idx="222">
                  <c:v>2.8759000000000001</c:v>
                </c:pt>
                <c:pt idx="223">
                  <c:v>2.8751000000000002</c:v>
                </c:pt>
                <c:pt idx="224">
                  <c:v>2.8742000000000001</c:v>
                </c:pt>
                <c:pt idx="225">
                  <c:v>2.8742000000000001</c:v>
                </c:pt>
                <c:pt idx="226">
                  <c:v>2.8751000000000002</c:v>
                </c:pt>
                <c:pt idx="227">
                  <c:v>2.8759000000000001</c:v>
                </c:pt>
                <c:pt idx="228">
                  <c:v>2.8751000000000002</c:v>
                </c:pt>
                <c:pt idx="229">
                  <c:v>2.8734000000000002</c:v>
                </c:pt>
                <c:pt idx="230">
                  <c:v>2.8717999999999999</c:v>
                </c:pt>
                <c:pt idx="231">
                  <c:v>2.8734000000000002</c:v>
                </c:pt>
                <c:pt idx="232">
                  <c:v>2.8734000000000002</c:v>
                </c:pt>
                <c:pt idx="233">
                  <c:v>2.8725999999999998</c:v>
                </c:pt>
                <c:pt idx="234">
                  <c:v>2.8717999999999999</c:v>
                </c:pt>
                <c:pt idx="235">
                  <c:v>2.8725999999999998</c:v>
                </c:pt>
                <c:pt idx="236">
                  <c:v>2.8751000000000002</c:v>
                </c:pt>
                <c:pt idx="237">
                  <c:v>2.8751000000000002</c:v>
                </c:pt>
                <c:pt idx="238">
                  <c:v>2.8742000000000001</c:v>
                </c:pt>
                <c:pt idx="239">
                  <c:v>2.8742000000000001</c:v>
                </c:pt>
                <c:pt idx="240">
                  <c:v>2.8742000000000001</c:v>
                </c:pt>
                <c:pt idx="241">
                  <c:v>2.8742000000000001</c:v>
                </c:pt>
                <c:pt idx="242">
                  <c:v>2.8717999999999999</c:v>
                </c:pt>
                <c:pt idx="243">
                  <c:v>2.8734000000000002</c:v>
                </c:pt>
                <c:pt idx="244">
                  <c:v>2.8751000000000002</c:v>
                </c:pt>
                <c:pt idx="245">
                  <c:v>2.8782999999999999</c:v>
                </c:pt>
                <c:pt idx="246">
                  <c:v>2.8782999999999999</c:v>
                </c:pt>
                <c:pt idx="247">
                  <c:v>2.8774999999999999</c:v>
                </c:pt>
                <c:pt idx="248">
                  <c:v>2.8767</c:v>
                </c:pt>
                <c:pt idx="249">
                  <c:v>2.8759000000000001</c:v>
                </c:pt>
                <c:pt idx="250">
                  <c:v>2.8774999999999999</c:v>
                </c:pt>
                <c:pt idx="251">
                  <c:v>2.8774999999999999</c:v>
                </c:pt>
                <c:pt idx="252">
                  <c:v>2.8767</c:v>
                </c:pt>
                <c:pt idx="253">
                  <c:v>2.8767</c:v>
                </c:pt>
                <c:pt idx="254">
                  <c:v>2.8751000000000002</c:v>
                </c:pt>
                <c:pt idx="255">
                  <c:v>2.8742000000000001</c:v>
                </c:pt>
                <c:pt idx="256">
                  <c:v>2.8725999999999998</c:v>
                </c:pt>
                <c:pt idx="257">
                  <c:v>2.8751000000000002</c:v>
                </c:pt>
                <c:pt idx="258">
                  <c:v>2.8767</c:v>
                </c:pt>
                <c:pt idx="259">
                  <c:v>2.8782999999999999</c:v>
                </c:pt>
                <c:pt idx="260">
                  <c:v>2.8774999999999999</c:v>
                </c:pt>
                <c:pt idx="261">
                  <c:v>2.8774999999999999</c:v>
                </c:pt>
                <c:pt idx="262">
                  <c:v>2.8782999999999999</c:v>
                </c:pt>
                <c:pt idx="263">
                  <c:v>2.8791000000000002</c:v>
                </c:pt>
                <c:pt idx="264">
                  <c:v>2.8807</c:v>
                </c:pt>
                <c:pt idx="265">
                  <c:v>2.8816000000000002</c:v>
                </c:pt>
                <c:pt idx="266">
                  <c:v>2.8799000000000001</c:v>
                </c:pt>
                <c:pt idx="267">
                  <c:v>2.8774999999999999</c:v>
                </c:pt>
                <c:pt idx="268">
                  <c:v>2.8767</c:v>
                </c:pt>
                <c:pt idx="269">
                  <c:v>2.8807</c:v>
                </c:pt>
                <c:pt idx="270">
                  <c:v>2.8839999999999999</c:v>
                </c:pt>
                <c:pt idx="271">
                  <c:v>2.8839999999999999</c:v>
                </c:pt>
                <c:pt idx="272">
                  <c:v>2.8807</c:v>
                </c:pt>
                <c:pt idx="273">
                  <c:v>2.8791000000000002</c:v>
                </c:pt>
                <c:pt idx="274">
                  <c:v>2.8782999999999999</c:v>
                </c:pt>
                <c:pt idx="275">
                  <c:v>2.8791000000000002</c:v>
                </c:pt>
                <c:pt idx="276">
                  <c:v>2.8807</c:v>
                </c:pt>
                <c:pt idx="277">
                  <c:v>2.8832</c:v>
                </c:pt>
                <c:pt idx="278">
                  <c:v>2.8856000000000002</c:v>
                </c:pt>
                <c:pt idx="279">
                  <c:v>2.8847999999999998</c:v>
                </c:pt>
                <c:pt idx="280">
                  <c:v>2.8832</c:v>
                </c:pt>
                <c:pt idx="281">
                  <c:v>2.8832</c:v>
                </c:pt>
                <c:pt idx="282">
                  <c:v>2.8856000000000002</c:v>
                </c:pt>
                <c:pt idx="283">
                  <c:v>2.8881000000000001</c:v>
                </c:pt>
                <c:pt idx="284">
                  <c:v>2.8881000000000001</c:v>
                </c:pt>
                <c:pt idx="285">
                  <c:v>2.8873000000000002</c:v>
                </c:pt>
                <c:pt idx="286">
                  <c:v>2.8864000000000001</c:v>
                </c:pt>
                <c:pt idx="287">
                  <c:v>2.8847999999999998</c:v>
                </c:pt>
                <c:pt idx="288">
                  <c:v>2.8824000000000001</c:v>
                </c:pt>
                <c:pt idx="289">
                  <c:v>2.8807</c:v>
                </c:pt>
                <c:pt idx="290">
                  <c:v>2.8807</c:v>
                </c:pt>
                <c:pt idx="291">
                  <c:v>2.8824000000000001</c:v>
                </c:pt>
                <c:pt idx="292">
                  <c:v>2.8839999999999999</c:v>
                </c:pt>
                <c:pt idx="293">
                  <c:v>2.8847999999999998</c:v>
                </c:pt>
                <c:pt idx="294">
                  <c:v>2.8864000000000001</c:v>
                </c:pt>
                <c:pt idx="295">
                  <c:v>2.8873000000000002</c:v>
                </c:pt>
                <c:pt idx="296">
                  <c:v>2.8913000000000002</c:v>
                </c:pt>
                <c:pt idx="297">
                  <c:v>2.8929999999999998</c:v>
                </c:pt>
                <c:pt idx="298">
                  <c:v>2.8929999999999998</c:v>
                </c:pt>
                <c:pt idx="299">
                  <c:v>2.8904999999999998</c:v>
                </c:pt>
                <c:pt idx="300">
                  <c:v>2.8881000000000001</c:v>
                </c:pt>
                <c:pt idx="301">
                  <c:v>2.8889</c:v>
                </c:pt>
                <c:pt idx="302">
                  <c:v>2.8881000000000001</c:v>
                </c:pt>
                <c:pt idx="303">
                  <c:v>2.8873000000000002</c:v>
                </c:pt>
                <c:pt idx="304">
                  <c:v>2.8839999999999999</c:v>
                </c:pt>
                <c:pt idx="305">
                  <c:v>2.8832</c:v>
                </c:pt>
                <c:pt idx="306">
                  <c:v>2.8832</c:v>
                </c:pt>
                <c:pt idx="307">
                  <c:v>2.8856000000000002</c:v>
                </c:pt>
                <c:pt idx="308">
                  <c:v>2.8864000000000001</c:v>
                </c:pt>
                <c:pt idx="309">
                  <c:v>2.8873000000000002</c:v>
                </c:pt>
                <c:pt idx="310">
                  <c:v>2.8873000000000002</c:v>
                </c:pt>
                <c:pt idx="311">
                  <c:v>2.8881000000000001</c:v>
                </c:pt>
                <c:pt idx="312">
                  <c:v>2.8881000000000001</c:v>
                </c:pt>
                <c:pt idx="313">
                  <c:v>2.8881000000000001</c:v>
                </c:pt>
                <c:pt idx="314">
                  <c:v>2.8889</c:v>
                </c:pt>
                <c:pt idx="315">
                  <c:v>2.8921000000000001</c:v>
                </c:pt>
                <c:pt idx="316">
                  <c:v>2.8938000000000001</c:v>
                </c:pt>
                <c:pt idx="317">
                  <c:v>2.8954</c:v>
                </c:pt>
                <c:pt idx="318">
                  <c:v>2.8954</c:v>
                </c:pt>
                <c:pt idx="319">
                  <c:v>2.8961999999999999</c:v>
                </c:pt>
                <c:pt idx="320">
                  <c:v>2.8969999999999998</c:v>
                </c:pt>
                <c:pt idx="321">
                  <c:v>2.8978000000000002</c:v>
                </c:pt>
                <c:pt idx="322">
                  <c:v>2.8986999999999998</c:v>
                </c:pt>
                <c:pt idx="323">
                  <c:v>2.8995000000000002</c:v>
                </c:pt>
                <c:pt idx="324">
                  <c:v>2.8978000000000002</c:v>
                </c:pt>
                <c:pt idx="325">
                  <c:v>2.8961999999999999</c:v>
                </c:pt>
                <c:pt idx="326">
                  <c:v>2.8969999999999998</c:v>
                </c:pt>
                <c:pt idx="327">
                  <c:v>2.8995000000000002</c:v>
                </c:pt>
                <c:pt idx="328">
                  <c:v>2.9011</c:v>
                </c:pt>
                <c:pt idx="329">
                  <c:v>2.9003000000000001</c:v>
                </c:pt>
                <c:pt idx="330">
                  <c:v>2.9011</c:v>
                </c:pt>
                <c:pt idx="331">
                  <c:v>2.9018999999999999</c:v>
                </c:pt>
                <c:pt idx="332">
                  <c:v>2.9018999999999999</c:v>
                </c:pt>
                <c:pt idx="333">
                  <c:v>2.9003000000000001</c:v>
                </c:pt>
                <c:pt idx="334">
                  <c:v>2.8995000000000002</c:v>
                </c:pt>
                <c:pt idx="335">
                  <c:v>2.9003000000000001</c:v>
                </c:pt>
                <c:pt idx="336">
                  <c:v>2.9035000000000002</c:v>
                </c:pt>
                <c:pt idx="337">
                  <c:v>2.9051999999999998</c:v>
                </c:pt>
                <c:pt idx="338">
                  <c:v>2.9051999999999998</c:v>
                </c:pt>
                <c:pt idx="339">
                  <c:v>2.9043999999999999</c:v>
                </c:pt>
                <c:pt idx="340">
                  <c:v>2.9068000000000001</c:v>
                </c:pt>
                <c:pt idx="341">
                  <c:v>2.9091999999999998</c:v>
                </c:pt>
                <c:pt idx="342">
                  <c:v>2.9091999999999998</c:v>
                </c:pt>
                <c:pt idx="343">
                  <c:v>2.9068000000000001</c:v>
                </c:pt>
                <c:pt idx="344">
                  <c:v>2.9060000000000001</c:v>
                </c:pt>
                <c:pt idx="345">
                  <c:v>2.9076</c:v>
                </c:pt>
                <c:pt idx="346">
                  <c:v>2.9108999999999998</c:v>
                </c:pt>
                <c:pt idx="347">
                  <c:v>2.9133</c:v>
                </c:pt>
                <c:pt idx="348">
                  <c:v>2.9140999999999999</c:v>
                </c:pt>
                <c:pt idx="349">
                  <c:v>2.9165999999999999</c:v>
                </c:pt>
                <c:pt idx="350">
                  <c:v>2.9174000000000002</c:v>
                </c:pt>
                <c:pt idx="351">
                  <c:v>2.919</c:v>
                </c:pt>
                <c:pt idx="352">
                  <c:v>2.9165999999999999</c:v>
                </c:pt>
                <c:pt idx="353">
                  <c:v>2.9157999999999999</c:v>
                </c:pt>
                <c:pt idx="354">
                  <c:v>2.9148999999999998</c:v>
                </c:pt>
                <c:pt idx="355">
                  <c:v>2.9148999999999998</c:v>
                </c:pt>
                <c:pt idx="356">
                  <c:v>2.9157999999999999</c:v>
                </c:pt>
                <c:pt idx="357">
                  <c:v>2.9157999999999999</c:v>
                </c:pt>
                <c:pt idx="358">
                  <c:v>2.9165999999999999</c:v>
                </c:pt>
                <c:pt idx="359">
                  <c:v>2.9148999999999998</c:v>
                </c:pt>
                <c:pt idx="360">
                  <c:v>2.9148999999999998</c:v>
                </c:pt>
                <c:pt idx="361">
                  <c:v>2.9165999999999999</c:v>
                </c:pt>
                <c:pt idx="362">
                  <c:v>2.9182000000000001</c:v>
                </c:pt>
                <c:pt idx="363">
                  <c:v>2.9198</c:v>
                </c:pt>
                <c:pt idx="364">
                  <c:v>2.9182000000000001</c:v>
                </c:pt>
                <c:pt idx="365">
                  <c:v>2.919</c:v>
                </c:pt>
                <c:pt idx="366">
                  <c:v>2.9205999999999999</c:v>
                </c:pt>
                <c:pt idx="367">
                  <c:v>2.9239000000000002</c:v>
                </c:pt>
                <c:pt idx="368">
                  <c:v>2.9230999999999998</c:v>
                </c:pt>
                <c:pt idx="369">
                  <c:v>2.9198</c:v>
                </c:pt>
                <c:pt idx="370">
                  <c:v>2.919</c:v>
                </c:pt>
                <c:pt idx="371">
                  <c:v>2.9205999999999999</c:v>
                </c:pt>
                <c:pt idx="372">
                  <c:v>2.9230999999999998</c:v>
                </c:pt>
                <c:pt idx="373">
                  <c:v>2.9239000000000002</c:v>
                </c:pt>
                <c:pt idx="374">
                  <c:v>2.9247000000000001</c:v>
                </c:pt>
                <c:pt idx="375">
                  <c:v>2.9270999999999998</c:v>
                </c:pt>
                <c:pt idx="376">
                  <c:v>2.9270999999999998</c:v>
                </c:pt>
                <c:pt idx="377">
                  <c:v>2.9279999999999999</c:v>
                </c:pt>
                <c:pt idx="378">
                  <c:v>2.9279999999999999</c:v>
                </c:pt>
                <c:pt idx="379">
                  <c:v>2.9304000000000001</c:v>
                </c:pt>
                <c:pt idx="380">
                  <c:v>2.9319999999999999</c:v>
                </c:pt>
                <c:pt idx="381">
                  <c:v>2.9344999999999999</c:v>
                </c:pt>
                <c:pt idx="382">
                  <c:v>2.9352999999999998</c:v>
                </c:pt>
                <c:pt idx="383">
                  <c:v>2.9352999999999998</c:v>
                </c:pt>
                <c:pt idx="384">
                  <c:v>2.9352999999999998</c:v>
                </c:pt>
                <c:pt idx="385">
                  <c:v>2.9369000000000001</c:v>
                </c:pt>
                <c:pt idx="386">
                  <c:v>2.9377</c:v>
                </c:pt>
                <c:pt idx="387">
                  <c:v>2.9361000000000002</c:v>
                </c:pt>
                <c:pt idx="388">
                  <c:v>2.9352999999999998</c:v>
                </c:pt>
                <c:pt idx="389">
                  <c:v>2.9369000000000001</c:v>
                </c:pt>
                <c:pt idx="390">
                  <c:v>2.9401999999999999</c:v>
                </c:pt>
                <c:pt idx="391">
                  <c:v>2.9409999999999998</c:v>
                </c:pt>
                <c:pt idx="392">
                  <c:v>2.9401999999999999</c:v>
                </c:pt>
                <c:pt idx="393">
                  <c:v>2.9377</c:v>
                </c:pt>
                <c:pt idx="394">
                  <c:v>2.9361000000000002</c:v>
                </c:pt>
                <c:pt idx="395">
                  <c:v>2.9361000000000002</c:v>
                </c:pt>
                <c:pt idx="396">
                  <c:v>2.9384999999999999</c:v>
                </c:pt>
                <c:pt idx="397">
                  <c:v>2.9409999999999998</c:v>
                </c:pt>
                <c:pt idx="398">
                  <c:v>2.9426000000000001</c:v>
                </c:pt>
                <c:pt idx="399">
                  <c:v>2.9418000000000002</c:v>
                </c:pt>
                <c:pt idx="400">
                  <c:v>2.9409999999999998</c:v>
                </c:pt>
                <c:pt idx="401">
                  <c:v>2.9394</c:v>
                </c:pt>
                <c:pt idx="402">
                  <c:v>2.9401999999999999</c:v>
                </c:pt>
                <c:pt idx="403">
                  <c:v>2.9418000000000002</c:v>
                </c:pt>
                <c:pt idx="404">
                  <c:v>2.9451000000000001</c:v>
                </c:pt>
                <c:pt idx="405">
                  <c:v>2.9459</c:v>
                </c:pt>
                <c:pt idx="406">
                  <c:v>2.9466999999999999</c:v>
                </c:pt>
                <c:pt idx="407">
                  <c:v>2.9466999999999999</c:v>
                </c:pt>
                <c:pt idx="408">
                  <c:v>2.9491000000000001</c:v>
                </c:pt>
                <c:pt idx="409">
                  <c:v>2.9499</c:v>
                </c:pt>
                <c:pt idx="410">
                  <c:v>2.9508000000000001</c:v>
                </c:pt>
                <c:pt idx="411">
                  <c:v>2.9508000000000001</c:v>
                </c:pt>
                <c:pt idx="412">
                  <c:v>2.9516</c:v>
                </c:pt>
                <c:pt idx="413">
                  <c:v>2.9523999999999999</c:v>
                </c:pt>
                <c:pt idx="414">
                  <c:v>2.9531999999999998</c:v>
                </c:pt>
                <c:pt idx="415">
                  <c:v>2.9540000000000002</c:v>
                </c:pt>
                <c:pt idx="416">
                  <c:v>2.9548000000000001</c:v>
                </c:pt>
                <c:pt idx="417">
                  <c:v>2.9540000000000002</c:v>
                </c:pt>
                <c:pt idx="418">
                  <c:v>2.9540000000000002</c:v>
                </c:pt>
                <c:pt idx="419">
                  <c:v>2.9540000000000002</c:v>
                </c:pt>
                <c:pt idx="420">
                  <c:v>2.9548000000000001</c:v>
                </c:pt>
                <c:pt idx="421">
                  <c:v>2.9548000000000001</c:v>
                </c:pt>
                <c:pt idx="422">
                  <c:v>2.9565000000000001</c:v>
                </c:pt>
                <c:pt idx="423">
                  <c:v>2.9581</c:v>
                </c:pt>
                <c:pt idx="424">
                  <c:v>2.9581</c:v>
                </c:pt>
                <c:pt idx="425">
                  <c:v>2.9565000000000001</c:v>
                </c:pt>
                <c:pt idx="426">
                  <c:v>2.9556</c:v>
                </c:pt>
                <c:pt idx="427">
                  <c:v>2.9581</c:v>
                </c:pt>
                <c:pt idx="428">
                  <c:v>2.9605000000000001</c:v>
                </c:pt>
                <c:pt idx="429">
                  <c:v>2.9621</c:v>
                </c:pt>
                <c:pt idx="430">
                  <c:v>2.9630000000000001</c:v>
                </c:pt>
                <c:pt idx="431">
                  <c:v>2.9638</c:v>
                </c:pt>
                <c:pt idx="432">
                  <c:v>2.9645999999999999</c:v>
                </c:pt>
                <c:pt idx="433">
                  <c:v>2.9638</c:v>
                </c:pt>
                <c:pt idx="434">
                  <c:v>2.9630000000000001</c:v>
                </c:pt>
                <c:pt idx="435">
                  <c:v>2.9638</c:v>
                </c:pt>
                <c:pt idx="436">
                  <c:v>2.9662000000000002</c:v>
                </c:pt>
                <c:pt idx="437">
                  <c:v>2.9695</c:v>
                </c:pt>
                <c:pt idx="438">
                  <c:v>2.9710999999999999</c:v>
                </c:pt>
                <c:pt idx="439">
                  <c:v>2.9719000000000002</c:v>
                </c:pt>
                <c:pt idx="440">
                  <c:v>2.9719000000000002</c:v>
                </c:pt>
                <c:pt idx="441">
                  <c:v>2.9710999999999999</c:v>
                </c:pt>
                <c:pt idx="442">
                  <c:v>2.9719000000000002</c:v>
                </c:pt>
                <c:pt idx="443">
                  <c:v>2.9710999999999999</c:v>
                </c:pt>
                <c:pt idx="444">
                  <c:v>2.9710999999999999</c:v>
                </c:pt>
                <c:pt idx="445">
                  <c:v>2.9695</c:v>
                </c:pt>
                <c:pt idx="446">
                  <c:v>2.9702999999999999</c:v>
                </c:pt>
                <c:pt idx="447">
                  <c:v>2.9727000000000001</c:v>
                </c:pt>
                <c:pt idx="448">
                  <c:v>2.9767999999999999</c:v>
                </c:pt>
                <c:pt idx="449">
                  <c:v>2.9775999999999998</c:v>
                </c:pt>
                <c:pt idx="450">
                  <c:v>2.9752000000000001</c:v>
                </c:pt>
                <c:pt idx="451">
                  <c:v>2.9727000000000001</c:v>
                </c:pt>
                <c:pt idx="452">
                  <c:v>2.9735</c:v>
                </c:pt>
                <c:pt idx="453">
                  <c:v>2.9775999999999998</c:v>
                </c:pt>
                <c:pt idx="454">
                  <c:v>2.9801000000000002</c:v>
                </c:pt>
                <c:pt idx="455">
                  <c:v>2.9817</c:v>
                </c:pt>
                <c:pt idx="456">
                  <c:v>2.9809000000000001</c:v>
                </c:pt>
                <c:pt idx="457">
                  <c:v>2.9809000000000001</c:v>
                </c:pt>
                <c:pt idx="458">
                  <c:v>2.9817</c:v>
                </c:pt>
                <c:pt idx="459">
                  <c:v>2.9841000000000002</c:v>
                </c:pt>
                <c:pt idx="460">
                  <c:v>2.9857999999999998</c:v>
                </c:pt>
                <c:pt idx="461">
                  <c:v>2.9857999999999998</c:v>
                </c:pt>
                <c:pt idx="462">
                  <c:v>2.9841000000000002</c:v>
                </c:pt>
                <c:pt idx="463">
                  <c:v>2.9841000000000002</c:v>
                </c:pt>
                <c:pt idx="464">
                  <c:v>2.9866000000000001</c:v>
                </c:pt>
                <c:pt idx="465">
                  <c:v>2.9889999999999999</c:v>
                </c:pt>
                <c:pt idx="466">
                  <c:v>2.9906000000000001</c:v>
                </c:pt>
                <c:pt idx="467">
                  <c:v>2.9897999999999998</c:v>
                </c:pt>
                <c:pt idx="468">
                  <c:v>2.9889999999999999</c:v>
                </c:pt>
                <c:pt idx="469">
                  <c:v>2.9882</c:v>
                </c:pt>
                <c:pt idx="470">
                  <c:v>2.9882</c:v>
                </c:pt>
                <c:pt idx="471">
                  <c:v>2.9897999999999998</c:v>
                </c:pt>
                <c:pt idx="472">
                  <c:v>2.9906000000000001</c:v>
                </c:pt>
                <c:pt idx="473">
                  <c:v>2.9923000000000002</c:v>
                </c:pt>
                <c:pt idx="474">
                  <c:v>2.9939</c:v>
                </c:pt>
                <c:pt idx="475">
                  <c:v>2.9971999999999999</c:v>
                </c:pt>
                <c:pt idx="476">
                  <c:v>2.9996</c:v>
                </c:pt>
                <c:pt idx="477">
                  <c:v>2.9996</c:v>
                </c:pt>
                <c:pt idx="478">
                  <c:v>2.9980000000000002</c:v>
                </c:pt>
                <c:pt idx="479">
                  <c:v>2.9963000000000002</c:v>
                </c:pt>
                <c:pt idx="480">
                  <c:v>2.9963000000000002</c:v>
                </c:pt>
                <c:pt idx="481">
                  <c:v>2.9939</c:v>
                </c:pt>
                <c:pt idx="482">
                  <c:v>2.9946999999999999</c:v>
                </c:pt>
                <c:pt idx="483">
                  <c:v>2.9963000000000002</c:v>
                </c:pt>
                <c:pt idx="484">
                  <c:v>3.0019999999999998</c:v>
                </c:pt>
                <c:pt idx="485">
                  <c:v>3.0045000000000002</c:v>
                </c:pt>
                <c:pt idx="486">
                  <c:v>3.0045000000000002</c:v>
                </c:pt>
                <c:pt idx="487">
                  <c:v>3.0019999999999998</c:v>
                </c:pt>
                <c:pt idx="488">
                  <c:v>3.0019999999999998</c:v>
                </c:pt>
                <c:pt idx="489">
                  <c:v>3.0036999999999998</c:v>
                </c:pt>
                <c:pt idx="490">
                  <c:v>3.0061</c:v>
                </c:pt>
                <c:pt idx="491">
                  <c:v>3.0061</c:v>
                </c:pt>
                <c:pt idx="492">
                  <c:v>3.0068999999999999</c:v>
                </c:pt>
                <c:pt idx="493">
                  <c:v>3.0068999999999999</c:v>
                </c:pt>
                <c:pt idx="494">
                  <c:v>3.0068999999999999</c:v>
                </c:pt>
                <c:pt idx="495">
                  <c:v>3.0085000000000002</c:v>
                </c:pt>
                <c:pt idx="496">
                  <c:v>3.0110000000000001</c:v>
                </c:pt>
                <c:pt idx="497">
                  <c:v>3.0125999999999999</c:v>
                </c:pt>
                <c:pt idx="498">
                  <c:v>3.0142000000000002</c:v>
                </c:pt>
                <c:pt idx="499">
                  <c:v>3.0167000000000002</c:v>
                </c:pt>
                <c:pt idx="500">
                  <c:v>3.0183</c:v>
                </c:pt>
                <c:pt idx="501">
                  <c:v>3.0175000000000001</c:v>
                </c:pt>
                <c:pt idx="502">
                  <c:v>3.0158999999999998</c:v>
                </c:pt>
                <c:pt idx="503">
                  <c:v>3.0167000000000002</c:v>
                </c:pt>
                <c:pt idx="504">
                  <c:v>3.0175000000000001</c:v>
                </c:pt>
                <c:pt idx="505">
                  <c:v>3.0175000000000001</c:v>
                </c:pt>
                <c:pt idx="506">
                  <c:v>3.0167000000000002</c:v>
                </c:pt>
                <c:pt idx="507">
                  <c:v>3.0150999999999999</c:v>
                </c:pt>
                <c:pt idx="508">
                  <c:v>3.0167000000000002</c:v>
                </c:pt>
                <c:pt idx="509">
                  <c:v>3.0190999999999999</c:v>
                </c:pt>
                <c:pt idx="510">
                  <c:v>3.0215999999999998</c:v>
                </c:pt>
                <c:pt idx="511">
                  <c:v>3.0215999999999998</c:v>
                </c:pt>
                <c:pt idx="512">
                  <c:v>3.0215999999999998</c:v>
                </c:pt>
                <c:pt idx="513">
                  <c:v>3.0215999999999998</c:v>
                </c:pt>
                <c:pt idx="514">
                  <c:v>3.0207999999999999</c:v>
                </c:pt>
                <c:pt idx="515">
                  <c:v>3.0183</c:v>
                </c:pt>
                <c:pt idx="516">
                  <c:v>3.0190999999999999</c:v>
                </c:pt>
                <c:pt idx="517">
                  <c:v>3.0224000000000002</c:v>
                </c:pt>
                <c:pt idx="518">
                  <c:v>3.0255999999999998</c:v>
                </c:pt>
                <c:pt idx="519">
                  <c:v>3.0280999999999998</c:v>
                </c:pt>
                <c:pt idx="520">
                  <c:v>3.0280999999999998</c:v>
                </c:pt>
                <c:pt idx="521">
                  <c:v>3.0297000000000001</c:v>
                </c:pt>
                <c:pt idx="522">
                  <c:v>3.0289000000000001</c:v>
                </c:pt>
                <c:pt idx="523">
                  <c:v>3.0289000000000001</c:v>
                </c:pt>
                <c:pt idx="524">
                  <c:v>3.0297000000000001</c:v>
                </c:pt>
                <c:pt idx="525">
                  <c:v>3.0337999999999998</c:v>
                </c:pt>
                <c:pt idx="526">
                  <c:v>3.0369999999999999</c:v>
                </c:pt>
                <c:pt idx="527">
                  <c:v>3.0394999999999999</c:v>
                </c:pt>
                <c:pt idx="528">
                  <c:v>3.0394999999999999</c:v>
                </c:pt>
                <c:pt idx="529">
                  <c:v>3.0402999999999998</c:v>
                </c:pt>
                <c:pt idx="530">
                  <c:v>3.0402999999999998</c:v>
                </c:pt>
                <c:pt idx="531">
                  <c:v>3.0402999999999998</c:v>
                </c:pt>
                <c:pt idx="532">
                  <c:v>3.0411000000000001</c:v>
                </c:pt>
                <c:pt idx="533">
                  <c:v>3.0411000000000001</c:v>
                </c:pt>
                <c:pt idx="534">
                  <c:v>3.0411000000000001</c:v>
                </c:pt>
                <c:pt idx="535">
                  <c:v>3.0419</c:v>
                </c:pt>
                <c:pt idx="536">
                  <c:v>3.0419</c:v>
                </c:pt>
                <c:pt idx="537">
                  <c:v>3.0427</c:v>
                </c:pt>
                <c:pt idx="538">
                  <c:v>3.0427</c:v>
                </c:pt>
                <c:pt idx="539">
                  <c:v>3.0459999999999998</c:v>
                </c:pt>
                <c:pt idx="540">
                  <c:v>3.0476000000000001</c:v>
                </c:pt>
                <c:pt idx="541">
                  <c:v>3.0476000000000001</c:v>
                </c:pt>
                <c:pt idx="542">
                  <c:v>3.0459999999999998</c:v>
                </c:pt>
                <c:pt idx="543">
                  <c:v>3.0468000000000002</c:v>
                </c:pt>
                <c:pt idx="544">
                  <c:v>3.0476000000000001</c:v>
                </c:pt>
                <c:pt idx="545">
                  <c:v>3.0476000000000001</c:v>
                </c:pt>
                <c:pt idx="546">
                  <c:v>3.0476000000000001</c:v>
                </c:pt>
                <c:pt idx="547">
                  <c:v>3.0491999999999999</c:v>
                </c:pt>
                <c:pt idx="548">
                  <c:v>3.0508999999999999</c:v>
                </c:pt>
                <c:pt idx="549">
                  <c:v>3.0508999999999999</c:v>
                </c:pt>
                <c:pt idx="550">
                  <c:v>3.0508999999999999</c:v>
                </c:pt>
                <c:pt idx="551">
                  <c:v>3.0525000000000002</c:v>
                </c:pt>
                <c:pt idx="552">
                  <c:v>3.0541</c:v>
                </c:pt>
                <c:pt idx="553">
                  <c:v>3.0548999999999999</c:v>
                </c:pt>
                <c:pt idx="554">
                  <c:v>3.0533000000000001</c:v>
                </c:pt>
                <c:pt idx="555">
                  <c:v>3.0533000000000001</c:v>
                </c:pt>
                <c:pt idx="556">
                  <c:v>3.0516999999999999</c:v>
                </c:pt>
                <c:pt idx="557">
                  <c:v>3.0516999999999999</c:v>
                </c:pt>
                <c:pt idx="558">
                  <c:v>3.0516999999999999</c:v>
                </c:pt>
                <c:pt idx="559">
                  <c:v>3.0541</c:v>
                </c:pt>
                <c:pt idx="560">
                  <c:v>3.0566</c:v>
                </c:pt>
                <c:pt idx="561">
                  <c:v>3.0573999999999999</c:v>
                </c:pt>
                <c:pt idx="562">
                  <c:v>3.0590000000000002</c:v>
                </c:pt>
                <c:pt idx="563">
                  <c:v>3.0615000000000001</c:v>
                </c:pt>
                <c:pt idx="564">
                  <c:v>3.0630999999999999</c:v>
                </c:pt>
                <c:pt idx="565">
                  <c:v>3.0623</c:v>
                </c:pt>
                <c:pt idx="566">
                  <c:v>3.0606</c:v>
                </c:pt>
                <c:pt idx="567">
                  <c:v>3.0590000000000002</c:v>
                </c:pt>
                <c:pt idx="568">
                  <c:v>3.0598000000000001</c:v>
                </c:pt>
                <c:pt idx="569">
                  <c:v>3.0606</c:v>
                </c:pt>
                <c:pt idx="570">
                  <c:v>3.0630999999999999</c:v>
                </c:pt>
                <c:pt idx="571">
                  <c:v>3.0655000000000001</c:v>
                </c:pt>
                <c:pt idx="572">
                  <c:v>3.0680000000000001</c:v>
                </c:pt>
                <c:pt idx="573">
                  <c:v>3.0695999999999999</c:v>
                </c:pt>
                <c:pt idx="574">
                  <c:v>3.0688</c:v>
                </c:pt>
                <c:pt idx="575">
                  <c:v>3.0688</c:v>
                </c:pt>
                <c:pt idx="576">
                  <c:v>3.0695999999999999</c:v>
                </c:pt>
                <c:pt idx="577">
                  <c:v>3.0695999999999999</c:v>
                </c:pt>
                <c:pt idx="578">
                  <c:v>3.0695999999999999</c:v>
                </c:pt>
                <c:pt idx="579">
                  <c:v>3.0703999999999998</c:v>
                </c:pt>
                <c:pt idx="580">
                  <c:v>3.0737000000000001</c:v>
                </c:pt>
                <c:pt idx="581">
                  <c:v>3.0737000000000001</c:v>
                </c:pt>
                <c:pt idx="582">
                  <c:v>3.0720000000000001</c:v>
                </c:pt>
                <c:pt idx="583">
                  <c:v>3.0703999999999998</c:v>
                </c:pt>
                <c:pt idx="584">
                  <c:v>3.0703999999999998</c:v>
                </c:pt>
                <c:pt idx="585">
                  <c:v>3.0720000000000001</c:v>
                </c:pt>
                <c:pt idx="586">
                  <c:v>3.0729000000000002</c:v>
                </c:pt>
                <c:pt idx="587">
                  <c:v>3.0745</c:v>
                </c:pt>
                <c:pt idx="588">
                  <c:v>3.0760999999999998</c:v>
                </c:pt>
                <c:pt idx="589">
                  <c:v>3.0769000000000002</c:v>
                </c:pt>
                <c:pt idx="590">
                  <c:v>3.0785999999999998</c:v>
                </c:pt>
                <c:pt idx="591">
                  <c:v>3.0785999999999998</c:v>
                </c:pt>
                <c:pt idx="592">
                  <c:v>3.081</c:v>
                </c:pt>
                <c:pt idx="593">
                  <c:v>3.0825999999999998</c:v>
                </c:pt>
                <c:pt idx="594">
                  <c:v>3.0842000000000001</c:v>
                </c:pt>
                <c:pt idx="595">
                  <c:v>3.0834000000000001</c:v>
                </c:pt>
                <c:pt idx="596">
                  <c:v>3.0842000000000001</c:v>
                </c:pt>
                <c:pt idx="597">
                  <c:v>3.0834000000000001</c:v>
                </c:pt>
                <c:pt idx="598">
                  <c:v>3.0825999999999998</c:v>
                </c:pt>
                <c:pt idx="599">
                  <c:v>3.081</c:v>
                </c:pt>
                <c:pt idx="600">
                  <c:v>3.0825999999999998</c:v>
                </c:pt>
                <c:pt idx="601">
                  <c:v>3.0842000000000001</c:v>
                </c:pt>
                <c:pt idx="602">
                  <c:v>3.0867</c:v>
                </c:pt>
                <c:pt idx="603">
                  <c:v>3.0882999999999998</c:v>
                </c:pt>
                <c:pt idx="604">
                  <c:v>3.0916000000000001</c:v>
                </c:pt>
                <c:pt idx="605">
                  <c:v>3.0931999999999999</c:v>
                </c:pt>
                <c:pt idx="606">
                  <c:v>3.0948000000000002</c:v>
                </c:pt>
                <c:pt idx="607">
                  <c:v>3.0956000000000001</c:v>
                </c:pt>
                <c:pt idx="608">
                  <c:v>3.0973000000000002</c:v>
                </c:pt>
                <c:pt idx="609">
                  <c:v>3.0973000000000002</c:v>
                </c:pt>
                <c:pt idx="610">
                  <c:v>3.0964999999999998</c:v>
                </c:pt>
                <c:pt idx="611">
                  <c:v>3.0948000000000002</c:v>
                </c:pt>
                <c:pt idx="612">
                  <c:v>3.0931999999999999</c:v>
                </c:pt>
                <c:pt idx="613">
                  <c:v>3.0948000000000002</c:v>
                </c:pt>
                <c:pt idx="614">
                  <c:v>3.0956000000000001</c:v>
                </c:pt>
                <c:pt idx="615">
                  <c:v>3.0981000000000001</c:v>
                </c:pt>
                <c:pt idx="616">
                  <c:v>3.0964999999999998</c:v>
                </c:pt>
                <c:pt idx="617">
                  <c:v>3.0948000000000002</c:v>
                </c:pt>
                <c:pt idx="618">
                  <c:v>3.0931999999999999</c:v>
                </c:pt>
                <c:pt idx="619">
                  <c:v>3.0924</c:v>
                </c:pt>
                <c:pt idx="620">
                  <c:v>3.0924</c:v>
                </c:pt>
                <c:pt idx="621">
                  <c:v>3.0939999999999999</c:v>
                </c:pt>
                <c:pt idx="622">
                  <c:v>3.0956000000000001</c:v>
                </c:pt>
                <c:pt idx="623">
                  <c:v>3.0981000000000001</c:v>
                </c:pt>
                <c:pt idx="624">
                  <c:v>3.0973000000000002</c:v>
                </c:pt>
                <c:pt idx="625">
                  <c:v>3.0989</c:v>
                </c:pt>
                <c:pt idx="626">
                  <c:v>3.0996999999999999</c:v>
                </c:pt>
                <c:pt idx="627">
                  <c:v>3.1030000000000002</c:v>
                </c:pt>
                <c:pt idx="628">
                  <c:v>3.1046</c:v>
                </c:pt>
                <c:pt idx="629">
                  <c:v>3.1070000000000002</c:v>
                </c:pt>
                <c:pt idx="630">
                  <c:v>3.1086999999999998</c:v>
                </c:pt>
                <c:pt idx="631">
                  <c:v>3.1095000000000002</c:v>
                </c:pt>
                <c:pt idx="632">
                  <c:v>3.1078999999999999</c:v>
                </c:pt>
                <c:pt idx="633">
                  <c:v>3.1061999999999999</c:v>
                </c:pt>
                <c:pt idx="634">
                  <c:v>3.1046</c:v>
                </c:pt>
                <c:pt idx="635">
                  <c:v>3.1061999999999999</c:v>
                </c:pt>
                <c:pt idx="636">
                  <c:v>3.1078999999999999</c:v>
                </c:pt>
                <c:pt idx="637">
                  <c:v>3.1095000000000002</c:v>
                </c:pt>
                <c:pt idx="638">
                  <c:v>3.1095000000000002</c:v>
                </c:pt>
                <c:pt idx="639">
                  <c:v>3.1078999999999999</c:v>
                </c:pt>
                <c:pt idx="640">
                  <c:v>3.1070000000000002</c:v>
                </c:pt>
                <c:pt idx="641">
                  <c:v>3.1061999999999999</c:v>
                </c:pt>
                <c:pt idx="642">
                  <c:v>3.1070000000000002</c:v>
                </c:pt>
                <c:pt idx="643">
                  <c:v>3.1095000000000002</c:v>
                </c:pt>
                <c:pt idx="644">
                  <c:v>3.1126999999999998</c:v>
                </c:pt>
                <c:pt idx="645">
                  <c:v>3.1152000000000002</c:v>
                </c:pt>
                <c:pt idx="646">
                  <c:v>3.1152000000000002</c:v>
                </c:pt>
                <c:pt idx="647">
                  <c:v>3.1152000000000002</c:v>
                </c:pt>
                <c:pt idx="648">
                  <c:v>3.1152000000000002</c:v>
                </c:pt>
                <c:pt idx="649">
                  <c:v>3.1160000000000001</c:v>
                </c:pt>
                <c:pt idx="650">
                  <c:v>3.1168</c:v>
                </c:pt>
                <c:pt idx="651">
                  <c:v>3.1175999999999999</c:v>
                </c:pt>
                <c:pt idx="652">
                  <c:v>3.1175999999999999</c:v>
                </c:pt>
                <c:pt idx="653">
                  <c:v>3.1152000000000002</c:v>
                </c:pt>
                <c:pt idx="654">
                  <c:v>3.1143999999999998</c:v>
                </c:pt>
                <c:pt idx="655">
                  <c:v>3.1152000000000002</c:v>
                </c:pt>
                <c:pt idx="656">
                  <c:v>3.1175999999999999</c:v>
                </c:pt>
                <c:pt idx="657">
                  <c:v>3.1175999999999999</c:v>
                </c:pt>
                <c:pt idx="658">
                  <c:v>3.1183999999999998</c:v>
                </c:pt>
                <c:pt idx="659">
                  <c:v>3.1183999999999998</c:v>
                </c:pt>
                <c:pt idx="660">
                  <c:v>3.1208999999999998</c:v>
                </c:pt>
                <c:pt idx="661">
                  <c:v>3.1225000000000001</c:v>
                </c:pt>
                <c:pt idx="662">
                  <c:v>3.1248999999999998</c:v>
                </c:pt>
                <c:pt idx="663">
                  <c:v>3.1274000000000002</c:v>
                </c:pt>
                <c:pt idx="664">
                  <c:v>3.1274000000000002</c:v>
                </c:pt>
                <c:pt idx="665">
                  <c:v>3.129</c:v>
                </c:pt>
                <c:pt idx="666">
                  <c:v>3.129</c:v>
                </c:pt>
                <c:pt idx="667">
                  <c:v>3.129</c:v>
                </c:pt>
                <c:pt idx="668">
                  <c:v>3.129</c:v>
                </c:pt>
                <c:pt idx="669">
                  <c:v>3.129</c:v>
                </c:pt>
                <c:pt idx="670">
                  <c:v>3.1315</c:v>
                </c:pt>
                <c:pt idx="671">
                  <c:v>3.1315</c:v>
                </c:pt>
                <c:pt idx="672">
                  <c:v>3.1322999999999999</c:v>
                </c:pt>
                <c:pt idx="673">
                  <c:v>3.1305999999999998</c:v>
                </c:pt>
                <c:pt idx="674">
                  <c:v>3.1315</c:v>
                </c:pt>
                <c:pt idx="675">
                  <c:v>3.1305999999999998</c:v>
                </c:pt>
                <c:pt idx="676">
                  <c:v>3.1322999999999999</c:v>
                </c:pt>
                <c:pt idx="677">
                  <c:v>3.1322999999999999</c:v>
                </c:pt>
                <c:pt idx="678">
                  <c:v>3.1347</c:v>
                </c:pt>
                <c:pt idx="679">
                  <c:v>3.1362999999999999</c:v>
                </c:pt>
                <c:pt idx="680">
                  <c:v>3.1396000000000002</c:v>
                </c:pt>
                <c:pt idx="681">
                  <c:v>3.1387999999999998</c:v>
                </c:pt>
                <c:pt idx="682">
                  <c:v>3.1387999999999998</c:v>
                </c:pt>
                <c:pt idx="683">
                  <c:v>3.1372</c:v>
                </c:pt>
                <c:pt idx="684">
                  <c:v>3.1379999999999999</c:v>
                </c:pt>
                <c:pt idx="685">
                  <c:v>3.1379999999999999</c:v>
                </c:pt>
                <c:pt idx="686">
                  <c:v>3.1387999999999998</c:v>
                </c:pt>
                <c:pt idx="687">
                  <c:v>3.1412</c:v>
                </c:pt>
                <c:pt idx="688">
                  <c:v>3.1436999999999999</c:v>
                </c:pt>
                <c:pt idx="689">
                  <c:v>3.1461000000000001</c:v>
                </c:pt>
                <c:pt idx="690">
                  <c:v>3.1444999999999999</c:v>
                </c:pt>
                <c:pt idx="691">
                  <c:v>3.1461000000000001</c:v>
                </c:pt>
                <c:pt idx="692">
                  <c:v>3.1469</c:v>
                </c:pt>
                <c:pt idx="693">
                  <c:v>3.1501999999999999</c:v>
                </c:pt>
                <c:pt idx="694">
                  <c:v>3.1509999999999998</c:v>
                </c:pt>
                <c:pt idx="695">
                  <c:v>3.1509999999999998</c:v>
                </c:pt>
                <c:pt idx="696">
                  <c:v>3.1509999999999998</c:v>
                </c:pt>
                <c:pt idx="697">
                  <c:v>3.1509999999999998</c:v>
                </c:pt>
                <c:pt idx="698">
                  <c:v>3.1526000000000001</c:v>
                </c:pt>
                <c:pt idx="699">
                  <c:v>3.1526000000000001</c:v>
                </c:pt>
                <c:pt idx="700">
                  <c:v>3.1501999999999999</c:v>
                </c:pt>
                <c:pt idx="701">
                  <c:v>3.1476999999999999</c:v>
                </c:pt>
                <c:pt idx="702">
                  <c:v>3.1476999999999999</c:v>
                </c:pt>
                <c:pt idx="703">
                  <c:v>3.1476999999999999</c:v>
                </c:pt>
                <c:pt idx="704">
                  <c:v>3.1494</c:v>
                </c:pt>
                <c:pt idx="705">
                  <c:v>3.1509999999999998</c:v>
                </c:pt>
                <c:pt idx="706">
                  <c:v>3.1551</c:v>
                </c:pt>
                <c:pt idx="707">
                  <c:v>3.1566999999999998</c:v>
                </c:pt>
                <c:pt idx="708">
                  <c:v>3.1566999999999998</c:v>
                </c:pt>
                <c:pt idx="709">
                  <c:v>3.1543000000000001</c:v>
                </c:pt>
                <c:pt idx="710">
                  <c:v>3.1518000000000002</c:v>
                </c:pt>
                <c:pt idx="711">
                  <c:v>3.1501999999999999</c:v>
                </c:pt>
                <c:pt idx="712">
                  <c:v>3.1509999999999998</c:v>
                </c:pt>
                <c:pt idx="713">
                  <c:v>3.1534</c:v>
                </c:pt>
                <c:pt idx="714">
                  <c:v>3.1558999999999999</c:v>
                </c:pt>
                <c:pt idx="715">
                  <c:v>3.1583000000000001</c:v>
                </c:pt>
                <c:pt idx="716">
                  <c:v>3.16</c:v>
                </c:pt>
                <c:pt idx="717">
                  <c:v>3.1616</c:v>
                </c:pt>
                <c:pt idx="718">
                  <c:v>3.1623999999999999</c:v>
                </c:pt>
                <c:pt idx="719">
                  <c:v>3.1616</c:v>
                </c:pt>
                <c:pt idx="720">
                  <c:v>3.1623999999999999</c:v>
                </c:pt>
                <c:pt idx="721">
                  <c:v>3.1631999999999998</c:v>
                </c:pt>
                <c:pt idx="722">
                  <c:v>3.1656</c:v>
                </c:pt>
                <c:pt idx="723">
                  <c:v>3.1656</c:v>
                </c:pt>
                <c:pt idx="724">
                  <c:v>3.1656</c:v>
                </c:pt>
                <c:pt idx="725">
                  <c:v>3.1665000000000001</c:v>
                </c:pt>
                <c:pt idx="726">
                  <c:v>3.1665000000000001</c:v>
                </c:pt>
                <c:pt idx="727">
                  <c:v>3.1665000000000001</c:v>
                </c:pt>
                <c:pt idx="728">
                  <c:v>3.1648000000000001</c:v>
                </c:pt>
                <c:pt idx="729">
                  <c:v>3.1656</c:v>
                </c:pt>
                <c:pt idx="730">
                  <c:v>3.1680999999999999</c:v>
                </c:pt>
                <c:pt idx="731">
                  <c:v>3.1705000000000001</c:v>
                </c:pt>
                <c:pt idx="732">
                  <c:v>3.1722000000000001</c:v>
                </c:pt>
                <c:pt idx="733">
                  <c:v>3.1713</c:v>
                </c:pt>
                <c:pt idx="734">
                  <c:v>3.1713</c:v>
                </c:pt>
                <c:pt idx="735">
                  <c:v>3.1688999999999998</c:v>
                </c:pt>
                <c:pt idx="736">
                  <c:v>3.1688999999999998</c:v>
                </c:pt>
                <c:pt idx="737">
                  <c:v>3.1680999999999999</c:v>
                </c:pt>
                <c:pt idx="738">
                  <c:v>3.1705000000000001</c:v>
                </c:pt>
                <c:pt idx="739">
                  <c:v>3.1722000000000001</c:v>
                </c:pt>
                <c:pt idx="740">
                  <c:v>3.1713</c:v>
                </c:pt>
                <c:pt idx="741">
                  <c:v>3.1713</c:v>
                </c:pt>
                <c:pt idx="742">
                  <c:v>3.1705000000000001</c:v>
                </c:pt>
                <c:pt idx="743">
                  <c:v>3.173</c:v>
                </c:pt>
                <c:pt idx="744">
                  <c:v>3.1713</c:v>
                </c:pt>
                <c:pt idx="745">
                  <c:v>3.1713</c:v>
                </c:pt>
                <c:pt idx="746">
                  <c:v>3.1722000000000001</c:v>
                </c:pt>
                <c:pt idx="747">
                  <c:v>3.1762000000000001</c:v>
                </c:pt>
                <c:pt idx="748">
                  <c:v>3.1779000000000002</c:v>
                </c:pt>
                <c:pt idx="749">
                  <c:v>3.1762000000000001</c:v>
                </c:pt>
                <c:pt idx="750">
                  <c:v>3.1738</c:v>
                </c:pt>
                <c:pt idx="751">
                  <c:v>3.1745999999999999</c:v>
                </c:pt>
                <c:pt idx="752">
                  <c:v>3.1779000000000002</c:v>
                </c:pt>
                <c:pt idx="753">
                  <c:v>3.1802999999999999</c:v>
                </c:pt>
                <c:pt idx="754">
                  <c:v>3.1802999999999999</c:v>
                </c:pt>
                <c:pt idx="755">
                  <c:v>3.1795</c:v>
                </c:pt>
                <c:pt idx="756">
                  <c:v>3.1802999999999999</c:v>
                </c:pt>
                <c:pt idx="757">
                  <c:v>3.1819000000000002</c:v>
                </c:pt>
                <c:pt idx="758">
                  <c:v>3.1836000000000002</c:v>
                </c:pt>
                <c:pt idx="759">
                  <c:v>3.1844000000000001</c:v>
                </c:pt>
                <c:pt idx="760">
                  <c:v>3.1844000000000001</c:v>
                </c:pt>
                <c:pt idx="761">
                  <c:v>3.1852</c:v>
                </c:pt>
                <c:pt idx="762">
                  <c:v>3.1859999999999999</c:v>
                </c:pt>
                <c:pt idx="763">
                  <c:v>3.1844000000000001</c:v>
                </c:pt>
                <c:pt idx="764">
                  <c:v>3.1836000000000002</c:v>
                </c:pt>
                <c:pt idx="765">
                  <c:v>3.1827000000000001</c:v>
                </c:pt>
                <c:pt idx="766">
                  <c:v>3.1852</c:v>
                </c:pt>
                <c:pt idx="767">
                  <c:v>3.1844000000000001</c:v>
                </c:pt>
                <c:pt idx="768">
                  <c:v>3.1852</c:v>
                </c:pt>
                <c:pt idx="769">
                  <c:v>3.1844000000000001</c:v>
                </c:pt>
                <c:pt idx="770">
                  <c:v>3.1852</c:v>
                </c:pt>
                <c:pt idx="771">
                  <c:v>3.1859999999999999</c:v>
                </c:pt>
                <c:pt idx="772">
                  <c:v>3.1876000000000002</c:v>
                </c:pt>
                <c:pt idx="773">
                  <c:v>3.1892999999999998</c:v>
                </c:pt>
                <c:pt idx="774">
                  <c:v>3.1909000000000001</c:v>
                </c:pt>
                <c:pt idx="775">
                  <c:v>3.1917</c:v>
                </c:pt>
                <c:pt idx="776">
                  <c:v>3.1924999999999999</c:v>
                </c:pt>
                <c:pt idx="777">
                  <c:v>3.1924999999999999</c:v>
                </c:pt>
                <c:pt idx="778">
                  <c:v>3.1941000000000002</c:v>
                </c:pt>
                <c:pt idx="779">
                  <c:v>3.1966000000000001</c:v>
                </c:pt>
                <c:pt idx="780">
                  <c:v>3.1966000000000001</c:v>
                </c:pt>
                <c:pt idx="781">
                  <c:v>3.1924999999999999</c:v>
                </c:pt>
                <c:pt idx="782">
                  <c:v>3.1901000000000002</c:v>
                </c:pt>
                <c:pt idx="783">
                  <c:v>3.1901000000000002</c:v>
                </c:pt>
                <c:pt idx="784">
                  <c:v>3.1941000000000002</c:v>
                </c:pt>
                <c:pt idx="785">
                  <c:v>3.1966000000000001</c:v>
                </c:pt>
                <c:pt idx="786">
                  <c:v>3.1974</c:v>
                </c:pt>
                <c:pt idx="787">
                  <c:v>3.1966000000000001</c:v>
                </c:pt>
                <c:pt idx="788">
                  <c:v>3.1958000000000002</c:v>
                </c:pt>
                <c:pt idx="789">
                  <c:v>3.1966000000000001</c:v>
                </c:pt>
                <c:pt idx="790">
                  <c:v>3.1981999999999999</c:v>
                </c:pt>
                <c:pt idx="791">
                  <c:v>3.1981999999999999</c:v>
                </c:pt>
                <c:pt idx="792">
                  <c:v>3.1966000000000001</c:v>
                </c:pt>
                <c:pt idx="793">
                  <c:v>3.1941000000000002</c:v>
                </c:pt>
                <c:pt idx="794">
                  <c:v>3.1941000000000002</c:v>
                </c:pt>
                <c:pt idx="795">
                  <c:v>3.1941000000000002</c:v>
                </c:pt>
                <c:pt idx="796">
                  <c:v>3.1958000000000002</c:v>
                </c:pt>
                <c:pt idx="797">
                  <c:v>3.1958000000000002</c:v>
                </c:pt>
                <c:pt idx="798">
                  <c:v>3.1981999999999999</c:v>
                </c:pt>
                <c:pt idx="799">
                  <c:v>3.2006999999999999</c:v>
                </c:pt>
                <c:pt idx="800">
                  <c:v>3.2023000000000001</c:v>
                </c:pt>
                <c:pt idx="801">
                  <c:v>3.2014999999999998</c:v>
                </c:pt>
                <c:pt idx="802">
                  <c:v>3.1989999999999998</c:v>
                </c:pt>
                <c:pt idx="803">
                  <c:v>3.1981999999999999</c:v>
                </c:pt>
                <c:pt idx="804">
                  <c:v>3.1989999999999998</c:v>
                </c:pt>
                <c:pt idx="805">
                  <c:v>3.2006999999999999</c:v>
                </c:pt>
                <c:pt idx="806">
                  <c:v>3.2023000000000001</c:v>
                </c:pt>
                <c:pt idx="807">
                  <c:v>3.2054999999999998</c:v>
                </c:pt>
                <c:pt idx="808">
                  <c:v>3.2080000000000002</c:v>
                </c:pt>
                <c:pt idx="809">
                  <c:v>3.2103999999999999</c:v>
                </c:pt>
                <c:pt idx="810">
                  <c:v>3.2103999999999999</c:v>
                </c:pt>
                <c:pt idx="811">
                  <c:v>3.2120000000000002</c:v>
                </c:pt>
                <c:pt idx="812">
                  <c:v>3.2136999999999998</c:v>
                </c:pt>
                <c:pt idx="813">
                  <c:v>3.2145000000000001</c:v>
                </c:pt>
                <c:pt idx="814">
                  <c:v>3.2153</c:v>
                </c:pt>
                <c:pt idx="815">
                  <c:v>3.2153</c:v>
                </c:pt>
                <c:pt idx="816">
                  <c:v>3.2153</c:v>
                </c:pt>
                <c:pt idx="817">
                  <c:v>3.2136999999999998</c:v>
                </c:pt>
                <c:pt idx="818">
                  <c:v>3.2111999999999998</c:v>
                </c:pt>
                <c:pt idx="819">
                  <c:v>3.2096</c:v>
                </c:pt>
                <c:pt idx="820">
                  <c:v>3.2096</c:v>
                </c:pt>
                <c:pt idx="821">
                  <c:v>3.2120000000000002</c:v>
                </c:pt>
                <c:pt idx="822">
                  <c:v>3.2145000000000001</c:v>
                </c:pt>
                <c:pt idx="823">
                  <c:v>3.2153</c:v>
                </c:pt>
                <c:pt idx="824">
                  <c:v>3.2153</c:v>
                </c:pt>
                <c:pt idx="825">
                  <c:v>3.2153</c:v>
                </c:pt>
                <c:pt idx="826">
                  <c:v>3.2161</c:v>
                </c:pt>
                <c:pt idx="827">
                  <c:v>3.2168999999999999</c:v>
                </c:pt>
                <c:pt idx="828">
                  <c:v>3.2168999999999999</c:v>
                </c:pt>
                <c:pt idx="829">
                  <c:v>3.2168999999999999</c:v>
                </c:pt>
                <c:pt idx="830">
                  <c:v>3.2168999999999999</c:v>
                </c:pt>
                <c:pt idx="831">
                  <c:v>3.2168999999999999</c:v>
                </c:pt>
                <c:pt idx="832">
                  <c:v>3.2193999999999998</c:v>
                </c:pt>
                <c:pt idx="833">
                  <c:v>3.2202000000000002</c:v>
                </c:pt>
                <c:pt idx="834">
                  <c:v>3.2218</c:v>
                </c:pt>
                <c:pt idx="835">
                  <c:v>3.2218</c:v>
                </c:pt>
                <c:pt idx="836">
                  <c:v>3.2218</c:v>
                </c:pt>
                <c:pt idx="837">
                  <c:v>3.2202000000000002</c:v>
                </c:pt>
                <c:pt idx="838">
                  <c:v>3.2193999999999998</c:v>
                </c:pt>
                <c:pt idx="839">
                  <c:v>3.2185999999999999</c:v>
                </c:pt>
                <c:pt idx="840">
                  <c:v>3.2210000000000001</c:v>
                </c:pt>
                <c:pt idx="841">
                  <c:v>3.2225999999999999</c:v>
                </c:pt>
                <c:pt idx="842">
                  <c:v>3.2242999999999999</c:v>
                </c:pt>
                <c:pt idx="843">
                  <c:v>3.2250999999999999</c:v>
                </c:pt>
                <c:pt idx="844">
                  <c:v>3.2242999999999999</c:v>
                </c:pt>
                <c:pt idx="845">
                  <c:v>3.2242999999999999</c:v>
                </c:pt>
                <c:pt idx="846">
                  <c:v>3.2250999999999999</c:v>
                </c:pt>
                <c:pt idx="847">
                  <c:v>3.2267000000000001</c:v>
                </c:pt>
                <c:pt idx="848">
                  <c:v>3.2282999999999999</c:v>
                </c:pt>
                <c:pt idx="849">
                  <c:v>3.2282999999999999</c:v>
                </c:pt>
                <c:pt idx="850">
                  <c:v>3.2282999999999999</c:v>
                </c:pt>
                <c:pt idx="851">
                  <c:v>3.2275</c:v>
                </c:pt>
                <c:pt idx="852">
                  <c:v>3.2275</c:v>
                </c:pt>
                <c:pt idx="853">
                  <c:v>3.2282999999999999</c:v>
                </c:pt>
                <c:pt idx="854">
                  <c:v>3.2307999999999999</c:v>
                </c:pt>
                <c:pt idx="855">
                  <c:v>3.234</c:v>
                </c:pt>
                <c:pt idx="856">
                  <c:v>3.2364999999999999</c:v>
                </c:pt>
                <c:pt idx="857">
                  <c:v>3.2372999999999998</c:v>
                </c:pt>
                <c:pt idx="858">
                  <c:v>3.2364999999999999</c:v>
                </c:pt>
                <c:pt idx="859">
                  <c:v>3.234</c:v>
                </c:pt>
                <c:pt idx="860">
                  <c:v>3.2324000000000002</c:v>
                </c:pt>
                <c:pt idx="861">
                  <c:v>3.234</c:v>
                </c:pt>
                <c:pt idx="862">
                  <c:v>3.2372999999999998</c:v>
                </c:pt>
                <c:pt idx="863">
                  <c:v>3.2381000000000002</c:v>
                </c:pt>
                <c:pt idx="864">
                  <c:v>3.2357</c:v>
                </c:pt>
                <c:pt idx="865">
                  <c:v>3.2324000000000002</c:v>
                </c:pt>
                <c:pt idx="866">
                  <c:v>3.2324000000000002</c:v>
                </c:pt>
                <c:pt idx="867">
                  <c:v>3.2332000000000001</c:v>
                </c:pt>
                <c:pt idx="868">
                  <c:v>3.2372999999999998</c:v>
                </c:pt>
                <c:pt idx="869">
                  <c:v>3.2397</c:v>
                </c:pt>
                <c:pt idx="870">
                  <c:v>3.2404999999999999</c:v>
                </c:pt>
                <c:pt idx="871">
                  <c:v>3.2389000000000001</c:v>
                </c:pt>
                <c:pt idx="872">
                  <c:v>3.2381000000000002</c:v>
                </c:pt>
                <c:pt idx="873">
                  <c:v>3.2397</c:v>
                </c:pt>
                <c:pt idx="874">
                  <c:v>3.2429999999999999</c:v>
                </c:pt>
                <c:pt idx="875">
                  <c:v>3.2454000000000001</c:v>
                </c:pt>
                <c:pt idx="876">
                  <c:v>3.2454000000000001</c:v>
                </c:pt>
                <c:pt idx="877">
                  <c:v>3.2437999999999998</c:v>
                </c:pt>
                <c:pt idx="878">
                  <c:v>3.2429999999999999</c:v>
                </c:pt>
                <c:pt idx="879">
                  <c:v>3.2429999999999999</c:v>
                </c:pt>
                <c:pt idx="880">
                  <c:v>3.2446000000000002</c:v>
                </c:pt>
                <c:pt idx="881">
                  <c:v>3.2462</c:v>
                </c:pt>
                <c:pt idx="882">
                  <c:v>3.2479</c:v>
                </c:pt>
                <c:pt idx="883">
                  <c:v>3.2494999999999998</c:v>
                </c:pt>
                <c:pt idx="884">
                  <c:v>3.2486999999999999</c:v>
                </c:pt>
                <c:pt idx="885">
                  <c:v>3.2469999999999999</c:v>
                </c:pt>
                <c:pt idx="886">
                  <c:v>3.2437999999999998</c:v>
                </c:pt>
                <c:pt idx="887">
                  <c:v>3.2462</c:v>
                </c:pt>
                <c:pt idx="888">
                  <c:v>3.2486999999999999</c:v>
                </c:pt>
                <c:pt idx="889">
                  <c:v>3.2486999999999999</c:v>
                </c:pt>
                <c:pt idx="890">
                  <c:v>3.2462</c:v>
                </c:pt>
                <c:pt idx="891">
                  <c:v>3.2446000000000002</c:v>
                </c:pt>
                <c:pt idx="892">
                  <c:v>3.2462</c:v>
                </c:pt>
                <c:pt idx="893">
                  <c:v>3.2469999999999999</c:v>
                </c:pt>
                <c:pt idx="894">
                  <c:v>3.2479</c:v>
                </c:pt>
                <c:pt idx="895">
                  <c:v>3.2479</c:v>
                </c:pt>
                <c:pt idx="896">
                  <c:v>3.2479</c:v>
                </c:pt>
                <c:pt idx="897">
                  <c:v>3.2462</c:v>
                </c:pt>
                <c:pt idx="898">
                  <c:v>3.2462</c:v>
                </c:pt>
                <c:pt idx="899">
                  <c:v>3.2479</c:v>
                </c:pt>
                <c:pt idx="900">
                  <c:v>3.2526999999999999</c:v>
                </c:pt>
                <c:pt idx="901">
                  <c:v>3.2544</c:v>
                </c:pt>
                <c:pt idx="902">
                  <c:v>3.2544</c:v>
                </c:pt>
                <c:pt idx="903">
                  <c:v>3.2536</c:v>
                </c:pt>
                <c:pt idx="904">
                  <c:v>3.2526999999999999</c:v>
                </c:pt>
                <c:pt idx="905">
                  <c:v>3.2526999999999999</c:v>
                </c:pt>
                <c:pt idx="906">
                  <c:v>3.2519</c:v>
                </c:pt>
                <c:pt idx="907">
                  <c:v>3.2526999999999999</c:v>
                </c:pt>
                <c:pt idx="908">
                  <c:v>3.2536</c:v>
                </c:pt>
                <c:pt idx="909">
                  <c:v>3.2559999999999998</c:v>
                </c:pt>
                <c:pt idx="910">
                  <c:v>3.2584</c:v>
                </c:pt>
                <c:pt idx="911">
                  <c:v>3.2584</c:v>
                </c:pt>
                <c:pt idx="912">
                  <c:v>3.2559999999999998</c:v>
                </c:pt>
                <c:pt idx="913">
                  <c:v>3.2544</c:v>
                </c:pt>
                <c:pt idx="914">
                  <c:v>3.2544</c:v>
                </c:pt>
                <c:pt idx="915">
                  <c:v>3.2568000000000001</c:v>
                </c:pt>
                <c:pt idx="916">
                  <c:v>3.2576000000000001</c:v>
                </c:pt>
                <c:pt idx="917">
                  <c:v>3.2576000000000001</c:v>
                </c:pt>
                <c:pt idx="918">
                  <c:v>3.2584</c:v>
                </c:pt>
                <c:pt idx="919">
                  <c:v>3.2601</c:v>
                </c:pt>
                <c:pt idx="920">
                  <c:v>3.2625000000000002</c:v>
                </c:pt>
                <c:pt idx="921">
                  <c:v>3.2608999999999999</c:v>
                </c:pt>
                <c:pt idx="922">
                  <c:v>3.2601</c:v>
                </c:pt>
                <c:pt idx="923">
                  <c:v>3.2601</c:v>
                </c:pt>
                <c:pt idx="924">
                  <c:v>3.2608999999999999</c:v>
                </c:pt>
                <c:pt idx="925">
                  <c:v>3.2616999999999998</c:v>
                </c:pt>
                <c:pt idx="926">
                  <c:v>3.2625000000000002</c:v>
                </c:pt>
                <c:pt idx="927">
                  <c:v>3.2633000000000001</c:v>
                </c:pt>
                <c:pt idx="928">
                  <c:v>3.2650000000000001</c:v>
                </c:pt>
                <c:pt idx="929">
                  <c:v>3.2665999999999999</c:v>
                </c:pt>
                <c:pt idx="930">
                  <c:v>3.2682000000000002</c:v>
                </c:pt>
                <c:pt idx="931">
                  <c:v>3.2690000000000001</c:v>
                </c:pt>
                <c:pt idx="932">
                  <c:v>3.2658</c:v>
                </c:pt>
                <c:pt idx="933">
                  <c:v>3.2641</c:v>
                </c:pt>
                <c:pt idx="934">
                  <c:v>3.2625000000000002</c:v>
                </c:pt>
                <c:pt idx="935">
                  <c:v>3.2650000000000001</c:v>
                </c:pt>
                <c:pt idx="936">
                  <c:v>3.2673999999999999</c:v>
                </c:pt>
                <c:pt idx="937">
                  <c:v>3.2682000000000002</c:v>
                </c:pt>
                <c:pt idx="938">
                  <c:v>3.2673999999999999</c:v>
                </c:pt>
                <c:pt idx="939">
                  <c:v>3.2658</c:v>
                </c:pt>
                <c:pt idx="940">
                  <c:v>3.2658</c:v>
                </c:pt>
                <c:pt idx="941">
                  <c:v>3.2690000000000001</c:v>
                </c:pt>
                <c:pt idx="942">
                  <c:v>3.2715000000000001</c:v>
                </c:pt>
                <c:pt idx="943">
                  <c:v>3.2723</c:v>
                </c:pt>
                <c:pt idx="944">
                  <c:v>3.2707000000000002</c:v>
                </c:pt>
                <c:pt idx="945">
                  <c:v>3.2715000000000001</c:v>
                </c:pt>
                <c:pt idx="946">
                  <c:v>3.2747000000000002</c:v>
                </c:pt>
                <c:pt idx="947">
                  <c:v>3.2764000000000002</c:v>
                </c:pt>
                <c:pt idx="948">
                  <c:v>3.2772000000000001</c:v>
                </c:pt>
                <c:pt idx="949">
                  <c:v>3.2747000000000002</c:v>
                </c:pt>
                <c:pt idx="950">
                  <c:v>3.2738999999999998</c:v>
                </c:pt>
                <c:pt idx="951">
                  <c:v>3.2738999999999998</c:v>
                </c:pt>
                <c:pt idx="952">
                  <c:v>3.2764000000000002</c:v>
                </c:pt>
                <c:pt idx="953">
                  <c:v>3.2787999999999999</c:v>
                </c:pt>
                <c:pt idx="954">
                  <c:v>3.2795999999999998</c:v>
                </c:pt>
                <c:pt idx="955">
                  <c:v>3.2787999999999999</c:v>
                </c:pt>
                <c:pt idx="956">
                  <c:v>3.2772000000000001</c:v>
                </c:pt>
                <c:pt idx="957">
                  <c:v>3.2755000000000001</c:v>
                </c:pt>
                <c:pt idx="958">
                  <c:v>3.2730999999999999</c:v>
                </c:pt>
                <c:pt idx="959">
                  <c:v>3.2738999999999998</c:v>
                </c:pt>
                <c:pt idx="960">
                  <c:v>3.2772000000000001</c:v>
                </c:pt>
                <c:pt idx="961">
                  <c:v>3.2795999999999998</c:v>
                </c:pt>
                <c:pt idx="962">
                  <c:v>3.2787999999999999</c:v>
                </c:pt>
                <c:pt idx="963">
                  <c:v>3.2764000000000002</c:v>
                </c:pt>
                <c:pt idx="964">
                  <c:v>3.2764000000000002</c:v>
                </c:pt>
                <c:pt idx="965">
                  <c:v>3.2772000000000001</c:v>
                </c:pt>
                <c:pt idx="966">
                  <c:v>3.2772000000000001</c:v>
                </c:pt>
                <c:pt idx="967">
                  <c:v>3.278</c:v>
                </c:pt>
                <c:pt idx="968">
                  <c:v>3.2787999999999999</c:v>
                </c:pt>
                <c:pt idx="969">
                  <c:v>3.2812000000000001</c:v>
                </c:pt>
                <c:pt idx="970">
                  <c:v>3.2820999999999998</c:v>
                </c:pt>
                <c:pt idx="971">
                  <c:v>3.2829000000000002</c:v>
                </c:pt>
                <c:pt idx="972">
                  <c:v>3.2804000000000002</c:v>
                </c:pt>
                <c:pt idx="973">
                  <c:v>3.2787999999999999</c:v>
                </c:pt>
                <c:pt idx="974">
                  <c:v>3.2772000000000001</c:v>
                </c:pt>
                <c:pt idx="975">
                  <c:v>3.2772000000000001</c:v>
                </c:pt>
                <c:pt idx="976">
                  <c:v>3.2804000000000002</c:v>
                </c:pt>
                <c:pt idx="977">
                  <c:v>3.2837000000000001</c:v>
                </c:pt>
                <c:pt idx="978">
                  <c:v>3.2886000000000002</c:v>
                </c:pt>
                <c:pt idx="979">
                  <c:v>3.2902</c:v>
                </c:pt>
                <c:pt idx="980">
                  <c:v>3.2902</c:v>
                </c:pt>
                <c:pt idx="981">
                  <c:v>3.2886000000000002</c:v>
                </c:pt>
                <c:pt idx="982">
                  <c:v>3.2869000000000002</c:v>
                </c:pt>
                <c:pt idx="983">
                  <c:v>3.2852999999999999</c:v>
                </c:pt>
                <c:pt idx="984">
                  <c:v>3.2860999999999998</c:v>
                </c:pt>
                <c:pt idx="985">
                  <c:v>3.2869000000000002</c:v>
                </c:pt>
                <c:pt idx="986">
                  <c:v>3.2894000000000001</c:v>
                </c:pt>
                <c:pt idx="987">
                  <c:v>3.2894000000000001</c:v>
                </c:pt>
                <c:pt idx="988">
                  <c:v>3.2909999999999999</c:v>
                </c:pt>
                <c:pt idx="989">
                  <c:v>3.2926000000000002</c:v>
                </c:pt>
                <c:pt idx="990">
                  <c:v>3.2934000000000001</c:v>
                </c:pt>
                <c:pt idx="991">
                  <c:v>3.2934000000000001</c:v>
                </c:pt>
                <c:pt idx="992">
                  <c:v>3.2909999999999999</c:v>
                </c:pt>
                <c:pt idx="993">
                  <c:v>3.2902</c:v>
                </c:pt>
                <c:pt idx="994">
                  <c:v>3.2886000000000002</c:v>
                </c:pt>
                <c:pt idx="995">
                  <c:v>3.2886000000000002</c:v>
                </c:pt>
                <c:pt idx="996">
                  <c:v>3.2894000000000001</c:v>
                </c:pt>
                <c:pt idx="997">
                  <c:v>3.2902</c:v>
                </c:pt>
                <c:pt idx="998">
                  <c:v>3.2934000000000001</c:v>
                </c:pt>
                <c:pt idx="999">
                  <c:v>3.2934000000000001</c:v>
                </c:pt>
                <c:pt idx="1000">
                  <c:v>3.2951000000000001</c:v>
                </c:pt>
                <c:pt idx="1001">
                  <c:v>3.2942999999999998</c:v>
                </c:pt>
                <c:pt idx="1002">
                  <c:v>3.2951000000000001</c:v>
                </c:pt>
                <c:pt idx="1003">
                  <c:v>3.2942999999999998</c:v>
                </c:pt>
                <c:pt idx="1004">
                  <c:v>3.2934000000000001</c:v>
                </c:pt>
                <c:pt idx="1005">
                  <c:v>3.2942999999999998</c:v>
                </c:pt>
                <c:pt idx="1006">
                  <c:v>3.2926000000000002</c:v>
                </c:pt>
                <c:pt idx="1007">
                  <c:v>3.2934000000000001</c:v>
                </c:pt>
                <c:pt idx="1008">
                  <c:v>3.2926000000000002</c:v>
                </c:pt>
                <c:pt idx="1009">
                  <c:v>3.2951000000000001</c:v>
                </c:pt>
                <c:pt idx="1010">
                  <c:v>3.2991000000000001</c:v>
                </c:pt>
                <c:pt idx="1011">
                  <c:v>3.3008000000000002</c:v>
                </c:pt>
                <c:pt idx="1012">
                  <c:v>3.3</c:v>
                </c:pt>
                <c:pt idx="1013">
                  <c:v>3.2959000000000001</c:v>
                </c:pt>
                <c:pt idx="1014">
                  <c:v>3.2951000000000001</c:v>
                </c:pt>
                <c:pt idx="1015">
                  <c:v>3.2959000000000001</c:v>
                </c:pt>
                <c:pt idx="1016">
                  <c:v>3.2967</c:v>
                </c:pt>
                <c:pt idx="1017">
                  <c:v>3.2974999999999999</c:v>
                </c:pt>
                <c:pt idx="1018">
                  <c:v>3.2982999999999998</c:v>
                </c:pt>
                <c:pt idx="1019">
                  <c:v>3.3</c:v>
                </c:pt>
                <c:pt idx="1020">
                  <c:v>3.3016000000000001</c:v>
                </c:pt>
                <c:pt idx="1021">
                  <c:v>3.3048000000000002</c:v>
                </c:pt>
                <c:pt idx="1022">
                  <c:v>3.3065000000000002</c:v>
                </c:pt>
                <c:pt idx="1023">
                  <c:v>3.3073000000000001</c:v>
                </c:pt>
                <c:pt idx="1024">
                  <c:v>3.3073000000000001</c:v>
                </c:pt>
                <c:pt idx="1025">
                  <c:v>3.3073000000000001</c:v>
                </c:pt>
                <c:pt idx="1026">
                  <c:v>3.3073000000000001</c:v>
                </c:pt>
                <c:pt idx="1027">
                  <c:v>3.3073000000000001</c:v>
                </c:pt>
                <c:pt idx="1028">
                  <c:v>3.3056999999999999</c:v>
                </c:pt>
                <c:pt idx="1029">
                  <c:v>3.3056999999999999</c:v>
                </c:pt>
                <c:pt idx="1030">
                  <c:v>3.3056999999999999</c:v>
                </c:pt>
                <c:pt idx="1031">
                  <c:v>3.3065000000000002</c:v>
                </c:pt>
                <c:pt idx="1032">
                  <c:v>3.3065000000000002</c:v>
                </c:pt>
                <c:pt idx="1033">
                  <c:v>3.3048000000000002</c:v>
                </c:pt>
                <c:pt idx="1034">
                  <c:v>3.3073000000000001</c:v>
                </c:pt>
                <c:pt idx="1035">
                  <c:v>3.3105000000000002</c:v>
                </c:pt>
                <c:pt idx="1036">
                  <c:v>3.3146</c:v>
                </c:pt>
                <c:pt idx="1037">
                  <c:v>3.3161999999999998</c:v>
                </c:pt>
                <c:pt idx="1038">
                  <c:v>3.3138000000000001</c:v>
                </c:pt>
                <c:pt idx="1039">
                  <c:v>3.3113999999999999</c:v>
                </c:pt>
                <c:pt idx="1040">
                  <c:v>3.3089</c:v>
                </c:pt>
                <c:pt idx="1041">
                  <c:v>3.3105000000000002</c:v>
                </c:pt>
                <c:pt idx="1042">
                  <c:v>3.3113999999999999</c:v>
                </c:pt>
                <c:pt idx="1043">
                  <c:v>3.3113999999999999</c:v>
                </c:pt>
                <c:pt idx="1044">
                  <c:v>3.3096999999999999</c:v>
                </c:pt>
                <c:pt idx="1045">
                  <c:v>3.3081</c:v>
                </c:pt>
                <c:pt idx="1046">
                  <c:v>3.3081</c:v>
                </c:pt>
                <c:pt idx="1047">
                  <c:v>3.3081</c:v>
                </c:pt>
                <c:pt idx="1048">
                  <c:v>3.3096999999999999</c:v>
                </c:pt>
                <c:pt idx="1049">
                  <c:v>3.3096999999999999</c:v>
                </c:pt>
                <c:pt idx="1050">
                  <c:v>3.3096999999999999</c:v>
                </c:pt>
                <c:pt idx="1051">
                  <c:v>3.3113999999999999</c:v>
                </c:pt>
                <c:pt idx="1052">
                  <c:v>3.3130000000000002</c:v>
                </c:pt>
                <c:pt idx="1053">
                  <c:v>3.3153999999999999</c:v>
                </c:pt>
                <c:pt idx="1054">
                  <c:v>3.3146</c:v>
                </c:pt>
                <c:pt idx="1055">
                  <c:v>3.3161999999999998</c:v>
                </c:pt>
                <c:pt idx="1056">
                  <c:v>3.3187000000000002</c:v>
                </c:pt>
                <c:pt idx="1057">
                  <c:v>3.3210999999999999</c:v>
                </c:pt>
                <c:pt idx="1058">
                  <c:v>3.3203</c:v>
                </c:pt>
                <c:pt idx="1059">
                  <c:v>3.3161999999999998</c:v>
                </c:pt>
                <c:pt idx="1060">
                  <c:v>3.3138000000000001</c:v>
                </c:pt>
                <c:pt idx="1061">
                  <c:v>3.3130000000000002</c:v>
                </c:pt>
                <c:pt idx="1062">
                  <c:v>3.3146</c:v>
                </c:pt>
                <c:pt idx="1063">
                  <c:v>3.3170999999999999</c:v>
                </c:pt>
                <c:pt idx="1064">
                  <c:v>3.3178999999999998</c:v>
                </c:pt>
                <c:pt idx="1065">
                  <c:v>3.3187000000000002</c:v>
                </c:pt>
                <c:pt idx="1066">
                  <c:v>3.3195000000000001</c:v>
                </c:pt>
                <c:pt idx="1067">
                  <c:v>3.3228</c:v>
                </c:pt>
                <c:pt idx="1068">
                  <c:v>3.3252000000000002</c:v>
                </c:pt>
                <c:pt idx="1069">
                  <c:v>3.3260000000000001</c:v>
                </c:pt>
                <c:pt idx="1070">
                  <c:v>3.3268</c:v>
                </c:pt>
                <c:pt idx="1071">
                  <c:v>3.3283999999999998</c:v>
                </c:pt>
                <c:pt idx="1072">
                  <c:v>3.3300999999999998</c:v>
                </c:pt>
                <c:pt idx="1073">
                  <c:v>3.3309000000000002</c:v>
                </c:pt>
                <c:pt idx="1074">
                  <c:v>3.3300999999999998</c:v>
                </c:pt>
                <c:pt idx="1075">
                  <c:v>3.3292999999999999</c:v>
                </c:pt>
                <c:pt idx="1076">
                  <c:v>3.3268</c:v>
                </c:pt>
                <c:pt idx="1077">
                  <c:v>3.3260000000000001</c:v>
                </c:pt>
                <c:pt idx="1078">
                  <c:v>3.3252000000000002</c:v>
                </c:pt>
                <c:pt idx="1079">
                  <c:v>3.3283999999999998</c:v>
                </c:pt>
                <c:pt idx="1080">
                  <c:v>3.3309000000000002</c:v>
                </c:pt>
                <c:pt idx="1081">
                  <c:v>3.3309000000000002</c:v>
                </c:pt>
                <c:pt idx="1082">
                  <c:v>3.3283999999999998</c:v>
                </c:pt>
                <c:pt idx="1083">
                  <c:v>3.3260000000000001</c:v>
                </c:pt>
                <c:pt idx="1084">
                  <c:v>3.3283999999999998</c:v>
                </c:pt>
                <c:pt idx="1085">
                  <c:v>3.3300999999999998</c:v>
                </c:pt>
                <c:pt idx="1086">
                  <c:v>3.3300999999999998</c:v>
                </c:pt>
                <c:pt idx="1087">
                  <c:v>3.3292999999999999</c:v>
                </c:pt>
                <c:pt idx="1088">
                  <c:v>3.3300999999999998</c:v>
                </c:pt>
                <c:pt idx="1089">
                  <c:v>3.3340999999999998</c:v>
                </c:pt>
                <c:pt idx="1090">
                  <c:v>3.335</c:v>
                </c:pt>
                <c:pt idx="1091">
                  <c:v>3.3332999999999999</c:v>
                </c:pt>
                <c:pt idx="1092">
                  <c:v>3.3325</c:v>
                </c:pt>
                <c:pt idx="1093">
                  <c:v>3.3325</c:v>
                </c:pt>
                <c:pt idx="1094">
                  <c:v>3.3325</c:v>
                </c:pt>
                <c:pt idx="1095">
                  <c:v>3.3317000000000001</c:v>
                </c:pt>
                <c:pt idx="1096">
                  <c:v>3.3309000000000002</c:v>
                </c:pt>
                <c:pt idx="1097">
                  <c:v>3.3325</c:v>
                </c:pt>
                <c:pt idx="1098">
                  <c:v>3.3325</c:v>
                </c:pt>
                <c:pt idx="1099">
                  <c:v>3.3332999999999999</c:v>
                </c:pt>
                <c:pt idx="1100">
                  <c:v>3.3325</c:v>
                </c:pt>
                <c:pt idx="1101">
                  <c:v>3.3325</c:v>
                </c:pt>
                <c:pt idx="1102">
                  <c:v>3.3332999999999999</c:v>
                </c:pt>
                <c:pt idx="1103">
                  <c:v>3.3340999999999998</c:v>
                </c:pt>
                <c:pt idx="1104">
                  <c:v>3.3340999999999998</c:v>
                </c:pt>
                <c:pt idx="1105">
                  <c:v>3.3340999999999998</c:v>
                </c:pt>
                <c:pt idx="1106">
                  <c:v>3.3340999999999998</c:v>
                </c:pt>
                <c:pt idx="1107">
                  <c:v>3.3332999999999999</c:v>
                </c:pt>
                <c:pt idx="1108">
                  <c:v>3.3340999999999998</c:v>
                </c:pt>
                <c:pt idx="1109">
                  <c:v>3.3365999999999998</c:v>
                </c:pt>
                <c:pt idx="1110">
                  <c:v>3.3397999999999999</c:v>
                </c:pt>
                <c:pt idx="1111">
                  <c:v>3.3397999999999999</c:v>
                </c:pt>
                <c:pt idx="1112">
                  <c:v>3.3397999999999999</c:v>
                </c:pt>
                <c:pt idx="1113">
                  <c:v>3.3422999999999998</c:v>
                </c:pt>
                <c:pt idx="1114">
                  <c:v>3.3439000000000001</c:v>
                </c:pt>
                <c:pt idx="1115">
                  <c:v>3.3447</c:v>
                </c:pt>
                <c:pt idx="1116">
                  <c:v>3.3447</c:v>
                </c:pt>
                <c:pt idx="1117">
                  <c:v>3.3454999999999999</c:v>
                </c:pt>
                <c:pt idx="1118">
                  <c:v>3.3464</c:v>
                </c:pt>
                <c:pt idx="1119">
                  <c:v>3.3439000000000001</c:v>
                </c:pt>
                <c:pt idx="1120">
                  <c:v>3.3422999999999998</c:v>
                </c:pt>
                <c:pt idx="1121">
                  <c:v>3.3414999999999999</c:v>
                </c:pt>
                <c:pt idx="1122">
                  <c:v>3.3431000000000002</c:v>
                </c:pt>
                <c:pt idx="1123">
                  <c:v>3.3439000000000001</c:v>
                </c:pt>
                <c:pt idx="1124">
                  <c:v>3.3439000000000001</c:v>
                </c:pt>
                <c:pt idx="1125">
                  <c:v>3.3414999999999999</c:v>
                </c:pt>
                <c:pt idx="1126">
                  <c:v>3.3414999999999999</c:v>
                </c:pt>
                <c:pt idx="1127">
                  <c:v>3.3422999999999998</c:v>
                </c:pt>
                <c:pt idx="1128">
                  <c:v>3.3431000000000002</c:v>
                </c:pt>
                <c:pt idx="1129">
                  <c:v>3.3422999999999998</c:v>
                </c:pt>
                <c:pt idx="1130">
                  <c:v>3.3422999999999998</c:v>
                </c:pt>
                <c:pt idx="1131">
                  <c:v>3.3439000000000001</c:v>
                </c:pt>
                <c:pt idx="1132">
                  <c:v>3.3464</c:v>
                </c:pt>
                <c:pt idx="1133">
                  <c:v>3.3479999999999999</c:v>
                </c:pt>
                <c:pt idx="1134">
                  <c:v>3.3488000000000002</c:v>
                </c:pt>
                <c:pt idx="1135">
                  <c:v>3.3488000000000002</c:v>
                </c:pt>
                <c:pt idx="1136">
                  <c:v>3.3488000000000002</c:v>
                </c:pt>
                <c:pt idx="1137">
                  <c:v>3.3504</c:v>
                </c:pt>
                <c:pt idx="1138">
                  <c:v>3.3512</c:v>
                </c:pt>
                <c:pt idx="1139">
                  <c:v>3.3521000000000001</c:v>
                </c:pt>
                <c:pt idx="1140">
                  <c:v>3.3536999999999999</c:v>
                </c:pt>
                <c:pt idx="1141">
                  <c:v>3.3569</c:v>
                </c:pt>
                <c:pt idx="1142">
                  <c:v>3.3578000000000001</c:v>
                </c:pt>
                <c:pt idx="1143">
                  <c:v>3.3578000000000001</c:v>
                </c:pt>
                <c:pt idx="1144">
                  <c:v>3.3561000000000001</c:v>
                </c:pt>
                <c:pt idx="1145">
                  <c:v>3.3553000000000002</c:v>
                </c:pt>
                <c:pt idx="1146">
                  <c:v>3.3529</c:v>
                </c:pt>
                <c:pt idx="1147">
                  <c:v>3.3504</c:v>
                </c:pt>
                <c:pt idx="1148">
                  <c:v>3.3479999999999999</c:v>
                </c:pt>
                <c:pt idx="1149">
                  <c:v>3.3464</c:v>
                </c:pt>
                <c:pt idx="1150">
                  <c:v>3.3464</c:v>
                </c:pt>
                <c:pt idx="1151">
                  <c:v>3.3488000000000002</c:v>
                </c:pt>
                <c:pt idx="1152">
                  <c:v>3.3521000000000001</c:v>
                </c:pt>
                <c:pt idx="1153">
                  <c:v>3.3553000000000002</c:v>
                </c:pt>
                <c:pt idx="1154">
                  <c:v>3.3561000000000001</c:v>
                </c:pt>
                <c:pt idx="1155">
                  <c:v>3.3569</c:v>
                </c:pt>
                <c:pt idx="1156">
                  <c:v>3.3536999999999999</c:v>
                </c:pt>
                <c:pt idx="1157">
                  <c:v>3.3512</c:v>
                </c:pt>
                <c:pt idx="1158">
                  <c:v>3.3488000000000002</c:v>
                </c:pt>
                <c:pt idx="1159">
                  <c:v>3.3521000000000001</c:v>
                </c:pt>
                <c:pt idx="1160">
                  <c:v>3.3544999999999998</c:v>
                </c:pt>
                <c:pt idx="1161">
                  <c:v>3.3569</c:v>
                </c:pt>
                <c:pt idx="1162">
                  <c:v>3.3569</c:v>
                </c:pt>
                <c:pt idx="1163">
                  <c:v>3.3593999999999999</c:v>
                </c:pt>
                <c:pt idx="1164">
                  <c:v>3.3610000000000002</c:v>
                </c:pt>
                <c:pt idx="1165">
                  <c:v>3.3610000000000002</c:v>
                </c:pt>
                <c:pt idx="1166">
                  <c:v>3.3601999999999999</c:v>
                </c:pt>
                <c:pt idx="1167">
                  <c:v>3.3593999999999999</c:v>
                </c:pt>
                <c:pt idx="1168">
                  <c:v>3.3610000000000002</c:v>
                </c:pt>
                <c:pt idx="1169">
                  <c:v>3.3610000000000002</c:v>
                </c:pt>
                <c:pt idx="1170">
                  <c:v>3.3601999999999999</c:v>
                </c:pt>
                <c:pt idx="1171">
                  <c:v>3.3610000000000002</c:v>
                </c:pt>
                <c:pt idx="1172">
                  <c:v>3.3618000000000001</c:v>
                </c:pt>
                <c:pt idx="1173">
                  <c:v>3.3643000000000001</c:v>
                </c:pt>
                <c:pt idx="1174">
                  <c:v>3.3643000000000001</c:v>
                </c:pt>
                <c:pt idx="1175">
                  <c:v>3.3643000000000001</c:v>
                </c:pt>
                <c:pt idx="1176">
                  <c:v>3.3635000000000002</c:v>
                </c:pt>
                <c:pt idx="1177">
                  <c:v>3.3635000000000002</c:v>
                </c:pt>
                <c:pt idx="1178">
                  <c:v>3.3643000000000001</c:v>
                </c:pt>
                <c:pt idx="1179">
                  <c:v>3.3651</c:v>
                </c:pt>
                <c:pt idx="1180">
                  <c:v>3.3658999999999999</c:v>
                </c:pt>
                <c:pt idx="1181">
                  <c:v>3.3675000000000002</c:v>
                </c:pt>
                <c:pt idx="1182">
                  <c:v>3.37</c:v>
                </c:pt>
                <c:pt idx="1183">
                  <c:v>3.37</c:v>
                </c:pt>
                <c:pt idx="1184">
                  <c:v>3.3683000000000001</c:v>
                </c:pt>
                <c:pt idx="1185">
                  <c:v>3.3683000000000001</c:v>
                </c:pt>
                <c:pt idx="1186">
                  <c:v>3.3691</c:v>
                </c:pt>
                <c:pt idx="1187">
                  <c:v>3.3691</c:v>
                </c:pt>
                <c:pt idx="1188">
                  <c:v>3.3658999999999999</c:v>
                </c:pt>
                <c:pt idx="1189">
                  <c:v>3.3643000000000001</c:v>
                </c:pt>
                <c:pt idx="1190">
                  <c:v>3.3643000000000001</c:v>
                </c:pt>
                <c:pt idx="1191">
                  <c:v>3.3658999999999999</c:v>
                </c:pt>
                <c:pt idx="1192">
                  <c:v>3.3675000000000002</c:v>
                </c:pt>
                <c:pt idx="1193">
                  <c:v>3.3691</c:v>
                </c:pt>
                <c:pt idx="1194">
                  <c:v>3.3708</c:v>
                </c:pt>
                <c:pt idx="1195">
                  <c:v>3.3723999999999998</c:v>
                </c:pt>
                <c:pt idx="1196">
                  <c:v>3.3732000000000002</c:v>
                </c:pt>
                <c:pt idx="1197">
                  <c:v>3.3715999999999999</c:v>
                </c:pt>
                <c:pt idx="1198">
                  <c:v>3.3691</c:v>
                </c:pt>
                <c:pt idx="1199">
                  <c:v>3.3683000000000001</c:v>
                </c:pt>
                <c:pt idx="1200">
                  <c:v>3.37</c:v>
                </c:pt>
                <c:pt idx="1201">
                  <c:v>3.3715999999999999</c:v>
                </c:pt>
                <c:pt idx="1202">
                  <c:v>3.3723999999999998</c:v>
                </c:pt>
                <c:pt idx="1203">
                  <c:v>3.3723999999999998</c:v>
                </c:pt>
                <c:pt idx="1204">
                  <c:v>3.3723999999999998</c:v>
                </c:pt>
                <c:pt idx="1205">
                  <c:v>3.3723999999999998</c:v>
                </c:pt>
                <c:pt idx="1206">
                  <c:v>3.3723999999999998</c:v>
                </c:pt>
                <c:pt idx="1207">
                  <c:v>3.3740000000000001</c:v>
                </c:pt>
                <c:pt idx="1208">
                  <c:v>3.3757000000000001</c:v>
                </c:pt>
                <c:pt idx="1209">
                  <c:v>3.3757000000000001</c:v>
                </c:pt>
                <c:pt idx="1210">
                  <c:v>3.3748</c:v>
                </c:pt>
                <c:pt idx="1211">
                  <c:v>3.3757000000000001</c:v>
                </c:pt>
                <c:pt idx="1212">
                  <c:v>3.3780999999999999</c:v>
                </c:pt>
                <c:pt idx="1213">
                  <c:v>3.3805000000000001</c:v>
                </c:pt>
                <c:pt idx="1214">
                  <c:v>3.3814000000000002</c:v>
                </c:pt>
                <c:pt idx="1215">
                  <c:v>3.3822000000000001</c:v>
                </c:pt>
                <c:pt idx="1216">
                  <c:v>3.3814000000000002</c:v>
                </c:pt>
                <c:pt idx="1217">
                  <c:v>3.3805000000000001</c:v>
                </c:pt>
                <c:pt idx="1218">
                  <c:v>3.3797000000000001</c:v>
                </c:pt>
                <c:pt idx="1219">
                  <c:v>3.3805000000000001</c:v>
                </c:pt>
                <c:pt idx="1220">
                  <c:v>3.383</c:v>
                </c:pt>
                <c:pt idx="1221">
                  <c:v>3.3837999999999999</c:v>
                </c:pt>
                <c:pt idx="1222">
                  <c:v>3.3837999999999999</c:v>
                </c:pt>
                <c:pt idx="1223">
                  <c:v>3.3814000000000002</c:v>
                </c:pt>
                <c:pt idx="1224">
                  <c:v>3.3822000000000001</c:v>
                </c:pt>
                <c:pt idx="1225">
                  <c:v>3.383</c:v>
                </c:pt>
                <c:pt idx="1226">
                  <c:v>3.3845999999999998</c:v>
                </c:pt>
                <c:pt idx="1227">
                  <c:v>3.3837999999999999</c:v>
                </c:pt>
                <c:pt idx="1228">
                  <c:v>3.3822000000000001</c:v>
                </c:pt>
                <c:pt idx="1229">
                  <c:v>3.3805000000000001</c:v>
                </c:pt>
                <c:pt idx="1230">
                  <c:v>3.3814000000000002</c:v>
                </c:pt>
                <c:pt idx="1231">
                  <c:v>3.383</c:v>
                </c:pt>
                <c:pt idx="1232">
                  <c:v>3.3837999999999999</c:v>
                </c:pt>
                <c:pt idx="1233">
                  <c:v>3.383</c:v>
                </c:pt>
                <c:pt idx="1234">
                  <c:v>3.3837999999999999</c:v>
                </c:pt>
                <c:pt idx="1235">
                  <c:v>3.3862000000000001</c:v>
                </c:pt>
                <c:pt idx="1236">
                  <c:v>3.3879000000000001</c:v>
                </c:pt>
                <c:pt idx="1237">
                  <c:v>3.3862000000000001</c:v>
                </c:pt>
                <c:pt idx="1238">
                  <c:v>3.3845999999999998</c:v>
                </c:pt>
                <c:pt idx="1239">
                  <c:v>3.3871000000000002</c:v>
                </c:pt>
                <c:pt idx="1240">
                  <c:v>3.3887</c:v>
                </c:pt>
                <c:pt idx="1241">
                  <c:v>3.3910999999999998</c:v>
                </c:pt>
                <c:pt idx="1242">
                  <c:v>3.3895</c:v>
                </c:pt>
                <c:pt idx="1243">
                  <c:v>3.3887</c:v>
                </c:pt>
                <c:pt idx="1244">
                  <c:v>3.3862000000000001</c:v>
                </c:pt>
                <c:pt idx="1245">
                  <c:v>3.3845999999999998</c:v>
                </c:pt>
                <c:pt idx="1246">
                  <c:v>3.3854000000000002</c:v>
                </c:pt>
                <c:pt idx="1247">
                  <c:v>3.3879000000000001</c:v>
                </c:pt>
                <c:pt idx="1248">
                  <c:v>3.3927999999999998</c:v>
                </c:pt>
                <c:pt idx="1249">
                  <c:v>3.3952</c:v>
                </c:pt>
                <c:pt idx="1250">
                  <c:v>3.3944000000000001</c:v>
                </c:pt>
                <c:pt idx="1251">
                  <c:v>3.3910999999999998</c:v>
                </c:pt>
                <c:pt idx="1252">
                  <c:v>3.3902999999999999</c:v>
                </c:pt>
                <c:pt idx="1253">
                  <c:v>3.3902999999999999</c:v>
                </c:pt>
                <c:pt idx="1254">
                  <c:v>3.3910999999999998</c:v>
                </c:pt>
                <c:pt idx="1255">
                  <c:v>3.3927999999999998</c:v>
                </c:pt>
                <c:pt idx="1256">
                  <c:v>3.3936000000000002</c:v>
                </c:pt>
                <c:pt idx="1257">
                  <c:v>3.3944000000000001</c:v>
                </c:pt>
                <c:pt idx="1258">
                  <c:v>3.3936000000000002</c:v>
                </c:pt>
                <c:pt idx="1259">
                  <c:v>3.3967999999999998</c:v>
                </c:pt>
                <c:pt idx="1260">
                  <c:v>3.3993000000000002</c:v>
                </c:pt>
                <c:pt idx="1261">
                  <c:v>3.4009</c:v>
                </c:pt>
                <c:pt idx="1262">
                  <c:v>3.3976000000000002</c:v>
                </c:pt>
                <c:pt idx="1263">
                  <c:v>3.3944000000000001</c:v>
                </c:pt>
                <c:pt idx="1264">
                  <c:v>3.3936000000000002</c:v>
                </c:pt>
                <c:pt idx="1265">
                  <c:v>3.3944000000000001</c:v>
                </c:pt>
                <c:pt idx="1266">
                  <c:v>3.3944000000000001</c:v>
                </c:pt>
                <c:pt idx="1267">
                  <c:v>3.3910999999999998</c:v>
                </c:pt>
                <c:pt idx="1268">
                  <c:v>3.3902999999999999</c:v>
                </c:pt>
                <c:pt idx="1269">
                  <c:v>3.3910999999999998</c:v>
                </c:pt>
                <c:pt idx="1270">
                  <c:v>3.3944000000000001</c:v>
                </c:pt>
                <c:pt idx="1271">
                  <c:v>3.3952</c:v>
                </c:pt>
                <c:pt idx="1272">
                  <c:v>3.3952</c:v>
                </c:pt>
                <c:pt idx="1273">
                  <c:v>3.3959999999999999</c:v>
                </c:pt>
                <c:pt idx="1274">
                  <c:v>3.3976000000000002</c:v>
                </c:pt>
                <c:pt idx="1275">
                  <c:v>3.3993000000000002</c:v>
                </c:pt>
                <c:pt idx="1276">
                  <c:v>3.3984999999999999</c:v>
                </c:pt>
                <c:pt idx="1277">
                  <c:v>3.3984999999999999</c:v>
                </c:pt>
                <c:pt idx="1278">
                  <c:v>3.3993000000000002</c:v>
                </c:pt>
                <c:pt idx="1279">
                  <c:v>3.4009</c:v>
                </c:pt>
                <c:pt idx="1280">
                  <c:v>3.3993000000000002</c:v>
                </c:pt>
                <c:pt idx="1281">
                  <c:v>3.3976000000000002</c:v>
                </c:pt>
                <c:pt idx="1282">
                  <c:v>3.3959999999999999</c:v>
                </c:pt>
                <c:pt idx="1283">
                  <c:v>3.3976000000000002</c:v>
                </c:pt>
                <c:pt idx="1284">
                  <c:v>3.3976000000000002</c:v>
                </c:pt>
                <c:pt idx="1285">
                  <c:v>3.3984999999999999</c:v>
                </c:pt>
                <c:pt idx="1286">
                  <c:v>3.3993000000000002</c:v>
                </c:pt>
                <c:pt idx="1287">
                  <c:v>3.4009</c:v>
                </c:pt>
                <c:pt idx="1288">
                  <c:v>3.4016999999999999</c:v>
                </c:pt>
                <c:pt idx="1289">
                  <c:v>3.4016999999999999</c:v>
                </c:pt>
                <c:pt idx="1290">
                  <c:v>3.4024999999999999</c:v>
                </c:pt>
                <c:pt idx="1291">
                  <c:v>3.4041999999999999</c:v>
                </c:pt>
                <c:pt idx="1292">
                  <c:v>3.4066000000000001</c:v>
                </c:pt>
                <c:pt idx="1293">
                  <c:v>3.4081999999999999</c:v>
                </c:pt>
                <c:pt idx="1294">
                  <c:v>3.4081999999999999</c:v>
                </c:pt>
                <c:pt idx="1295">
                  <c:v>3.4081999999999999</c:v>
                </c:pt>
                <c:pt idx="1296">
                  <c:v>3.4089999999999998</c:v>
                </c:pt>
                <c:pt idx="1297">
                  <c:v>3.4106999999999998</c:v>
                </c:pt>
                <c:pt idx="1298">
                  <c:v>3.4106999999999998</c:v>
                </c:pt>
                <c:pt idx="1299">
                  <c:v>3.4106999999999998</c:v>
                </c:pt>
                <c:pt idx="1300">
                  <c:v>3.4089999999999998</c:v>
                </c:pt>
                <c:pt idx="1301">
                  <c:v>3.4089999999999998</c:v>
                </c:pt>
                <c:pt idx="1302">
                  <c:v>3.4066000000000001</c:v>
                </c:pt>
                <c:pt idx="1303">
                  <c:v>3.4049999999999998</c:v>
                </c:pt>
                <c:pt idx="1304">
                  <c:v>3.4033000000000002</c:v>
                </c:pt>
                <c:pt idx="1305">
                  <c:v>3.4041999999999999</c:v>
                </c:pt>
                <c:pt idx="1306">
                  <c:v>3.4081999999999999</c:v>
                </c:pt>
                <c:pt idx="1307">
                  <c:v>3.4115000000000002</c:v>
                </c:pt>
                <c:pt idx="1308">
                  <c:v>3.4131</c:v>
                </c:pt>
                <c:pt idx="1309">
                  <c:v>3.4123000000000001</c:v>
                </c:pt>
                <c:pt idx="1310">
                  <c:v>3.4106999999999998</c:v>
                </c:pt>
                <c:pt idx="1311">
                  <c:v>3.4098000000000002</c:v>
                </c:pt>
                <c:pt idx="1312">
                  <c:v>3.4098000000000002</c:v>
                </c:pt>
                <c:pt idx="1313">
                  <c:v>3.4098000000000002</c:v>
                </c:pt>
                <c:pt idx="1314">
                  <c:v>3.4115000000000002</c:v>
                </c:pt>
                <c:pt idx="1315">
                  <c:v>3.4106999999999998</c:v>
                </c:pt>
                <c:pt idx="1316">
                  <c:v>3.4123000000000001</c:v>
                </c:pt>
                <c:pt idx="1317">
                  <c:v>3.4115000000000002</c:v>
                </c:pt>
                <c:pt idx="1318">
                  <c:v>3.4089999999999998</c:v>
                </c:pt>
                <c:pt idx="1319">
                  <c:v>3.4081999999999999</c:v>
                </c:pt>
                <c:pt idx="1320">
                  <c:v>3.4089999999999998</c:v>
                </c:pt>
                <c:pt idx="1321">
                  <c:v>3.4138999999999999</c:v>
                </c:pt>
                <c:pt idx="1322">
                  <c:v>3.4155000000000002</c:v>
                </c:pt>
                <c:pt idx="1323">
                  <c:v>3.4131</c:v>
                </c:pt>
                <c:pt idx="1324">
                  <c:v>3.4138999999999999</c:v>
                </c:pt>
                <c:pt idx="1325">
                  <c:v>3.4138999999999999</c:v>
                </c:pt>
                <c:pt idx="1326">
                  <c:v>3.4155000000000002</c:v>
                </c:pt>
                <c:pt idx="1327">
                  <c:v>3.4138999999999999</c:v>
                </c:pt>
                <c:pt idx="1328">
                  <c:v>3.4163999999999999</c:v>
                </c:pt>
                <c:pt idx="1329">
                  <c:v>3.4163999999999999</c:v>
                </c:pt>
                <c:pt idx="1330">
                  <c:v>3.4146999999999998</c:v>
                </c:pt>
                <c:pt idx="1331">
                  <c:v>3.4115000000000002</c:v>
                </c:pt>
                <c:pt idx="1332">
                  <c:v>3.4123000000000001</c:v>
                </c:pt>
                <c:pt idx="1333">
                  <c:v>3.4155000000000002</c:v>
                </c:pt>
                <c:pt idx="1334">
                  <c:v>3.4171999999999998</c:v>
                </c:pt>
                <c:pt idx="1335">
                  <c:v>3.4180000000000001</c:v>
                </c:pt>
                <c:pt idx="1336">
                  <c:v>3.4180000000000001</c:v>
                </c:pt>
                <c:pt idx="1337">
                  <c:v>3.4196</c:v>
                </c:pt>
                <c:pt idx="1338">
                  <c:v>3.4196</c:v>
                </c:pt>
                <c:pt idx="1339">
                  <c:v>3.4203999999999999</c:v>
                </c:pt>
                <c:pt idx="1340">
                  <c:v>3.4180000000000001</c:v>
                </c:pt>
                <c:pt idx="1341">
                  <c:v>3.4188000000000001</c:v>
                </c:pt>
                <c:pt idx="1342">
                  <c:v>3.4180000000000001</c:v>
                </c:pt>
                <c:pt idx="1343">
                  <c:v>3.4228999999999998</c:v>
                </c:pt>
                <c:pt idx="1344">
                  <c:v>3.4228999999999998</c:v>
                </c:pt>
                <c:pt idx="1345">
                  <c:v>3.4237000000000002</c:v>
                </c:pt>
                <c:pt idx="1346">
                  <c:v>3.4211999999999998</c:v>
                </c:pt>
                <c:pt idx="1347">
                  <c:v>3.4228999999999998</c:v>
                </c:pt>
                <c:pt idx="1348">
                  <c:v>3.4268999999999998</c:v>
                </c:pt>
                <c:pt idx="1349">
                  <c:v>3.4285999999999999</c:v>
                </c:pt>
                <c:pt idx="1350">
                  <c:v>3.4302000000000001</c:v>
                </c:pt>
                <c:pt idx="1351">
                  <c:v>3.4285999999999999</c:v>
                </c:pt>
                <c:pt idx="1352">
                  <c:v>3.4278</c:v>
                </c:pt>
                <c:pt idx="1353">
                  <c:v>3.431</c:v>
                </c:pt>
                <c:pt idx="1354">
                  <c:v>3.431</c:v>
                </c:pt>
                <c:pt idx="1355">
                  <c:v>3.4325999999999999</c:v>
                </c:pt>
                <c:pt idx="1356">
                  <c:v>3.431</c:v>
                </c:pt>
                <c:pt idx="1357">
                  <c:v>3.4293999999999998</c:v>
                </c:pt>
                <c:pt idx="1358">
                  <c:v>3.4237000000000002</c:v>
                </c:pt>
                <c:pt idx="1359">
                  <c:v>3.4211999999999998</c:v>
                </c:pt>
                <c:pt idx="1360">
                  <c:v>3.4220999999999999</c:v>
                </c:pt>
                <c:pt idx="1361">
                  <c:v>3.4253</c:v>
                </c:pt>
                <c:pt idx="1362">
                  <c:v>3.4245000000000001</c:v>
                </c:pt>
                <c:pt idx="1363">
                  <c:v>3.4245000000000001</c:v>
                </c:pt>
                <c:pt idx="1364">
                  <c:v>3.4245000000000001</c:v>
                </c:pt>
                <c:pt idx="1365">
                  <c:v>3.4245000000000001</c:v>
                </c:pt>
                <c:pt idx="1366">
                  <c:v>3.4245000000000001</c:v>
                </c:pt>
                <c:pt idx="1367">
                  <c:v>3.4253</c:v>
                </c:pt>
                <c:pt idx="1368">
                  <c:v>3.4260999999999999</c:v>
                </c:pt>
                <c:pt idx="1369">
                  <c:v>3.4260999999999999</c:v>
                </c:pt>
                <c:pt idx="1370">
                  <c:v>3.4253</c:v>
                </c:pt>
                <c:pt idx="1371">
                  <c:v>3.4260999999999999</c:v>
                </c:pt>
                <c:pt idx="1372">
                  <c:v>3.4268999999999998</c:v>
                </c:pt>
                <c:pt idx="1373">
                  <c:v>3.4293999999999998</c:v>
                </c:pt>
                <c:pt idx="1374">
                  <c:v>3.4293999999999998</c:v>
                </c:pt>
                <c:pt idx="1375">
                  <c:v>3.4293999999999998</c:v>
                </c:pt>
                <c:pt idx="1376">
                  <c:v>3.4285999999999999</c:v>
                </c:pt>
                <c:pt idx="1377">
                  <c:v>3.4278</c:v>
                </c:pt>
                <c:pt idx="1378">
                  <c:v>3.4260999999999999</c:v>
                </c:pt>
                <c:pt idx="1379">
                  <c:v>3.4278</c:v>
                </c:pt>
                <c:pt idx="1380">
                  <c:v>3.4293999999999998</c:v>
                </c:pt>
                <c:pt idx="1381">
                  <c:v>3.4318</c:v>
                </c:pt>
                <c:pt idx="1382">
                  <c:v>3.4302000000000001</c:v>
                </c:pt>
                <c:pt idx="1383">
                  <c:v>3.4302000000000001</c:v>
                </c:pt>
                <c:pt idx="1384">
                  <c:v>3.431</c:v>
                </c:pt>
                <c:pt idx="1385">
                  <c:v>3.4325999999999999</c:v>
                </c:pt>
                <c:pt idx="1386">
                  <c:v>3.4325999999999999</c:v>
                </c:pt>
                <c:pt idx="1387">
                  <c:v>3.4318</c:v>
                </c:pt>
                <c:pt idx="1388">
                  <c:v>3.4302000000000001</c:v>
                </c:pt>
                <c:pt idx="1389">
                  <c:v>3.4325999999999999</c:v>
                </c:pt>
                <c:pt idx="1390">
                  <c:v>3.4359000000000002</c:v>
                </c:pt>
                <c:pt idx="1391">
                  <c:v>3.4392</c:v>
                </c:pt>
                <c:pt idx="1392">
                  <c:v>3.4407999999999999</c:v>
                </c:pt>
                <c:pt idx="1393">
                  <c:v>3.44</c:v>
                </c:pt>
                <c:pt idx="1394">
                  <c:v>3.4407999999999999</c:v>
                </c:pt>
                <c:pt idx="1395">
                  <c:v>3.4375</c:v>
                </c:pt>
                <c:pt idx="1396">
                  <c:v>3.4350999999999998</c:v>
                </c:pt>
                <c:pt idx="1397">
                  <c:v>3.4325999999999999</c:v>
                </c:pt>
                <c:pt idx="1398">
                  <c:v>3.4342999999999999</c:v>
                </c:pt>
                <c:pt idx="1399">
                  <c:v>3.4367000000000001</c:v>
                </c:pt>
                <c:pt idx="1400">
                  <c:v>3.4382999999999999</c:v>
                </c:pt>
                <c:pt idx="1401">
                  <c:v>3.4382999999999999</c:v>
                </c:pt>
                <c:pt idx="1402">
                  <c:v>3.4382999999999999</c:v>
                </c:pt>
                <c:pt idx="1403">
                  <c:v>3.4382999999999999</c:v>
                </c:pt>
                <c:pt idx="1404">
                  <c:v>3.4392</c:v>
                </c:pt>
                <c:pt idx="1405">
                  <c:v>3.4407999999999999</c:v>
                </c:pt>
                <c:pt idx="1406">
                  <c:v>3.4407999999999999</c:v>
                </c:pt>
                <c:pt idx="1407">
                  <c:v>3.44</c:v>
                </c:pt>
                <c:pt idx="1408">
                  <c:v>3.4375</c:v>
                </c:pt>
                <c:pt idx="1409">
                  <c:v>3.4375</c:v>
                </c:pt>
                <c:pt idx="1410">
                  <c:v>3.4367000000000001</c:v>
                </c:pt>
                <c:pt idx="1411">
                  <c:v>3.4367000000000001</c:v>
                </c:pt>
                <c:pt idx="1412">
                  <c:v>3.4367000000000001</c:v>
                </c:pt>
                <c:pt idx="1413">
                  <c:v>3.44</c:v>
                </c:pt>
                <c:pt idx="1414">
                  <c:v>3.4432</c:v>
                </c:pt>
                <c:pt idx="1415">
                  <c:v>3.4457</c:v>
                </c:pt>
                <c:pt idx="1416">
                  <c:v>3.4472999999999998</c:v>
                </c:pt>
                <c:pt idx="1417">
                  <c:v>3.4481000000000002</c:v>
                </c:pt>
                <c:pt idx="1418">
                  <c:v>3.4481000000000002</c:v>
                </c:pt>
                <c:pt idx="1419">
                  <c:v>3.4457</c:v>
                </c:pt>
                <c:pt idx="1420">
                  <c:v>3.444</c:v>
                </c:pt>
                <c:pt idx="1421">
                  <c:v>3.4424000000000001</c:v>
                </c:pt>
                <c:pt idx="1422">
                  <c:v>3.4424000000000001</c:v>
                </c:pt>
                <c:pt idx="1423">
                  <c:v>3.4432</c:v>
                </c:pt>
                <c:pt idx="1424">
                  <c:v>3.4449000000000001</c:v>
                </c:pt>
                <c:pt idx="1425">
                  <c:v>3.4449000000000001</c:v>
                </c:pt>
                <c:pt idx="1426">
                  <c:v>3.444</c:v>
                </c:pt>
                <c:pt idx="1427">
                  <c:v>3.4432</c:v>
                </c:pt>
                <c:pt idx="1428">
                  <c:v>3.4432</c:v>
                </c:pt>
                <c:pt idx="1429">
                  <c:v>3.4424000000000001</c:v>
                </c:pt>
                <c:pt idx="1430">
                  <c:v>3.4407999999999999</c:v>
                </c:pt>
                <c:pt idx="1431">
                  <c:v>3.4407999999999999</c:v>
                </c:pt>
                <c:pt idx="1432">
                  <c:v>3.444</c:v>
                </c:pt>
                <c:pt idx="1433">
                  <c:v>3.4457</c:v>
                </c:pt>
                <c:pt idx="1434">
                  <c:v>3.4464999999999999</c:v>
                </c:pt>
                <c:pt idx="1435">
                  <c:v>3.4457</c:v>
                </c:pt>
                <c:pt idx="1436">
                  <c:v>3.4489000000000001</c:v>
                </c:pt>
                <c:pt idx="1437">
                  <c:v>3.4504999999999999</c:v>
                </c:pt>
                <c:pt idx="1438">
                  <c:v>3.4504999999999999</c:v>
                </c:pt>
                <c:pt idx="1439">
                  <c:v>3.4481000000000002</c:v>
                </c:pt>
                <c:pt idx="1440">
                  <c:v>3.4489000000000001</c:v>
                </c:pt>
                <c:pt idx="1441">
                  <c:v>3.4497</c:v>
                </c:pt>
                <c:pt idx="1442">
                  <c:v>3.4514</c:v>
                </c:pt>
                <c:pt idx="1443">
                  <c:v>3.4497</c:v>
                </c:pt>
                <c:pt idx="1444">
                  <c:v>3.4504999999999999</c:v>
                </c:pt>
                <c:pt idx="1445">
                  <c:v>3.4514</c:v>
                </c:pt>
                <c:pt idx="1446">
                  <c:v>3.4521999999999999</c:v>
                </c:pt>
                <c:pt idx="1447">
                  <c:v>3.4504999999999999</c:v>
                </c:pt>
                <c:pt idx="1448">
                  <c:v>3.4514</c:v>
                </c:pt>
                <c:pt idx="1449">
                  <c:v>3.4529999999999998</c:v>
                </c:pt>
                <c:pt idx="1450">
                  <c:v>3.4561999999999999</c:v>
                </c:pt>
                <c:pt idx="1451">
                  <c:v>3.4554</c:v>
                </c:pt>
                <c:pt idx="1452">
                  <c:v>3.4554</c:v>
                </c:pt>
                <c:pt idx="1453">
                  <c:v>3.4546000000000001</c:v>
                </c:pt>
                <c:pt idx="1454">
                  <c:v>3.4538000000000002</c:v>
                </c:pt>
                <c:pt idx="1455">
                  <c:v>3.4521999999999999</c:v>
                </c:pt>
                <c:pt idx="1456">
                  <c:v>3.4529999999999998</c:v>
                </c:pt>
                <c:pt idx="1457">
                  <c:v>3.4554</c:v>
                </c:pt>
                <c:pt idx="1458">
                  <c:v>3.4603000000000002</c:v>
                </c:pt>
                <c:pt idx="1459">
                  <c:v>3.4611000000000001</c:v>
                </c:pt>
                <c:pt idx="1460">
                  <c:v>3.4611000000000001</c:v>
                </c:pt>
                <c:pt idx="1461">
                  <c:v>3.4594999999999998</c:v>
                </c:pt>
                <c:pt idx="1462">
                  <c:v>3.4594999999999998</c:v>
                </c:pt>
                <c:pt idx="1463">
                  <c:v>3.4594999999999998</c:v>
                </c:pt>
                <c:pt idx="1464">
                  <c:v>3.4571000000000001</c:v>
                </c:pt>
                <c:pt idx="1465">
                  <c:v>3.4538000000000002</c:v>
                </c:pt>
                <c:pt idx="1466">
                  <c:v>3.4546000000000001</c:v>
                </c:pt>
                <c:pt idx="1467">
                  <c:v>3.4561999999999999</c:v>
                </c:pt>
                <c:pt idx="1468">
                  <c:v>3.4586999999999999</c:v>
                </c:pt>
                <c:pt idx="1469">
                  <c:v>3.4586999999999999</c:v>
                </c:pt>
                <c:pt idx="1470">
                  <c:v>3.4594999999999998</c:v>
                </c:pt>
                <c:pt idx="1471">
                  <c:v>3.4603000000000002</c:v>
                </c:pt>
                <c:pt idx="1472">
                  <c:v>3.4594999999999998</c:v>
                </c:pt>
                <c:pt idx="1473">
                  <c:v>3.4594999999999998</c:v>
                </c:pt>
                <c:pt idx="1474">
                  <c:v>3.4603000000000002</c:v>
                </c:pt>
                <c:pt idx="1475">
                  <c:v>3.4619</c:v>
                </c:pt>
                <c:pt idx="1476">
                  <c:v>3.4603000000000002</c:v>
                </c:pt>
                <c:pt idx="1477">
                  <c:v>3.4586999999999999</c:v>
                </c:pt>
                <c:pt idx="1478">
                  <c:v>3.4561999999999999</c:v>
                </c:pt>
                <c:pt idx="1479">
                  <c:v>3.4579</c:v>
                </c:pt>
                <c:pt idx="1480">
                  <c:v>3.4603000000000002</c:v>
                </c:pt>
                <c:pt idx="1481">
                  <c:v>3.4636</c:v>
                </c:pt>
                <c:pt idx="1482">
                  <c:v>3.4636</c:v>
                </c:pt>
                <c:pt idx="1483">
                  <c:v>3.4603000000000002</c:v>
                </c:pt>
                <c:pt idx="1484">
                  <c:v>3.4594999999999998</c:v>
                </c:pt>
                <c:pt idx="1485">
                  <c:v>3.4611000000000001</c:v>
                </c:pt>
                <c:pt idx="1486">
                  <c:v>3.4651999999999998</c:v>
                </c:pt>
                <c:pt idx="1487">
                  <c:v>3.4651999999999998</c:v>
                </c:pt>
                <c:pt idx="1488">
                  <c:v>3.4636</c:v>
                </c:pt>
                <c:pt idx="1489">
                  <c:v>3.4643999999999999</c:v>
                </c:pt>
                <c:pt idx="1490">
                  <c:v>3.4660000000000002</c:v>
                </c:pt>
                <c:pt idx="1491">
                  <c:v>3.4676</c:v>
                </c:pt>
                <c:pt idx="1492">
                  <c:v>3.4660000000000002</c:v>
                </c:pt>
                <c:pt idx="1493">
                  <c:v>3.4611000000000001</c:v>
                </c:pt>
                <c:pt idx="1494">
                  <c:v>3.4603000000000002</c:v>
                </c:pt>
                <c:pt idx="1495">
                  <c:v>3.4611000000000001</c:v>
                </c:pt>
                <c:pt idx="1496">
                  <c:v>3.4660000000000002</c:v>
                </c:pt>
                <c:pt idx="1497">
                  <c:v>3.4685000000000001</c:v>
                </c:pt>
                <c:pt idx="1498">
                  <c:v>3.4701</c:v>
                </c:pt>
                <c:pt idx="1499">
                  <c:v>3.4693000000000001</c:v>
                </c:pt>
                <c:pt idx="1500">
                  <c:v>3.4676</c:v>
                </c:pt>
                <c:pt idx="1501">
                  <c:v>3.4636</c:v>
                </c:pt>
                <c:pt idx="1502">
                  <c:v>3.4628000000000001</c:v>
                </c:pt>
                <c:pt idx="1503">
                  <c:v>3.4628000000000001</c:v>
                </c:pt>
                <c:pt idx="1504">
                  <c:v>3.4660000000000002</c:v>
                </c:pt>
                <c:pt idx="1505">
                  <c:v>3.4685000000000001</c:v>
                </c:pt>
                <c:pt idx="1506">
                  <c:v>3.4693000000000001</c:v>
                </c:pt>
                <c:pt idx="1507">
                  <c:v>3.4685000000000001</c:v>
                </c:pt>
                <c:pt idx="1508">
                  <c:v>3.4660000000000002</c:v>
                </c:pt>
                <c:pt idx="1509">
                  <c:v>3.4660000000000002</c:v>
                </c:pt>
                <c:pt idx="1510">
                  <c:v>3.4660000000000002</c:v>
                </c:pt>
                <c:pt idx="1511">
                  <c:v>3.4693000000000001</c:v>
                </c:pt>
                <c:pt idx="1512">
                  <c:v>3.4693000000000001</c:v>
                </c:pt>
                <c:pt idx="1513">
                  <c:v>3.4685000000000001</c:v>
                </c:pt>
                <c:pt idx="1514">
                  <c:v>3.4676</c:v>
                </c:pt>
                <c:pt idx="1515">
                  <c:v>3.4693000000000001</c:v>
                </c:pt>
                <c:pt idx="1516">
                  <c:v>3.4733000000000001</c:v>
                </c:pt>
                <c:pt idx="1517">
                  <c:v>3.4758</c:v>
                </c:pt>
                <c:pt idx="1518">
                  <c:v>3.4750000000000001</c:v>
                </c:pt>
                <c:pt idx="1519">
                  <c:v>3.4742000000000002</c:v>
                </c:pt>
                <c:pt idx="1520">
                  <c:v>3.4733000000000001</c:v>
                </c:pt>
                <c:pt idx="1521">
                  <c:v>3.4765999999999999</c:v>
                </c:pt>
                <c:pt idx="1522">
                  <c:v>3.4758</c:v>
                </c:pt>
                <c:pt idx="1523">
                  <c:v>3.4758</c:v>
                </c:pt>
                <c:pt idx="1524">
                  <c:v>3.4758</c:v>
                </c:pt>
                <c:pt idx="1525">
                  <c:v>3.4782000000000002</c:v>
                </c:pt>
                <c:pt idx="1526">
                  <c:v>3.4773999999999998</c:v>
                </c:pt>
                <c:pt idx="1527">
                  <c:v>3.4758</c:v>
                </c:pt>
                <c:pt idx="1528">
                  <c:v>3.4742000000000002</c:v>
                </c:pt>
                <c:pt idx="1529">
                  <c:v>3.4742000000000002</c:v>
                </c:pt>
                <c:pt idx="1530">
                  <c:v>3.4733000000000001</c:v>
                </c:pt>
                <c:pt idx="1531">
                  <c:v>3.4742000000000002</c:v>
                </c:pt>
                <c:pt idx="1532">
                  <c:v>3.4742000000000002</c:v>
                </c:pt>
                <c:pt idx="1533">
                  <c:v>3.4758</c:v>
                </c:pt>
                <c:pt idx="1534">
                  <c:v>3.4750000000000001</c:v>
                </c:pt>
                <c:pt idx="1535">
                  <c:v>3.4758</c:v>
                </c:pt>
                <c:pt idx="1536">
                  <c:v>3.4758</c:v>
                </c:pt>
                <c:pt idx="1537">
                  <c:v>3.4765999999999999</c:v>
                </c:pt>
                <c:pt idx="1538">
                  <c:v>3.4765999999999999</c:v>
                </c:pt>
                <c:pt idx="1539">
                  <c:v>3.4758</c:v>
                </c:pt>
                <c:pt idx="1540">
                  <c:v>3.4742000000000002</c:v>
                </c:pt>
                <c:pt idx="1541">
                  <c:v>3.4742000000000002</c:v>
                </c:pt>
                <c:pt idx="1542">
                  <c:v>3.4742000000000002</c:v>
                </c:pt>
                <c:pt idx="1543">
                  <c:v>3.4758</c:v>
                </c:pt>
                <c:pt idx="1544">
                  <c:v>3.4758</c:v>
                </c:pt>
                <c:pt idx="1545">
                  <c:v>3.4773999999999998</c:v>
                </c:pt>
                <c:pt idx="1546">
                  <c:v>3.4782000000000002</c:v>
                </c:pt>
                <c:pt idx="1547">
                  <c:v>3.4790000000000001</c:v>
                </c:pt>
                <c:pt idx="1548">
                  <c:v>3.4765999999999999</c:v>
                </c:pt>
                <c:pt idx="1549">
                  <c:v>3.4765999999999999</c:v>
                </c:pt>
                <c:pt idx="1550">
                  <c:v>3.4773999999999998</c:v>
                </c:pt>
                <c:pt idx="1551">
                  <c:v>3.4799000000000002</c:v>
                </c:pt>
                <c:pt idx="1552">
                  <c:v>3.4807000000000001</c:v>
                </c:pt>
                <c:pt idx="1553">
                  <c:v>3.4823</c:v>
                </c:pt>
                <c:pt idx="1554">
                  <c:v>3.4839000000000002</c:v>
                </c:pt>
                <c:pt idx="1555">
                  <c:v>3.4855999999999998</c:v>
                </c:pt>
                <c:pt idx="1556">
                  <c:v>3.4864000000000002</c:v>
                </c:pt>
                <c:pt idx="1557">
                  <c:v>3.4855999999999998</c:v>
                </c:pt>
                <c:pt idx="1558">
                  <c:v>3.4839000000000002</c:v>
                </c:pt>
                <c:pt idx="1559">
                  <c:v>3.4815</c:v>
                </c:pt>
                <c:pt idx="1560">
                  <c:v>3.4815</c:v>
                </c:pt>
                <c:pt idx="1561">
                  <c:v>3.4839000000000002</c:v>
                </c:pt>
                <c:pt idx="1562">
                  <c:v>3.4864000000000002</c:v>
                </c:pt>
                <c:pt idx="1563">
                  <c:v>3.4872000000000001</c:v>
                </c:pt>
                <c:pt idx="1564">
                  <c:v>3.4847000000000001</c:v>
                </c:pt>
                <c:pt idx="1565">
                  <c:v>3.4830999999999999</c:v>
                </c:pt>
                <c:pt idx="1566">
                  <c:v>3.4830999999999999</c:v>
                </c:pt>
                <c:pt idx="1567">
                  <c:v>3.4847000000000001</c:v>
                </c:pt>
                <c:pt idx="1568">
                  <c:v>3.4864000000000002</c:v>
                </c:pt>
                <c:pt idx="1569">
                  <c:v>3.4864000000000002</c:v>
                </c:pt>
                <c:pt idx="1570">
                  <c:v>3.4855999999999998</c:v>
                </c:pt>
                <c:pt idx="1571">
                  <c:v>3.4864000000000002</c:v>
                </c:pt>
                <c:pt idx="1572">
                  <c:v>3.488</c:v>
                </c:pt>
                <c:pt idx="1573">
                  <c:v>3.4887999999999999</c:v>
                </c:pt>
                <c:pt idx="1574">
                  <c:v>3.488</c:v>
                </c:pt>
                <c:pt idx="1575">
                  <c:v>3.4887999999999999</c:v>
                </c:pt>
                <c:pt idx="1576">
                  <c:v>3.4904000000000002</c:v>
                </c:pt>
                <c:pt idx="1577">
                  <c:v>3.4912000000000001</c:v>
                </c:pt>
                <c:pt idx="1578">
                  <c:v>3.4912000000000001</c:v>
                </c:pt>
                <c:pt idx="1579">
                  <c:v>3.4887999999999999</c:v>
                </c:pt>
                <c:pt idx="1580">
                  <c:v>3.4864000000000002</c:v>
                </c:pt>
                <c:pt idx="1581">
                  <c:v>3.4847000000000001</c:v>
                </c:pt>
                <c:pt idx="1582">
                  <c:v>3.4872000000000001</c:v>
                </c:pt>
                <c:pt idx="1583">
                  <c:v>3.4904000000000002</c:v>
                </c:pt>
                <c:pt idx="1584">
                  <c:v>3.4921000000000002</c:v>
                </c:pt>
                <c:pt idx="1585">
                  <c:v>3.4912000000000001</c:v>
                </c:pt>
                <c:pt idx="1586">
                  <c:v>3.4904000000000002</c:v>
                </c:pt>
                <c:pt idx="1587">
                  <c:v>3.4904000000000002</c:v>
                </c:pt>
                <c:pt idx="1588">
                  <c:v>3.4904000000000002</c:v>
                </c:pt>
                <c:pt idx="1589">
                  <c:v>3.4904000000000002</c:v>
                </c:pt>
                <c:pt idx="1590">
                  <c:v>3.4895999999999998</c:v>
                </c:pt>
                <c:pt idx="1591">
                  <c:v>3.4887999999999999</c:v>
                </c:pt>
                <c:pt idx="1592">
                  <c:v>3.4872000000000001</c:v>
                </c:pt>
                <c:pt idx="1593">
                  <c:v>3.4872000000000001</c:v>
                </c:pt>
                <c:pt idx="1594">
                  <c:v>3.4887999999999999</c:v>
                </c:pt>
                <c:pt idx="1595">
                  <c:v>3.4912000000000001</c:v>
                </c:pt>
                <c:pt idx="1596">
                  <c:v>3.4921000000000002</c:v>
                </c:pt>
                <c:pt idx="1597">
                  <c:v>3.4944999999999999</c:v>
                </c:pt>
                <c:pt idx="1598">
                  <c:v>3.4944999999999999</c:v>
                </c:pt>
                <c:pt idx="1599">
                  <c:v>3.4952999999999999</c:v>
                </c:pt>
                <c:pt idx="1600">
                  <c:v>3.4944999999999999</c:v>
                </c:pt>
                <c:pt idx="1601">
                  <c:v>3.4937</c:v>
                </c:pt>
                <c:pt idx="1602">
                  <c:v>3.4904000000000002</c:v>
                </c:pt>
                <c:pt idx="1603">
                  <c:v>3.488</c:v>
                </c:pt>
                <c:pt idx="1604">
                  <c:v>3.4895999999999998</c:v>
                </c:pt>
                <c:pt idx="1605">
                  <c:v>3.4952999999999999</c:v>
                </c:pt>
                <c:pt idx="1606">
                  <c:v>3.4986000000000002</c:v>
                </c:pt>
                <c:pt idx="1607">
                  <c:v>3.4969000000000001</c:v>
                </c:pt>
                <c:pt idx="1608">
                  <c:v>3.4929000000000001</c:v>
                </c:pt>
                <c:pt idx="1609">
                  <c:v>3.4872000000000001</c:v>
                </c:pt>
                <c:pt idx="1610">
                  <c:v>3.4864000000000002</c:v>
                </c:pt>
                <c:pt idx="1611">
                  <c:v>3.4887999999999999</c:v>
                </c:pt>
                <c:pt idx="1612">
                  <c:v>3.4937</c:v>
                </c:pt>
                <c:pt idx="1613">
                  <c:v>3.4961000000000002</c:v>
                </c:pt>
                <c:pt idx="1614">
                  <c:v>3.4944999999999999</c:v>
                </c:pt>
                <c:pt idx="1615">
                  <c:v>3.4937</c:v>
                </c:pt>
                <c:pt idx="1616">
                  <c:v>3.4952999999999999</c:v>
                </c:pt>
                <c:pt idx="1617">
                  <c:v>3.4969000000000001</c:v>
                </c:pt>
                <c:pt idx="1618">
                  <c:v>3.4986000000000002</c:v>
                </c:pt>
                <c:pt idx="1619">
                  <c:v>3.4986000000000002</c:v>
                </c:pt>
                <c:pt idx="1620">
                  <c:v>3.4977999999999998</c:v>
                </c:pt>
                <c:pt idx="1621">
                  <c:v>3.4944999999999999</c:v>
                </c:pt>
                <c:pt idx="1622">
                  <c:v>3.4929000000000001</c:v>
                </c:pt>
                <c:pt idx="1623">
                  <c:v>3.4937</c:v>
                </c:pt>
                <c:pt idx="1624">
                  <c:v>3.4969000000000001</c:v>
                </c:pt>
                <c:pt idx="1625">
                  <c:v>3.4977999999999998</c:v>
                </c:pt>
                <c:pt idx="1626">
                  <c:v>3.4977999999999998</c:v>
                </c:pt>
                <c:pt idx="1627">
                  <c:v>3.4961000000000002</c:v>
                </c:pt>
                <c:pt idx="1628">
                  <c:v>3.4969000000000001</c:v>
                </c:pt>
                <c:pt idx="1629">
                  <c:v>3.4961000000000002</c:v>
                </c:pt>
                <c:pt idx="1630">
                  <c:v>3.4961000000000002</c:v>
                </c:pt>
                <c:pt idx="1631">
                  <c:v>3.4944999999999999</c:v>
                </c:pt>
                <c:pt idx="1632">
                  <c:v>3.4961000000000002</c:v>
                </c:pt>
                <c:pt idx="1633">
                  <c:v>3.4977999999999998</c:v>
                </c:pt>
                <c:pt idx="1634">
                  <c:v>3.5009999999999999</c:v>
                </c:pt>
                <c:pt idx="1635">
                  <c:v>3.5017999999999998</c:v>
                </c:pt>
                <c:pt idx="1636">
                  <c:v>3.5043000000000002</c:v>
                </c:pt>
                <c:pt idx="1637">
                  <c:v>3.5043000000000002</c:v>
                </c:pt>
                <c:pt idx="1638">
                  <c:v>3.5051000000000001</c:v>
                </c:pt>
                <c:pt idx="1639">
                  <c:v>3.5043000000000002</c:v>
                </c:pt>
                <c:pt idx="1640">
                  <c:v>3.5051000000000001</c:v>
                </c:pt>
                <c:pt idx="1641">
                  <c:v>3.5043000000000002</c:v>
                </c:pt>
                <c:pt idx="1642">
                  <c:v>3.5026000000000002</c:v>
                </c:pt>
                <c:pt idx="1643">
                  <c:v>3.5002</c:v>
                </c:pt>
                <c:pt idx="1644">
                  <c:v>3.5002</c:v>
                </c:pt>
                <c:pt idx="1645">
                  <c:v>3.5009999999999999</c:v>
                </c:pt>
                <c:pt idx="1646">
                  <c:v>3.5009999999999999</c:v>
                </c:pt>
                <c:pt idx="1647">
                  <c:v>3.5002</c:v>
                </c:pt>
                <c:pt idx="1648">
                  <c:v>3.5009999999999999</c:v>
                </c:pt>
                <c:pt idx="1649">
                  <c:v>3.5026000000000002</c:v>
                </c:pt>
                <c:pt idx="1650">
                  <c:v>3.5051000000000001</c:v>
                </c:pt>
                <c:pt idx="1651">
                  <c:v>3.5059</c:v>
                </c:pt>
                <c:pt idx="1652">
                  <c:v>3.5059</c:v>
                </c:pt>
                <c:pt idx="1653">
                  <c:v>3.5051000000000001</c:v>
                </c:pt>
                <c:pt idx="1654">
                  <c:v>3.5043000000000002</c:v>
                </c:pt>
                <c:pt idx="1655">
                  <c:v>3.5051000000000001</c:v>
                </c:pt>
                <c:pt idx="1656">
                  <c:v>3.5059</c:v>
                </c:pt>
                <c:pt idx="1657">
                  <c:v>3.5074999999999998</c:v>
                </c:pt>
                <c:pt idx="1658">
                  <c:v>3.5074999999999998</c:v>
                </c:pt>
                <c:pt idx="1659">
                  <c:v>3.5083000000000002</c:v>
                </c:pt>
                <c:pt idx="1660">
                  <c:v>3.5083000000000002</c:v>
                </c:pt>
                <c:pt idx="1661">
                  <c:v>3.5083000000000002</c:v>
                </c:pt>
                <c:pt idx="1662">
                  <c:v>3.5074999999999998</c:v>
                </c:pt>
                <c:pt idx="1663">
                  <c:v>3.5059</c:v>
                </c:pt>
                <c:pt idx="1664">
                  <c:v>3.5059</c:v>
                </c:pt>
                <c:pt idx="1665">
                  <c:v>3.5066999999999999</c:v>
                </c:pt>
                <c:pt idx="1666">
                  <c:v>3.5074999999999998</c:v>
                </c:pt>
                <c:pt idx="1667">
                  <c:v>3.5074999999999998</c:v>
                </c:pt>
                <c:pt idx="1668">
                  <c:v>3.5066999999999999</c:v>
                </c:pt>
                <c:pt idx="1669">
                  <c:v>3.5083000000000002</c:v>
                </c:pt>
                <c:pt idx="1670">
                  <c:v>3.5074999999999998</c:v>
                </c:pt>
                <c:pt idx="1671">
                  <c:v>3.5083000000000002</c:v>
                </c:pt>
                <c:pt idx="1672">
                  <c:v>3.5074999999999998</c:v>
                </c:pt>
                <c:pt idx="1673">
                  <c:v>3.51</c:v>
                </c:pt>
                <c:pt idx="1674">
                  <c:v>3.51</c:v>
                </c:pt>
                <c:pt idx="1675">
                  <c:v>3.5108000000000001</c:v>
                </c:pt>
                <c:pt idx="1676">
                  <c:v>3.51</c:v>
                </c:pt>
                <c:pt idx="1677">
                  <c:v>3.5116000000000001</c:v>
                </c:pt>
                <c:pt idx="1678">
                  <c:v>3.5116000000000001</c:v>
                </c:pt>
                <c:pt idx="1679">
                  <c:v>3.5124</c:v>
                </c:pt>
                <c:pt idx="1680">
                  <c:v>3.5116000000000001</c:v>
                </c:pt>
                <c:pt idx="1681">
                  <c:v>3.5108000000000001</c:v>
                </c:pt>
                <c:pt idx="1682">
                  <c:v>3.5108000000000001</c:v>
                </c:pt>
                <c:pt idx="1683">
                  <c:v>3.5091999999999999</c:v>
                </c:pt>
                <c:pt idx="1684">
                  <c:v>3.5074999999999998</c:v>
                </c:pt>
                <c:pt idx="1685">
                  <c:v>3.5066999999999999</c:v>
                </c:pt>
                <c:pt idx="1686">
                  <c:v>3.5066999999999999</c:v>
                </c:pt>
                <c:pt idx="1687">
                  <c:v>3.5074999999999998</c:v>
                </c:pt>
                <c:pt idx="1688">
                  <c:v>3.5066999999999999</c:v>
                </c:pt>
                <c:pt idx="1689">
                  <c:v>3.5059</c:v>
                </c:pt>
                <c:pt idx="1690">
                  <c:v>3.5059</c:v>
                </c:pt>
                <c:pt idx="1691">
                  <c:v>3.5074999999999998</c:v>
                </c:pt>
                <c:pt idx="1692">
                  <c:v>3.5091999999999999</c:v>
                </c:pt>
                <c:pt idx="1693">
                  <c:v>3.5116000000000001</c:v>
                </c:pt>
                <c:pt idx="1694">
                  <c:v>3.5116000000000001</c:v>
                </c:pt>
                <c:pt idx="1695">
                  <c:v>3.5124</c:v>
                </c:pt>
                <c:pt idx="1696">
                  <c:v>3.5108000000000001</c:v>
                </c:pt>
                <c:pt idx="1697">
                  <c:v>3.5108000000000001</c:v>
                </c:pt>
                <c:pt idx="1698">
                  <c:v>3.5108000000000001</c:v>
                </c:pt>
                <c:pt idx="1699">
                  <c:v>3.5131999999999999</c:v>
                </c:pt>
                <c:pt idx="1700">
                  <c:v>3.5156999999999998</c:v>
                </c:pt>
                <c:pt idx="1701">
                  <c:v>3.5173000000000001</c:v>
                </c:pt>
                <c:pt idx="1702">
                  <c:v>3.5173000000000001</c:v>
                </c:pt>
                <c:pt idx="1703">
                  <c:v>3.5165000000000002</c:v>
                </c:pt>
                <c:pt idx="1704">
                  <c:v>3.5165000000000002</c:v>
                </c:pt>
                <c:pt idx="1705">
                  <c:v>3.5148999999999999</c:v>
                </c:pt>
                <c:pt idx="1706">
                  <c:v>3.5139999999999998</c:v>
                </c:pt>
                <c:pt idx="1707">
                  <c:v>3.5148999999999999</c:v>
                </c:pt>
                <c:pt idx="1708">
                  <c:v>3.5148999999999999</c:v>
                </c:pt>
                <c:pt idx="1709">
                  <c:v>3.5148999999999999</c:v>
                </c:pt>
                <c:pt idx="1710">
                  <c:v>3.5139999999999998</c:v>
                </c:pt>
                <c:pt idx="1711">
                  <c:v>3.5156999999999998</c:v>
                </c:pt>
                <c:pt idx="1712">
                  <c:v>3.5165000000000002</c:v>
                </c:pt>
                <c:pt idx="1713">
                  <c:v>3.5165000000000002</c:v>
                </c:pt>
                <c:pt idx="1714">
                  <c:v>3.5165000000000002</c:v>
                </c:pt>
                <c:pt idx="1715">
                  <c:v>3.5156999999999998</c:v>
                </c:pt>
                <c:pt idx="1716">
                  <c:v>3.5139999999999998</c:v>
                </c:pt>
                <c:pt idx="1717">
                  <c:v>3.5124</c:v>
                </c:pt>
                <c:pt idx="1718">
                  <c:v>3.5116000000000001</c:v>
                </c:pt>
                <c:pt idx="1719">
                  <c:v>3.5124</c:v>
                </c:pt>
                <c:pt idx="1720">
                  <c:v>3.5124</c:v>
                </c:pt>
                <c:pt idx="1721">
                  <c:v>3.5139999999999998</c:v>
                </c:pt>
                <c:pt idx="1722">
                  <c:v>3.5156999999999998</c:v>
                </c:pt>
                <c:pt idx="1723">
                  <c:v>3.5181</c:v>
                </c:pt>
                <c:pt idx="1724">
                  <c:v>3.5196999999999998</c:v>
                </c:pt>
                <c:pt idx="1725">
                  <c:v>3.5213999999999999</c:v>
                </c:pt>
                <c:pt idx="1726">
                  <c:v>3.5222000000000002</c:v>
                </c:pt>
                <c:pt idx="1727">
                  <c:v>3.5213999999999999</c:v>
                </c:pt>
                <c:pt idx="1728">
                  <c:v>3.5188999999999999</c:v>
                </c:pt>
                <c:pt idx="1729">
                  <c:v>3.5165000000000002</c:v>
                </c:pt>
                <c:pt idx="1730">
                  <c:v>3.5156999999999998</c:v>
                </c:pt>
                <c:pt idx="1731">
                  <c:v>3.5139999999999998</c:v>
                </c:pt>
                <c:pt idx="1732">
                  <c:v>3.5148999999999999</c:v>
                </c:pt>
                <c:pt idx="1733">
                  <c:v>3.5148999999999999</c:v>
                </c:pt>
                <c:pt idx="1734">
                  <c:v>3.5165000000000002</c:v>
                </c:pt>
                <c:pt idx="1735">
                  <c:v>3.5181</c:v>
                </c:pt>
                <c:pt idx="1736">
                  <c:v>3.5206</c:v>
                </c:pt>
                <c:pt idx="1737">
                  <c:v>3.5238</c:v>
                </c:pt>
                <c:pt idx="1738">
                  <c:v>3.5253999999999999</c:v>
                </c:pt>
                <c:pt idx="1739">
                  <c:v>3.5246</c:v>
                </c:pt>
                <c:pt idx="1740">
                  <c:v>3.5230000000000001</c:v>
                </c:pt>
                <c:pt idx="1741">
                  <c:v>3.5213999999999999</c:v>
                </c:pt>
                <c:pt idx="1742">
                  <c:v>3.5222000000000002</c:v>
                </c:pt>
                <c:pt idx="1743">
                  <c:v>3.5246</c:v>
                </c:pt>
                <c:pt idx="1744">
                  <c:v>3.5253999999999999</c:v>
                </c:pt>
                <c:pt idx="1745">
                  <c:v>3.5270999999999999</c:v>
                </c:pt>
                <c:pt idx="1746">
                  <c:v>3.5246</c:v>
                </c:pt>
                <c:pt idx="1747">
                  <c:v>3.5246</c:v>
                </c:pt>
                <c:pt idx="1748">
                  <c:v>3.5246</c:v>
                </c:pt>
                <c:pt idx="1749">
                  <c:v>3.5253999999999999</c:v>
                </c:pt>
                <c:pt idx="1750">
                  <c:v>3.5246</c:v>
                </c:pt>
                <c:pt idx="1751">
                  <c:v>3.5213999999999999</c:v>
                </c:pt>
                <c:pt idx="1752">
                  <c:v>3.5222000000000002</c:v>
                </c:pt>
                <c:pt idx="1753">
                  <c:v>3.5238</c:v>
                </c:pt>
                <c:pt idx="1754">
                  <c:v>3.5253999999999999</c:v>
                </c:pt>
                <c:pt idx="1755">
                  <c:v>3.5246</c:v>
                </c:pt>
                <c:pt idx="1756">
                  <c:v>3.5238</c:v>
                </c:pt>
                <c:pt idx="1757">
                  <c:v>3.5238</c:v>
                </c:pt>
                <c:pt idx="1758">
                  <c:v>3.5238</c:v>
                </c:pt>
                <c:pt idx="1759">
                  <c:v>3.5253999999999999</c:v>
                </c:pt>
                <c:pt idx="1760">
                  <c:v>3.5263</c:v>
                </c:pt>
                <c:pt idx="1761">
                  <c:v>3.5263</c:v>
                </c:pt>
                <c:pt idx="1762">
                  <c:v>3.5253999999999999</c:v>
                </c:pt>
                <c:pt idx="1763">
                  <c:v>3.5253999999999999</c:v>
                </c:pt>
                <c:pt idx="1764">
                  <c:v>3.5270999999999999</c:v>
                </c:pt>
                <c:pt idx="1765">
                  <c:v>3.5287000000000002</c:v>
                </c:pt>
                <c:pt idx="1766">
                  <c:v>3.5310999999999999</c:v>
                </c:pt>
                <c:pt idx="1767">
                  <c:v>3.5327999999999999</c:v>
                </c:pt>
                <c:pt idx="1768">
                  <c:v>3.5318999999999998</c:v>
                </c:pt>
                <c:pt idx="1769">
                  <c:v>3.5303</c:v>
                </c:pt>
                <c:pt idx="1770">
                  <c:v>3.5295000000000001</c:v>
                </c:pt>
                <c:pt idx="1771">
                  <c:v>3.5303</c:v>
                </c:pt>
                <c:pt idx="1772">
                  <c:v>3.5310999999999999</c:v>
                </c:pt>
                <c:pt idx="1773">
                  <c:v>3.5303</c:v>
                </c:pt>
                <c:pt idx="1774">
                  <c:v>3.5310999999999999</c:v>
                </c:pt>
                <c:pt idx="1775">
                  <c:v>3.5318999999999998</c:v>
                </c:pt>
                <c:pt idx="1776">
                  <c:v>3.5335999999999999</c:v>
                </c:pt>
                <c:pt idx="1777">
                  <c:v>3.5327999999999999</c:v>
                </c:pt>
                <c:pt idx="1778">
                  <c:v>3.5318999999999998</c:v>
                </c:pt>
                <c:pt idx="1779">
                  <c:v>3.5318999999999998</c:v>
                </c:pt>
                <c:pt idx="1780">
                  <c:v>3.5327999999999999</c:v>
                </c:pt>
                <c:pt idx="1781">
                  <c:v>3.5327999999999999</c:v>
                </c:pt>
                <c:pt idx="1782">
                  <c:v>3.5318999999999998</c:v>
                </c:pt>
                <c:pt idx="1783">
                  <c:v>3.5303</c:v>
                </c:pt>
                <c:pt idx="1784">
                  <c:v>3.5278999999999998</c:v>
                </c:pt>
                <c:pt idx="1785">
                  <c:v>3.5263</c:v>
                </c:pt>
                <c:pt idx="1786">
                  <c:v>3.5263</c:v>
                </c:pt>
                <c:pt idx="1787">
                  <c:v>3.5287000000000002</c:v>
                </c:pt>
                <c:pt idx="1788">
                  <c:v>3.5310999999999999</c:v>
                </c:pt>
                <c:pt idx="1789">
                  <c:v>3.5318999999999998</c:v>
                </c:pt>
                <c:pt idx="1790">
                  <c:v>3.5344000000000002</c:v>
                </c:pt>
                <c:pt idx="1791">
                  <c:v>3.536</c:v>
                </c:pt>
                <c:pt idx="1792">
                  <c:v>3.5375999999999999</c:v>
                </c:pt>
                <c:pt idx="1793">
                  <c:v>3.5367999999999999</c:v>
                </c:pt>
                <c:pt idx="1794">
                  <c:v>3.536</c:v>
                </c:pt>
                <c:pt idx="1795">
                  <c:v>3.5344000000000002</c:v>
                </c:pt>
                <c:pt idx="1796">
                  <c:v>3.5335999999999999</c:v>
                </c:pt>
                <c:pt idx="1797">
                  <c:v>3.5318999999999998</c:v>
                </c:pt>
                <c:pt idx="1798">
                  <c:v>3.5318999999999998</c:v>
                </c:pt>
                <c:pt idx="1799">
                  <c:v>3.5310999999999999</c:v>
                </c:pt>
                <c:pt idx="1800">
                  <c:v>3.5310999999999999</c:v>
                </c:pt>
                <c:pt idx="1801">
                  <c:v>3.5295000000000001</c:v>
                </c:pt>
                <c:pt idx="1802">
                  <c:v>3.5287000000000002</c:v>
                </c:pt>
                <c:pt idx="1803">
                  <c:v>3.5287000000000002</c:v>
                </c:pt>
                <c:pt idx="1804">
                  <c:v>3.5310999999999999</c:v>
                </c:pt>
                <c:pt idx="1805">
                  <c:v>3.5327999999999999</c:v>
                </c:pt>
                <c:pt idx="1806">
                  <c:v>3.5352000000000001</c:v>
                </c:pt>
                <c:pt idx="1807">
                  <c:v>3.536</c:v>
                </c:pt>
                <c:pt idx="1808">
                  <c:v>3.5385</c:v>
                </c:pt>
                <c:pt idx="1809">
                  <c:v>3.5385</c:v>
                </c:pt>
                <c:pt idx="1810">
                  <c:v>3.5375999999999999</c:v>
                </c:pt>
                <c:pt idx="1811">
                  <c:v>3.5367999999999999</c:v>
                </c:pt>
                <c:pt idx="1812">
                  <c:v>3.5367999999999999</c:v>
                </c:pt>
                <c:pt idx="1813">
                  <c:v>3.5385</c:v>
                </c:pt>
                <c:pt idx="1814">
                  <c:v>3.5375999999999999</c:v>
                </c:pt>
                <c:pt idx="1815">
                  <c:v>3.5375999999999999</c:v>
                </c:pt>
                <c:pt idx="1816">
                  <c:v>3.5400999999999998</c:v>
                </c:pt>
                <c:pt idx="1817">
                  <c:v>3.5425</c:v>
                </c:pt>
                <c:pt idx="1818">
                  <c:v>3.5442</c:v>
                </c:pt>
                <c:pt idx="1819">
                  <c:v>3.5417000000000001</c:v>
                </c:pt>
                <c:pt idx="1820">
                  <c:v>3.5425</c:v>
                </c:pt>
                <c:pt idx="1821">
                  <c:v>3.5417000000000001</c:v>
                </c:pt>
                <c:pt idx="1822">
                  <c:v>3.5432999999999999</c:v>
                </c:pt>
                <c:pt idx="1823">
                  <c:v>3.5417000000000001</c:v>
                </c:pt>
                <c:pt idx="1824">
                  <c:v>3.5409000000000002</c:v>
                </c:pt>
                <c:pt idx="1825">
                  <c:v>3.5385</c:v>
                </c:pt>
                <c:pt idx="1826">
                  <c:v>3.5385</c:v>
                </c:pt>
                <c:pt idx="1827">
                  <c:v>3.5400999999999998</c:v>
                </c:pt>
                <c:pt idx="1828">
                  <c:v>3.5425</c:v>
                </c:pt>
                <c:pt idx="1829">
                  <c:v>3.5425</c:v>
                </c:pt>
                <c:pt idx="1830">
                  <c:v>3.5417000000000001</c:v>
                </c:pt>
                <c:pt idx="1831">
                  <c:v>3.5409000000000002</c:v>
                </c:pt>
                <c:pt idx="1832">
                  <c:v>3.5400999999999998</c:v>
                </c:pt>
                <c:pt idx="1833">
                  <c:v>3.5400999999999998</c:v>
                </c:pt>
                <c:pt idx="1834">
                  <c:v>3.5417000000000001</c:v>
                </c:pt>
                <c:pt idx="1835">
                  <c:v>3.5449999999999999</c:v>
                </c:pt>
                <c:pt idx="1836">
                  <c:v>3.5482</c:v>
                </c:pt>
                <c:pt idx="1837">
                  <c:v>3.5499000000000001</c:v>
                </c:pt>
                <c:pt idx="1838">
                  <c:v>3.5489999999999999</c:v>
                </c:pt>
                <c:pt idx="1839">
                  <c:v>3.5457999999999998</c:v>
                </c:pt>
                <c:pt idx="1840">
                  <c:v>3.5432999999999999</c:v>
                </c:pt>
                <c:pt idx="1841">
                  <c:v>3.5432999999999999</c:v>
                </c:pt>
                <c:pt idx="1842">
                  <c:v>3.5449999999999999</c:v>
                </c:pt>
                <c:pt idx="1843">
                  <c:v>3.5449999999999999</c:v>
                </c:pt>
                <c:pt idx="1844">
                  <c:v>3.5442</c:v>
                </c:pt>
                <c:pt idx="1845">
                  <c:v>3.5417000000000001</c:v>
                </c:pt>
                <c:pt idx="1846">
                  <c:v>3.5417000000000001</c:v>
                </c:pt>
                <c:pt idx="1847">
                  <c:v>3.5417000000000001</c:v>
                </c:pt>
                <c:pt idx="1848">
                  <c:v>3.5449999999999999</c:v>
                </c:pt>
                <c:pt idx="1849">
                  <c:v>3.5466000000000002</c:v>
                </c:pt>
                <c:pt idx="1850">
                  <c:v>3.5482</c:v>
                </c:pt>
                <c:pt idx="1851">
                  <c:v>3.5482</c:v>
                </c:pt>
                <c:pt idx="1852">
                  <c:v>3.5466000000000002</c:v>
                </c:pt>
                <c:pt idx="1853">
                  <c:v>3.5449999999999999</c:v>
                </c:pt>
                <c:pt idx="1854">
                  <c:v>3.5425</c:v>
                </c:pt>
                <c:pt idx="1855">
                  <c:v>3.5417000000000001</c:v>
                </c:pt>
                <c:pt idx="1856">
                  <c:v>3.5417000000000001</c:v>
                </c:pt>
                <c:pt idx="1857">
                  <c:v>3.5442</c:v>
                </c:pt>
                <c:pt idx="1858">
                  <c:v>3.5449999999999999</c:v>
                </c:pt>
                <c:pt idx="1859">
                  <c:v>3.5457999999999998</c:v>
                </c:pt>
                <c:pt idx="1860">
                  <c:v>3.5442</c:v>
                </c:pt>
                <c:pt idx="1861">
                  <c:v>3.5457999999999998</c:v>
                </c:pt>
                <c:pt idx="1862">
                  <c:v>3.5466000000000002</c:v>
                </c:pt>
                <c:pt idx="1863">
                  <c:v>3.5474000000000001</c:v>
                </c:pt>
                <c:pt idx="1864">
                  <c:v>3.5449999999999999</c:v>
                </c:pt>
                <c:pt idx="1865">
                  <c:v>3.5442</c:v>
                </c:pt>
                <c:pt idx="1866">
                  <c:v>3.5442</c:v>
                </c:pt>
                <c:pt idx="1867">
                  <c:v>3.5457999999999998</c:v>
                </c:pt>
                <c:pt idx="1868">
                  <c:v>3.5466000000000002</c:v>
                </c:pt>
                <c:pt idx="1869">
                  <c:v>3.5457999999999998</c:v>
                </c:pt>
                <c:pt idx="1870">
                  <c:v>3.5466000000000002</c:v>
                </c:pt>
                <c:pt idx="1871">
                  <c:v>3.5474000000000001</c:v>
                </c:pt>
                <c:pt idx="1872">
                  <c:v>3.5499000000000001</c:v>
                </c:pt>
                <c:pt idx="1873">
                  <c:v>3.5499000000000001</c:v>
                </c:pt>
                <c:pt idx="1874">
                  <c:v>3.5489999999999999</c:v>
                </c:pt>
                <c:pt idx="1875">
                  <c:v>3.5482</c:v>
                </c:pt>
                <c:pt idx="1876">
                  <c:v>3.5474000000000001</c:v>
                </c:pt>
                <c:pt idx="1877">
                  <c:v>3.5474000000000001</c:v>
                </c:pt>
                <c:pt idx="1878">
                  <c:v>3.5474000000000001</c:v>
                </c:pt>
                <c:pt idx="1879">
                  <c:v>3.5482</c:v>
                </c:pt>
                <c:pt idx="1880">
                  <c:v>3.5482</c:v>
                </c:pt>
                <c:pt idx="1881">
                  <c:v>3.5499000000000001</c:v>
                </c:pt>
                <c:pt idx="1882">
                  <c:v>3.5514999999999999</c:v>
                </c:pt>
                <c:pt idx="1883">
                  <c:v>3.5531000000000001</c:v>
                </c:pt>
                <c:pt idx="1884">
                  <c:v>3.5507</c:v>
                </c:pt>
                <c:pt idx="1885">
                  <c:v>3.5482</c:v>
                </c:pt>
                <c:pt idx="1886">
                  <c:v>3.5474000000000001</c:v>
                </c:pt>
                <c:pt idx="1887">
                  <c:v>3.5482</c:v>
                </c:pt>
                <c:pt idx="1888">
                  <c:v>3.5499000000000001</c:v>
                </c:pt>
                <c:pt idx="1889">
                  <c:v>3.5499000000000001</c:v>
                </c:pt>
                <c:pt idx="1890">
                  <c:v>3.5507</c:v>
                </c:pt>
                <c:pt idx="1891">
                  <c:v>3.5514999999999999</c:v>
                </c:pt>
                <c:pt idx="1892">
                  <c:v>3.5514999999999999</c:v>
                </c:pt>
                <c:pt idx="1893">
                  <c:v>3.5499000000000001</c:v>
                </c:pt>
                <c:pt idx="1894">
                  <c:v>3.5489999999999999</c:v>
                </c:pt>
                <c:pt idx="1895">
                  <c:v>3.5466000000000002</c:v>
                </c:pt>
                <c:pt idx="1896">
                  <c:v>3.5466000000000002</c:v>
                </c:pt>
                <c:pt idx="1897">
                  <c:v>3.5449999999999999</c:v>
                </c:pt>
                <c:pt idx="1898">
                  <c:v>3.5466000000000002</c:v>
                </c:pt>
                <c:pt idx="1899">
                  <c:v>3.5489999999999999</c:v>
                </c:pt>
                <c:pt idx="1900">
                  <c:v>3.5499000000000001</c:v>
                </c:pt>
                <c:pt idx="1901">
                  <c:v>3.5499000000000001</c:v>
                </c:pt>
                <c:pt idx="1902">
                  <c:v>3.5489999999999999</c:v>
                </c:pt>
                <c:pt idx="1903">
                  <c:v>3.5507</c:v>
                </c:pt>
                <c:pt idx="1904">
                  <c:v>3.5539000000000001</c:v>
                </c:pt>
                <c:pt idx="1905">
                  <c:v>3.5556000000000001</c:v>
                </c:pt>
                <c:pt idx="1906">
                  <c:v>3.5556000000000001</c:v>
                </c:pt>
                <c:pt idx="1907">
                  <c:v>3.5539000000000001</c:v>
                </c:pt>
                <c:pt idx="1908">
                  <c:v>3.5539000000000001</c:v>
                </c:pt>
                <c:pt idx="1909">
                  <c:v>3.5556000000000001</c:v>
                </c:pt>
                <c:pt idx="1910">
                  <c:v>3.5556000000000001</c:v>
                </c:pt>
                <c:pt idx="1911">
                  <c:v>3.5556000000000001</c:v>
                </c:pt>
                <c:pt idx="1912">
                  <c:v>3.5547</c:v>
                </c:pt>
                <c:pt idx="1913">
                  <c:v>3.5556000000000001</c:v>
                </c:pt>
                <c:pt idx="1914">
                  <c:v>3.5556000000000001</c:v>
                </c:pt>
                <c:pt idx="1915">
                  <c:v>3.5539000000000001</c:v>
                </c:pt>
                <c:pt idx="1916">
                  <c:v>3.5539000000000001</c:v>
                </c:pt>
                <c:pt idx="1917">
                  <c:v>3.5547</c:v>
                </c:pt>
                <c:pt idx="1918">
                  <c:v>3.5556000000000001</c:v>
                </c:pt>
                <c:pt idx="1919">
                  <c:v>3.5556000000000001</c:v>
                </c:pt>
                <c:pt idx="1920">
                  <c:v>3.5547</c:v>
                </c:pt>
                <c:pt idx="1921">
                  <c:v>3.5556000000000001</c:v>
                </c:pt>
                <c:pt idx="1922">
                  <c:v>3.5571999999999999</c:v>
                </c:pt>
                <c:pt idx="1923">
                  <c:v>3.5571999999999999</c:v>
                </c:pt>
                <c:pt idx="1924">
                  <c:v>3.5571999999999999</c:v>
                </c:pt>
                <c:pt idx="1925">
                  <c:v>3.5547</c:v>
                </c:pt>
                <c:pt idx="1926">
                  <c:v>3.5547</c:v>
                </c:pt>
                <c:pt idx="1927">
                  <c:v>3.5547</c:v>
                </c:pt>
                <c:pt idx="1928">
                  <c:v>3.5556000000000001</c:v>
                </c:pt>
                <c:pt idx="1929">
                  <c:v>3.5556000000000001</c:v>
                </c:pt>
                <c:pt idx="1930">
                  <c:v>3.5564</c:v>
                </c:pt>
                <c:pt idx="1931">
                  <c:v>3.5571999999999999</c:v>
                </c:pt>
                <c:pt idx="1932">
                  <c:v>3.5579999999999998</c:v>
                </c:pt>
                <c:pt idx="1933">
                  <c:v>3.5579999999999998</c:v>
                </c:pt>
                <c:pt idx="1934">
                  <c:v>3.5579999999999998</c:v>
                </c:pt>
                <c:pt idx="1935">
                  <c:v>3.5571999999999999</c:v>
                </c:pt>
                <c:pt idx="1936">
                  <c:v>3.5564</c:v>
                </c:pt>
                <c:pt idx="1937">
                  <c:v>3.5556000000000001</c:v>
                </c:pt>
                <c:pt idx="1938">
                  <c:v>3.5539000000000001</c:v>
                </c:pt>
                <c:pt idx="1939">
                  <c:v>3.5539000000000001</c:v>
                </c:pt>
                <c:pt idx="1940">
                  <c:v>3.5539000000000001</c:v>
                </c:pt>
                <c:pt idx="1941">
                  <c:v>3.5556000000000001</c:v>
                </c:pt>
                <c:pt idx="1942">
                  <c:v>3.5571999999999999</c:v>
                </c:pt>
                <c:pt idx="1943">
                  <c:v>3.5588000000000002</c:v>
                </c:pt>
                <c:pt idx="1944">
                  <c:v>3.5596000000000001</c:v>
                </c:pt>
                <c:pt idx="1945">
                  <c:v>3.5579999999999998</c:v>
                </c:pt>
                <c:pt idx="1946">
                  <c:v>3.5571999999999999</c:v>
                </c:pt>
                <c:pt idx="1947">
                  <c:v>3.5571999999999999</c:v>
                </c:pt>
                <c:pt idx="1948">
                  <c:v>3.5571999999999999</c:v>
                </c:pt>
                <c:pt idx="1949">
                  <c:v>3.5556000000000001</c:v>
                </c:pt>
                <c:pt idx="1950">
                  <c:v>3.5547</c:v>
                </c:pt>
                <c:pt idx="1951">
                  <c:v>3.5564</c:v>
                </c:pt>
                <c:pt idx="1952">
                  <c:v>3.5588000000000002</c:v>
                </c:pt>
                <c:pt idx="1953">
                  <c:v>3.5613000000000001</c:v>
                </c:pt>
                <c:pt idx="1954">
                  <c:v>3.5613000000000001</c:v>
                </c:pt>
                <c:pt idx="1955">
                  <c:v>3.5596000000000001</c:v>
                </c:pt>
                <c:pt idx="1956">
                  <c:v>3.5596000000000001</c:v>
                </c:pt>
                <c:pt idx="1957">
                  <c:v>3.5596000000000001</c:v>
                </c:pt>
                <c:pt idx="1958">
                  <c:v>3.5629</c:v>
                </c:pt>
                <c:pt idx="1959">
                  <c:v>3.5629</c:v>
                </c:pt>
                <c:pt idx="1960">
                  <c:v>3.5636999999999999</c:v>
                </c:pt>
                <c:pt idx="1961">
                  <c:v>3.5621</c:v>
                </c:pt>
                <c:pt idx="1962">
                  <c:v>3.5604</c:v>
                </c:pt>
                <c:pt idx="1963">
                  <c:v>3.5596000000000001</c:v>
                </c:pt>
                <c:pt idx="1964">
                  <c:v>3.5579999999999998</c:v>
                </c:pt>
                <c:pt idx="1965">
                  <c:v>3.5579999999999998</c:v>
                </c:pt>
                <c:pt idx="1966">
                  <c:v>3.5571999999999999</c:v>
                </c:pt>
                <c:pt idx="1967">
                  <c:v>3.5588000000000002</c:v>
                </c:pt>
                <c:pt idx="1968">
                  <c:v>3.5613000000000001</c:v>
                </c:pt>
                <c:pt idx="1969">
                  <c:v>3.5644999999999998</c:v>
                </c:pt>
                <c:pt idx="1970">
                  <c:v>3.5661</c:v>
                </c:pt>
                <c:pt idx="1971">
                  <c:v>3.5661</c:v>
                </c:pt>
                <c:pt idx="1972">
                  <c:v>3.5661</c:v>
                </c:pt>
                <c:pt idx="1973">
                  <c:v>3.5653000000000001</c:v>
                </c:pt>
                <c:pt idx="1974">
                  <c:v>3.5629</c:v>
                </c:pt>
                <c:pt idx="1975">
                  <c:v>3.5613000000000001</c:v>
                </c:pt>
                <c:pt idx="1976">
                  <c:v>3.5629</c:v>
                </c:pt>
                <c:pt idx="1977">
                  <c:v>3.5653000000000001</c:v>
                </c:pt>
                <c:pt idx="1978">
                  <c:v>3.5661</c:v>
                </c:pt>
                <c:pt idx="1979">
                  <c:v>3.5653000000000001</c:v>
                </c:pt>
                <c:pt idx="1980">
                  <c:v>3.5661</c:v>
                </c:pt>
                <c:pt idx="1981">
                  <c:v>3.5661</c:v>
                </c:pt>
                <c:pt idx="1982">
                  <c:v>3.5644999999999998</c:v>
                </c:pt>
                <c:pt idx="1983">
                  <c:v>3.5621</c:v>
                </c:pt>
                <c:pt idx="1984">
                  <c:v>3.5613000000000001</c:v>
                </c:pt>
                <c:pt idx="1985">
                  <c:v>3.5621</c:v>
                </c:pt>
                <c:pt idx="1986">
                  <c:v>3.5644999999999998</c:v>
                </c:pt>
                <c:pt idx="1987">
                  <c:v>3.5661</c:v>
                </c:pt>
                <c:pt idx="1988">
                  <c:v>3.5678000000000001</c:v>
                </c:pt>
                <c:pt idx="1989">
                  <c:v>3.5678000000000001</c:v>
                </c:pt>
                <c:pt idx="1990">
                  <c:v>3.5678000000000001</c:v>
                </c:pt>
                <c:pt idx="1991">
                  <c:v>3.5678000000000001</c:v>
                </c:pt>
                <c:pt idx="1992">
                  <c:v>3.5670000000000002</c:v>
                </c:pt>
                <c:pt idx="1993">
                  <c:v>3.5661</c:v>
                </c:pt>
                <c:pt idx="1994">
                  <c:v>3.5661</c:v>
                </c:pt>
                <c:pt idx="1995">
                  <c:v>3.5670000000000002</c:v>
                </c:pt>
                <c:pt idx="1996">
                  <c:v>3.5693999999999999</c:v>
                </c:pt>
                <c:pt idx="1997">
                  <c:v>3.5693999999999999</c:v>
                </c:pt>
                <c:pt idx="1998">
                  <c:v>3.5701999999999998</c:v>
                </c:pt>
                <c:pt idx="1999">
                  <c:v>3.5693999999999999</c:v>
                </c:pt>
                <c:pt idx="2000">
                  <c:v>3.5710000000000002</c:v>
                </c:pt>
                <c:pt idx="2001">
                  <c:v>3.5710000000000002</c:v>
                </c:pt>
                <c:pt idx="2002">
                  <c:v>3.5718000000000001</c:v>
                </c:pt>
                <c:pt idx="2003">
                  <c:v>3.5718000000000001</c:v>
                </c:pt>
                <c:pt idx="2004">
                  <c:v>3.5726</c:v>
                </c:pt>
                <c:pt idx="2005">
                  <c:v>3.5718000000000001</c:v>
                </c:pt>
                <c:pt idx="2006">
                  <c:v>3.5701999999999998</c:v>
                </c:pt>
                <c:pt idx="2007">
                  <c:v>3.5701999999999998</c:v>
                </c:pt>
                <c:pt idx="2008">
                  <c:v>3.5693999999999999</c:v>
                </c:pt>
                <c:pt idx="2009">
                  <c:v>3.5710000000000002</c:v>
                </c:pt>
                <c:pt idx="2010">
                  <c:v>3.5701999999999998</c:v>
                </c:pt>
                <c:pt idx="2011">
                  <c:v>3.5693999999999999</c:v>
                </c:pt>
                <c:pt idx="2012">
                  <c:v>3.5670000000000002</c:v>
                </c:pt>
                <c:pt idx="2013">
                  <c:v>3.5661</c:v>
                </c:pt>
                <c:pt idx="2014">
                  <c:v>3.5670000000000002</c:v>
                </c:pt>
                <c:pt idx="2015">
                  <c:v>3.5686</c:v>
                </c:pt>
                <c:pt idx="2016">
                  <c:v>3.5678000000000001</c:v>
                </c:pt>
                <c:pt idx="2017">
                  <c:v>3.5670000000000002</c:v>
                </c:pt>
                <c:pt idx="2018">
                  <c:v>3.5661</c:v>
                </c:pt>
                <c:pt idx="2019">
                  <c:v>3.5678000000000001</c:v>
                </c:pt>
                <c:pt idx="2020">
                  <c:v>3.5686</c:v>
                </c:pt>
                <c:pt idx="2021">
                  <c:v>3.5693999999999999</c:v>
                </c:pt>
                <c:pt idx="2022">
                  <c:v>3.5693999999999999</c:v>
                </c:pt>
                <c:pt idx="2023">
                  <c:v>3.5693999999999999</c:v>
                </c:pt>
                <c:pt idx="2024">
                  <c:v>3.5693999999999999</c:v>
                </c:pt>
                <c:pt idx="2025">
                  <c:v>3.5686</c:v>
                </c:pt>
                <c:pt idx="2026">
                  <c:v>3.5678000000000001</c:v>
                </c:pt>
                <c:pt idx="2027">
                  <c:v>3.5661</c:v>
                </c:pt>
                <c:pt idx="2028">
                  <c:v>3.5661</c:v>
                </c:pt>
                <c:pt idx="2029">
                  <c:v>3.5678000000000001</c:v>
                </c:pt>
                <c:pt idx="2030">
                  <c:v>3.5710000000000002</c:v>
                </c:pt>
                <c:pt idx="2031">
                  <c:v>3.5735000000000001</c:v>
                </c:pt>
                <c:pt idx="2032">
                  <c:v>3.5750999999999999</c:v>
                </c:pt>
                <c:pt idx="2033">
                  <c:v>3.5735000000000001</c:v>
                </c:pt>
                <c:pt idx="2034">
                  <c:v>3.5735000000000001</c:v>
                </c:pt>
                <c:pt idx="2035">
                  <c:v>3.5718000000000001</c:v>
                </c:pt>
                <c:pt idx="2036">
                  <c:v>3.5718000000000001</c:v>
                </c:pt>
                <c:pt idx="2037">
                  <c:v>3.5701999999999998</c:v>
                </c:pt>
                <c:pt idx="2038">
                  <c:v>3.5701999999999998</c:v>
                </c:pt>
                <c:pt idx="2039">
                  <c:v>3.5701999999999998</c:v>
                </c:pt>
                <c:pt idx="2040">
                  <c:v>3.5701999999999998</c:v>
                </c:pt>
                <c:pt idx="2041">
                  <c:v>3.5718000000000001</c:v>
                </c:pt>
                <c:pt idx="2042">
                  <c:v>3.5726</c:v>
                </c:pt>
                <c:pt idx="2043">
                  <c:v>3.5726</c:v>
                </c:pt>
                <c:pt idx="2044">
                  <c:v>3.5718000000000001</c:v>
                </c:pt>
                <c:pt idx="2045">
                  <c:v>3.5710000000000002</c:v>
                </c:pt>
                <c:pt idx="2046">
                  <c:v>3.5718000000000001</c:v>
                </c:pt>
                <c:pt idx="2047">
                  <c:v>3.5710000000000002</c:v>
                </c:pt>
                <c:pt idx="2048">
                  <c:v>3.5718000000000001</c:v>
                </c:pt>
                <c:pt idx="2049">
                  <c:v>3.5726</c:v>
                </c:pt>
                <c:pt idx="2050">
                  <c:v>3.5735000000000001</c:v>
                </c:pt>
                <c:pt idx="2051">
                  <c:v>3.5743</c:v>
                </c:pt>
                <c:pt idx="2052">
                  <c:v>3.5743</c:v>
                </c:pt>
                <c:pt idx="2053">
                  <c:v>3.5750999999999999</c:v>
                </c:pt>
                <c:pt idx="2054">
                  <c:v>3.5743</c:v>
                </c:pt>
                <c:pt idx="2055">
                  <c:v>3.5735000000000001</c:v>
                </c:pt>
                <c:pt idx="2056">
                  <c:v>3.5735000000000001</c:v>
                </c:pt>
                <c:pt idx="2057">
                  <c:v>3.5750999999999999</c:v>
                </c:pt>
                <c:pt idx="2058">
                  <c:v>3.5758999999999999</c:v>
                </c:pt>
                <c:pt idx="2059">
                  <c:v>3.5758999999999999</c:v>
                </c:pt>
                <c:pt idx="2060">
                  <c:v>3.5743</c:v>
                </c:pt>
                <c:pt idx="2061">
                  <c:v>3.5743</c:v>
                </c:pt>
                <c:pt idx="2062">
                  <c:v>3.5743</c:v>
                </c:pt>
                <c:pt idx="2063">
                  <c:v>3.5726</c:v>
                </c:pt>
                <c:pt idx="2064">
                  <c:v>3.5693999999999999</c:v>
                </c:pt>
                <c:pt idx="2065">
                  <c:v>3.5661</c:v>
                </c:pt>
                <c:pt idx="2066">
                  <c:v>3.5678000000000001</c:v>
                </c:pt>
                <c:pt idx="2067">
                  <c:v>3.5710000000000002</c:v>
                </c:pt>
                <c:pt idx="2068">
                  <c:v>3.5735000000000001</c:v>
                </c:pt>
                <c:pt idx="2069">
                  <c:v>3.5750999999999999</c:v>
                </c:pt>
                <c:pt idx="2070">
                  <c:v>3.5750999999999999</c:v>
                </c:pt>
                <c:pt idx="2071">
                  <c:v>3.5767000000000002</c:v>
                </c:pt>
                <c:pt idx="2072">
                  <c:v>3.5758999999999999</c:v>
                </c:pt>
                <c:pt idx="2073">
                  <c:v>3.5758999999999999</c:v>
                </c:pt>
                <c:pt idx="2074">
                  <c:v>3.5758999999999999</c:v>
                </c:pt>
                <c:pt idx="2075">
                  <c:v>3.5767000000000002</c:v>
                </c:pt>
                <c:pt idx="2076">
                  <c:v>3.5783</c:v>
                </c:pt>
                <c:pt idx="2077">
                  <c:v>3.5775000000000001</c:v>
                </c:pt>
                <c:pt idx="2078">
                  <c:v>3.5775000000000001</c:v>
                </c:pt>
                <c:pt idx="2079">
                  <c:v>3.5758999999999999</c:v>
                </c:pt>
                <c:pt idx="2080">
                  <c:v>3.5767000000000002</c:v>
                </c:pt>
                <c:pt idx="2081">
                  <c:v>3.5767000000000002</c:v>
                </c:pt>
                <c:pt idx="2082">
                  <c:v>3.5758999999999999</c:v>
                </c:pt>
                <c:pt idx="2083">
                  <c:v>3.5735000000000001</c:v>
                </c:pt>
                <c:pt idx="2084">
                  <c:v>3.5726</c:v>
                </c:pt>
                <c:pt idx="2085">
                  <c:v>3.5735000000000001</c:v>
                </c:pt>
                <c:pt idx="2086">
                  <c:v>3.5750999999999999</c:v>
                </c:pt>
                <c:pt idx="2087">
                  <c:v>3.5750999999999999</c:v>
                </c:pt>
                <c:pt idx="2088">
                  <c:v>3.5758999999999999</c:v>
                </c:pt>
                <c:pt idx="2089">
                  <c:v>3.5783</c:v>
                </c:pt>
                <c:pt idx="2090">
                  <c:v>3.58</c:v>
                </c:pt>
                <c:pt idx="2091">
                  <c:v>3.5792000000000002</c:v>
                </c:pt>
                <c:pt idx="2092">
                  <c:v>3.5767000000000002</c:v>
                </c:pt>
                <c:pt idx="2093">
                  <c:v>3.5758999999999999</c:v>
                </c:pt>
                <c:pt idx="2094">
                  <c:v>3.5775000000000001</c:v>
                </c:pt>
                <c:pt idx="2095">
                  <c:v>3.5792000000000002</c:v>
                </c:pt>
                <c:pt idx="2096">
                  <c:v>3.5792000000000002</c:v>
                </c:pt>
                <c:pt idx="2097">
                  <c:v>3.5775000000000001</c:v>
                </c:pt>
                <c:pt idx="2098">
                  <c:v>3.5758999999999999</c:v>
                </c:pt>
                <c:pt idx="2099">
                  <c:v>3.5758999999999999</c:v>
                </c:pt>
                <c:pt idx="2100">
                  <c:v>3.5767000000000002</c:v>
                </c:pt>
                <c:pt idx="2101">
                  <c:v>3.5775000000000001</c:v>
                </c:pt>
                <c:pt idx="2102">
                  <c:v>3.5775000000000001</c:v>
                </c:pt>
                <c:pt idx="2103">
                  <c:v>3.58</c:v>
                </c:pt>
                <c:pt idx="2104">
                  <c:v>3.5815999999999999</c:v>
                </c:pt>
                <c:pt idx="2105">
                  <c:v>3.5849000000000002</c:v>
                </c:pt>
                <c:pt idx="2106">
                  <c:v>3.5857000000000001</c:v>
                </c:pt>
                <c:pt idx="2107">
                  <c:v>3.5849000000000002</c:v>
                </c:pt>
                <c:pt idx="2108">
                  <c:v>3.5815999999999999</c:v>
                </c:pt>
                <c:pt idx="2109">
                  <c:v>3.5758999999999999</c:v>
                </c:pt>
                <c:pt idx="2110">
                  <c:v>3.5726</c:v>
                </c:pt>
                <c:pt idx="2111">
                  <c:v>3.5735000000000001</c:v>
                </c:pt>
                <c:pt idx="2112">
                  <c:v>3.5775000000000001</c:v>
                </c:pt>
                <c:pt idx="2113">
                  <c:v>3.5815999999999999</c:v>
                </c:pt>
                <c:pt idx="2114">
                  <c:v>3.5832000000000002</c:v>
                </c:pt>
                <c:pt idx="2115">
                  <c:v>3.5849000000000002</c:v>
                </c:pt>
                <c:pt idx="2116">
                  <c:v>3.5857000000000001</c:v>
                </c:pt>
                <c:pt idx="2117">
                  <c:v>3.5840000000000001</c:v>
                </c:pt>
                <c:pt idx="2118">
                  <c:v>3.5823999999999998</c:v>
                </c:pt>
                <c:pt idx="2119">
                  <c:v>3.58</c:v>
                </c:pt>
                <c:pt idx="2120">
                  <c:v>3.5808</c:v>
                </c:pt>
                <c:pt idx="2121">
                  <c:v>3.5823999999999998</c:v>
                </c:pt>
                <c:pt idx="2122">
                  <c:v>3.5849000000000002</c:v>
                </c:pt>
                <c:pt idx="2123">
                  <c:v>3.5849000000000002</c:v>
                </c:pt>
                <c:pt idx="2124">
                  <c:v>3.5840000000000001</c:v>
                </c:pt>
                <c:pt idx="2125">
                  <c:v>3.5840000000000001</c:v>
                </c:pt>
                <c:pt idx="2126">
                  <c:v>3.5857000000000001</c:v>
                </c:pt>
                <c:pt idx="2127">
                  <c:v>3.5865</c:v>
                </c:pt>
                <c:pt idx="2128">
                  <c:v>3.5872999999999999</c:v>
                </c:pt>
                <c:pt idx="2129">
                  <c:v>3.5865</c:v>
                </c:pt>
                <c:pt idx="2130">
                  <c:v>3.5857000000000001</c:v>
                </c:pt>
                <c:pt idx="2131">
                  <c:v>3.5857000000000001</c:v>
                </c:pt>
                <c:pt idx="2132">
                  <c:v>3.5865</c:v>
                </c:pt>
                <c:pt idx="2133">
                  <c:v>3.5872999999999999</c:v>
                </c:pt>
                <c:pt idx="2134">
                  <c:v>3.5872999999999999</c:v>
                </c:pt>
                <c:pt idx="2135">
                  <c:v>3.5865</c:v>
                </c:pt>
                <c:pt idx="2136">
                  <c:v>3.5849000000000002</c:v>
                </c:pt>
                <c:pt idx="2137">
                  <c:v>3.5840000000000001</c:v>
                </c:pt>
                <c:pt idx="2138">
                  <c:v>3.5849000000000002</c:v>
                </c:pt>
                <c:pt idx="2139">
                  <c:v>3.5865</c:v>
                </c:pt>
                <c:pt idx="2140">
                  <c:v>3.5872999999999999</c:v>
                </c:pt>
                <c:pt idx="2141">
                  <c:v>3.5872999999999999</c:v>
                </c:pt>
                <c:pt idx="2142">
                  <c:v>3.5880999999999998</c:v>
                </c:pt>
                <c:pt idx="2143">
                  <c:v>3.5889000000000002</c:v>
                </c:pt>
                <c:pt idx="2144">
                  <c:v>3.5914000000000001</c:v>
                </c:pt>
                <c:pt idx="2145">
                  <c:v>3.5905999999999998</c:v>
                </c:pt>
                <c:pt idx="2146">
                  <c:v>3.5889000000000002</c:v>
                </c:pt>
                <c:pt idx="2147">
                  <c:v>3.5865</c:v>
                </c:pt>
                <c:pt idx="2148">
                  <c:v>3.5857000000000001</c:v>
                </c:pt>
                <c:pt idx="2149">
                  <c:v>3.5857000000000001</c:v>
                </c:pt>
                <c:pt idx="2150">
                  <c:v>3.5849000000000002</c:v>
                </c:pt>
                <c:pt idx="2151">
                  <c:v>3.5865</c:v>
                </c:pt>
                <c:pt idx="2152">
                  <c:v>3.5872999999999999</c:v>
                </c:pt>
                <c:pt idx="2153">
                  <c:v>3.5872999999999999</c:v>
                </c:pt>
                <c:pt idx="2154">
                  <c:v>3.5872999999999999</c:v>
                </c:pt>
                <c:pt idx="2155">
                  <c:v>3.5872999999999999</c:v>
                </c:pt>
                <c:pt idx="2156">
                  <c:v>3.5897000000000001</c:v>
                </c:pt>
                <c:pt idx="2157">
                  <c:v>3.5897000000000001</c:v>
                </c:pt>
                <c:pt idx="2158">
                  <c:v>3.5905999999999998</c:v>
                </c:pt>
                <c:pt idx="2159">
                  <c:v>3.5889000000000002</c:v>
                </c:pt>
                <c:pt idx="2160">
                  <c:v>3.5865</c:v>
                </c:pt>
                <c:pt idx="2161">
                  <c:v>3.5849000000000002</c:v>
                </c:pt>
                <c:pt idx="2162">
                  <c:v>3.5857000000000001</c:v>
                </c:pt>
                <c:pt idx="2163">
                  <c:v>3.5872999999999999</c:v>
                </c:pt>
                <c:pt idx="2164">
                  <c:v>3.5872999999999999</c:v>
                </c:pt>
                <c:pt idx="2165">
                  <c:v>3.5849000000000002</c:v>
                </c:pt>
                <c:pt idx="2166">
                  <c:v>3.5832000000000002</c:v>
                </c:pt>
                <c:pt idx="2167">
                  <c:v>3.5832000000000002</c:v>
                </c:pt>
                <c:pt idx="2168">
                  <c:v>3.5857000000000001</c:v>
                </c:pt>
                <c:pt idx="2169">
                  <c:v>3.5872999999999999</c:v>
                </c:pt>
                <c:pt idx="2170">
                  <c:v>3.5840000000000001</c:v>
                </c:pt>
                <c:pt idx="2171">
                  <c:v>3.5815999999999999</c:v>
                </c:pt>
                <c:pt idx="2172">
                  <c:v>3.5808</c:v>
                </c:pt>
                <c:pt idx="2173">
                  <c:v>3.5840000000000001</c:v>
                </c:pt>
                <c:pt idx="2174">
                  <c:v>3.5849000000000002</c:v>
                </c:pt>
                <c:pt idx="2175">
                  <c:v>3.5865</c:v>
                </c:pt>
                <c:pt idx="2176">
                  <c:v>3.5889000000000002</c:v>
                </c:pt>
                <c:pt idx="2177">
                  <c:v>3.5922000000000001</c:v>
                </c:pt>
                <c:pt idx="2178">
                  <c:v>3.5937999999999999</c:v>
                </c:pt>
                <c:pt idx="2179">
                  <c:v>3.5937999999999999</c:v>
                </c:pt>
                <c:pt idx="2180">
                  <c:v>3.5922000000000001</c:v>
                </c:pt>
                <c:pt idx="2181">
                  <c:v>3.5905999999999998</c:v>
                </c:pt>
                <c:pt idx="2182">
                  <c:v>3.5889000000000002</c:v>
                </c:pt>
                <c:pt idx="2183">
                  <c:v>3.5905999999999998</c:v>
                </c:pt>
                <c:pt idx="2184">
                  <c:v>3.5914000000000001</c:v>
                </c:pt>
                <c:pt idx="2185">
                  <c:v>3.593</c:v>
                </c:pt>
                <c:pt idx="2186">
                  <c:v>3.5922000000000001</c:v>
                </c:pt>
                <c:pt idx="2187">
                  <c:v>3.5905999999999998</c:v>
                </c:pt>
                <c:pt idx="2188">
                  <c:v>3.5880999999999998</c:v>
                </c:pt>
                <c:pt idx="2189">
                  <c:v>3.5865</c:v>
                </c:pt>
                <c:pt idx="2190">
                  <c:v>3.5880999999999998</c:v>
                </c:pt>
                <c:pt idx="2191">
                  <c:v>3.5905999999999998</c:v>
                </c:pt>
                <c:pt idx="2192">
                  <c:v>3.593</c:v>
                </c:pt>
                <c:pt idx="2193">
                  <c:v>3.5905999999999998</c:v>
                </c:pt>
                <c:pt idx="2194">
                  <c:v>3.5897000000000001</c:v>
                </c:pt>
                <c:pt idx="2195">
                  <c:v>3.5889000000000002</c:v>
                </c:pt>
                <c:pt idx="2196">
                  <c:v>3.5922000000000001</c:v>
                </c:pt>
                <c:pt idx="2197">
                  <c:v>3.5937999999999999</c:v>
                </c:pt>
                <c:pt idx="2198">
                  <c:v>3.5937999999999999</c:v>
                </c:pt>
                <c:pt idx="2199">
                  <c:v>3.5937999999999999</c:v>
                </c:pt>
                <c:pt idx="2200">
                  <c:v>3.5954000000000002</c:v>
                </c:pt>
                <c:pt idx="2201">
                  <c:v>3.5979000000000001</c:v>
                </c:pt>
                <c:pt idx="2202">
                  <c:v>3.5987</c:v>
                </c:pt>
                <c:pt idx="2203">
                  <c:v>3.5971000000000002</c:v>
                </c:pt>
                <c:pt idx="2204">
                  <c:v>3.5937999999999999</c:v>
                </c:pt>
                <c:pt idx="2205">
                  <c:v>3.5905999999999998</c:v>
                </c:pt>
                <c:pt idx="2206">
                  <c:v>3.5872999999999999</c:v>
                </c:pt>
                <c:pt idx="2207">
                  <c:v>3.5865</c:v>
                </c:pt>
                <c:pt idx="2208">
                  <c:v>3.5872999999999999</c:v>
                </c:pt>
                <c:pt idx="2209">
                  <c:v>3.5889000000000002</c:v>
                </c:pt>
                <c:pt idx="2210">
                  <c:v>3.5905999999999998</c:v>
                </c:pt>
                <c:pt idx="2211">
                  <c:v>3.5914000000000001</c:v>
                </c:pt>
                <c:pt idx="2212">
                  <c:v>3.5922000000000001</c:v>
                </c:pt>
                <c:pt idx="2213">
                  <c:v>3.593</c:v>
                </c:pt>
                <c:pt idx="2214">
                  <c:v>3.5937999999999999</c:v>
                </c:pt>
                <c:pt idx="2215">
                  <c:v>3.593</c:v>
                </c:pt>
                <c:pt idx="2216">
                  <c:v>3.5914000000000001</c:v>
                </c:pt>
                <c:pt idx="2217">
                  <c:v>3.5897000000000001</c:v>
                </c:pt>
                <c:pt idx="2218">
                  <c:v>3.5905999999999998</c:v>
                </c:pt>
                <c:pt idx="2219">
                  <c:v>3.5922000000000001</c:v>
                </c:pt>
                <c:pt idx="2220">
                  <c:v>3.5914000000000001</c:v>
                </c:pt>
                <c:pt idx="2221">
                  <c:v>3.5905999999999998</c:v>
                </c:pt>
                <c:pt idx="2222">
                  <c:v>3.5889000000000002</c:v>
                </c:pt>
                <c:pt idx="2223">
                  <c:v>3.5897000000000001</c:v>
                </c:pt>
                <c:pt idx="2224">
                  <c:v>3.5905999999999998</c:v>
                </c:pt>
                <c:pt idx="2225">
                  <c:v>3.5914000000000001</c:v>
                </c:pt>
                <c:pt idx="2226">
                  <c:v>3.593</c:v>
                </c:pt>
                <c:pt idx="2227">
                  <c:v>3.5945999999999998</c:v>
                </c:pt>
                <c:pt idx="2228">
                  <c:v>3.5971000000000002</c:v>
                </c:pt>
                <c:pt idx="2229">
                  <c:v>3.5954000000000002</c:v>
                </c:pt>
                <c:pt idx="2230">
                  <c:v>3.593</c:v>
                </c:pt>
                <c:pt idx="2231">
                  <c:v>3.5897000000000001</c:v>
                </c:pt>
                <c:pt idx="2232">
                  <c:v>3.5905999999999998</c:v>
                </c:pt>
                <c:pt idx="2233">
                  <c:v>3.5914000000000001</c:v>
                </c:pt>
                <c:pt idx="2234">
                  <c:v>3.5937999999999999</c:v>
                </c:pt>
                <c:pt idx="2235">
                  <c:v>3.5945999999999998</c:v>
                </c:pt>
                <c:pt idx="2236">
                  <c:v>3.5937999999999999</c:v>
                </c:pt>
                <c:pt idx="2237">
                  <c:v>3.5945999999999998</c:v>
                </c:pt>
                <c:pt idx="2238">
                  <c:v>3.5937999999999999</c:v>
                </c:pt>
                <c:pt idx="2239">
                  <c:v>3.5937999999999999</c:v>
                </c:pt>
                <c:pt idx="2240">
                  <c:v>3.5922000000000001</c:v>
                </c:pt>
                <c:pt idx="2241">
                  <c:v>3.5945999999999998</c:v>
                </c:pt>
                <c:pt idx="2242">
                  <c:v>3.5971000000000002</c:v>
                </c:pt>
                <c:pt idx="2243">
                  <c:v>3.5979000000000001</c:v>
                </c:pt>
                <c:pt idx="2244">
                  <c:v>3.5979000000000001</c:v>
                </c:pt>
                <c:pt idx="2245">
                  <c:v>3.5979000000000001</c:v>
                </c:pt>
                <c:pt idx="2246">
                  <c:v>3.5987</c:v>
                </c:pt>
                <c:pt idx="2247">
                  <c:v>3.5979000000000001</c:v>
                </c:pt>
                <c:pt idx="2248">
                  <c:v>3.5962999999999998</c:v>
                </c:pt>
                <c:pt idx="2249">
                  <c:v>3.5937999999999999</c:v>
                </c:pt>
                <c:pt idx="2250">
                  <c:v>3.593</c:v>
                </c:pt>
                <c:pt idx="2251">
                  <c:v>3.5937999999999999</c:v>
                </c:pt>
                <c:pt idx="2252">
                  <c:v>3.5954000000000002</c:v>
                </c:pt>
                <c:pt idx="2253">
                  <c:v>3.5945999999999998</c:v>
                </c:pt>
                <c:pt idx="2254">
                  <c:v>3.593</c:v>
                </c:pt>
                <c:pt idx="2255">
                  <c:v>3.593</c:v>
                </c:pt>
                <c:pt idx="2256">
                  <c:v>3.5945999999999998</c:v>
                </c:pt>
                <c:pt idx="2257">
                  <c:v>3.5945999999999998</c:v>
                </c:pt>
                <c:pt idx="2258">
                  <c:v>3.593</c:v>
                </c:pt>
                <c:pt idx="2259">
                  <c:v>3.593</c:v>
                </c:pt>
                <c:pt idx="2260">
                  <c:v>3.5954000000000002</c:v>
                </c:pt>
                <c:pt idx="2261">
                  <c:v>3.5987</c:v>
                </c:pt>
                <c:pt idx="2262">
                  <c:v>3.6002999999999998</c:v>
                </c:pt>
                <c:pt idx="2263">
                  <c:v>3.6036000000000001</c:v>
                </c:pt>
                <c:pt idx="2264">
                  <c:v>3.6027999999999998</c:v>
                </c:pt>
                <c:pt idx="2265">
                  <c:v>3.6002999999999998</c:v>
                </c:pt>
                <c:pt idx="2266">
                  <c:v>3.5962999999999998</c:v>
                </c:pt>
                <c:pt idx="2267">
                  <c:v>3.5954000000000002</c:v>
                </c:pt>
                <c:pt idx="2268">
                  <c:v>3.5962999999999998</c:v>
                </c:pt>
                <c:pt idx="2269">
                  <c:v>3.5962999999999998</c:v>
                </c:pt>
                <c:pt idx="2270">
                  <c:v>3.5954000000000002</c:v>
                </c:pt>
                <c:pt idx="2271">
                  <c:v>3.5954000000000002</c:v>
                </c:pt>
                <c:pt idx="2272">
                  <c:v>3.5962999999999998</c:v>
                </c:pt>
                <c:pt idx="2273">
                  <c:v>3.5971000000000002</c:v>
                </c:pt>
                <c:pt idx="2274">
                  <c:v>3.5971000000000002</c:v>
                </c:pt>
                <c:pt idx="2275">
                  <c:v>3.5971000000000002</c:v>
                </c:pt>
                <c:pt idx="2276">
                  <c:v>3.5954000000000002</c:v>
                </c:pt>
                <c:pt idx="2277">
                  <c:v>3.5945999999999998</c:v>
                </c:pt>
                <c:pt idx="2278">
                  <c:v>3.5954000000000002</c:v>
                </c:pt>
                <c:pt idx="2279">
                  <c:v>3.5979000000000001</c:v>
                </c:pt>
                <c:pt idx="2280">
                  <c:v>3.5994999999999999</c:v>
                </c:pt>
                <c:pt idx="2281">
                  <c:v>3.5994999999999999</c:v>
                </c:pt>
                <c:pt idx="2282">
                  <c:v>3.5994999999999999</c:v>
                </c:pt>
                <c:pt idx="2283">
                  <c:v>3.5987</c:v>
                </c:pt>
                <c:pt idx="2284">
                  <c:v>3.5994999999999999</c:v>
                </c:pt>
                <c:pt idx="2285">
                  <c:v>3.6002999999999998</c:v>
                </c:pt>
                <c:pt idx="2286">
                  <c:v>3.5994999999999999</c:v>
                </c:pt>
                <c:pt idx="2287">
                  <c:v>3.5979000000000001</c:v>
                </c:pt>
                <c:pt idx="2288">
                  <c:v>3.5979000000000001</c:v>
                </c:pt>
                <c:pt idx="2289">
                  <c:v>3.5994999999999999</c:v>
                </c:pt>
                <c:pt idx="2290">
                  <c:v>3.5994999999999999</c:v>
                </c:pt>
                <c:pt idx="2291">
                  <c:v>3.5971000000000002</c:v>
                </c:pt>
                <c:pt idx="2292">
                  <c:v>3.5962999999999998</c:v>
                </c:pt>
                <c:pt idx="2293">
                  <c:v>3.5971000000000002</c:v>
                </c:pt>
                <c:pt idx="2294">
                  <c:v>3.5979000000000001</c:v>
                </c:pt>
                <c:pt idx="2295">
                  <c:v>3.5979000000000001</c:v>
                </c:pt>
                <c:pt idx="2296">
                  <c:v>3.5979000000000001</c:v>
                </c:pt>
                <c:pt idx="2297">
                  <c:v>3.5971000000000002</c:v>
                </c:pt>
                <c:pt idx="2298">
                  <c:v>3.5962999999999998</c:v>
                </c:pt>
                <c:pt idx="2299">
                  <c:v>3.5954000000000002</c:v>
                </c:pt>
                <c:pt idx="2300">
                  <c:v>3.5971000000000002</c:v>
                </c:pt>
                <c:pt idx="2301">
                  <c:v>3.6002999999999998</c:v>
                </c:pt>
                <c:pt idx="2302">
                  <c:v>3.6036000000000001</c:v>
                </c:pt>
                <c:pt idx="2303">
                  <c:v>3.6052</c:v>
                </c:pt>
                <c:pt idx="2304">
                  <c:v>3.6052</c:v>
                </c:pt>
                <c:pt idx="2305">
                  <c:v>3.6052</c:v>
                </c:pt>
                <c:pt idx="2306">
                  <c:v>3.6044</c:v>
                </c:pt>
                <c:pt idx="2307">
                  <c:v>3.6011000000000002</c:v>
                </c:pt>
                <c:pt idx="2308">
                  <c:v>3.5994999999999999</c:v>
                </c:pt>
                <c:pt idx="2309">
                  <c:v>3.5994999999999999</c:v>
                </c:pt>
                <c:pt idx="2310">
                  <c:v>3.6027999999999998</c:v>
                </c:pt>
                <c:pt idx="2311">
                  <c:v>3.6019999999999999</c:v>
                </c:pt>
                <c:pt idx="2312">
                  <c:v>3.6002999999999998</c:v>
                </c:pt>
                <c:pt idx="2313">
                  <c:v>3.6002999999999998</c:v>
                </c:pt>
                <c:pt idx="2314">
                  <c:v>3.6027999999999998</c:v>
                </c:pt>
                <c:pt idx="2315">
                  <c:v>3.6059999999999999</c:v>
                </c:pt>
                <c:pt idx="2316">
                  <c:v>3.6067999999999998</c:v>
                </c:pt>
                <c:pt idx="2317">
                  <c:v>3.6052</c:v>
                </c:pt>
                <c:pt idx="2318">
                  <c:v>3.6044</c:v>
                </c:pt>
                <c:pt idx="2319">
                  <c:v>3.6036000000000001</c:v>
                </c:pt>
                <c:pt idx="2320">
                  <c:v>3.6044</c:v>
                </c:pt>
                <c:pt idx="2321">
                  <c:v>3.6052</c:v>
                </c:pt>
                <c:pt idx="2322">
                  <c:v>3.6059999999999999</c:v>
                </c:pt>
                <c:pt idx="2323">
                  <c:v>3.6052</c:v>
                </c:pt>
                <c:pt idx="2324">
                  <c:v>3.6019999999999999</c:v>
                </c:pt>
                <c:pt idx="2325">
                  <c:v>3.6002999999999998</c:v>
                </c:pt>
                <c:pt idx="2326">
                  <c:v>3.6002999999999998</c:v>
                </c:pt>
                <c:pt idx="2327">
                  <c:v>3.6011000000000002</c:v>
                </c:pt>
                <c:pt idx="2328">
                  <c:v>3.6011000000000002</c:v>
                </c:pt>
                <c:pt idx="2329">
                  <c:v>3.6002999999999998</c:v>
                </c:pt>
                <c:pt idx="2330">
                  <c:v>3.6011000000000002</c:v>
                </c:pt>
                <c:pt idx="2331">
                  <c:v>3.6027999999999998</c:v>
                </c:pt>
                <c:pt idx="2332">
                  <c:v>3.6044</c:v>
                </c:pt>
                <c:pt idx="2333">
                  <c:v>3.6044</c:v>
                </c:pt>
                <c:pt idx="2334">
                  <c:v>3.6019999999999999</c:v>
                </c:pt>
                <c:pt idx="2335">
                  <c:v>3.6002999999999998</c:v>
                </c:pt>
                <c:pt idx="2336">
                  <c:v>3.6002999999999998</c:v>
                </c:pt>
                <c:pt idx="2337">
                  <c:v>3.6019999999999999</c:v>
                </c:pt>
                <c:pt idx="2338">
                  <c:v>3.6036000000000001</c:v>
                </c:pt>
                <c:pt idx="2339">
                  <c:v>3.6044</c:v>
                </c:pt>
                <c:pt idx="2340">
                  <c:v>3.6052</c:v>
                </c:pt>
                <c:pt idx="2341">
                  <c:v>3.6059999999999999</c:v>
                </c:pt>
                <c:pt idx="2342">
                  <c:v>3.6059999999999999</c:v>
                </c:pt>
                <c:pt idx="2343">
                  <c:v>3.6052</c:v>
                </c:pt>
                <c:pt idx="2344">
                  <c:v>3.6052</c:v>
                </c:pt>
                <c:pt idx="2345">
                  <c:v>3.6036000000000001</c:v>
                </c:pt>
                <c:pt idx="2346">
                  <c:v>3.6044</c:v>
                </c:pt>
                <c:pt idx="2347">
                  <c:v>3.6044</c:v>
                </c:pt>
                <c:pt idx="2348">
                  <c:v>3.6076999999999999</c:v>
                </c:pt>
                <c:pt idx="2349">
                  <c:v>3.6076999999999999</c:v>
                </c:pt>
                <c:pt idx="2350">
                  <c:v>3.6059999999999999</c:v>
                </c:pt>
                <c:pt idx="2351">
                  <c:v>3.6036000000000001</c:v>
                </c:pt>
                <c:pt idx="2352">
                  <c:v>3.6011000000000002</c:v>
                </c:pt>
                <c:pt idx="2353">
                  <c:v>3.6002999999999998</c:v>
                </c:pt>
                <c:pt idx="2354">
                  <c:v>3.6011000000000002</c:v>
                </c:pt>
                <c:pt idx="2355">
                  <c:v>3.6052</c:v>
                </c:pt>
                <c:pt idx="2356">
                  <c:v>3.6076999999999999</c:v>
                </c:pt>
                <c:pt idx="2357">
                  <c:v>3.6076999999999999</c:v>
                </c:pt>
                <c:pt idx="2358">
                  <c:v>3.6052</c:v>
                </c:pt>
                <c:pt idx="2359">
                  <c:v>3.6059999999999999</c:v>
                </c:pt>
                <c:pt idx="2360">
                  <c:v>3.6067999999999998</c:v>
                </c:pt>
                <c:pt idx="2361">
                  <c:v>3.6076999999999999</c:v>
                </c:pt>
                <c:pt idx="2362">
                  <c:v>3.6067999999999998</c:v>
                </c:pt>
                <c:pt idx="2363">
                  <c:v>3.6076999999999999</c:v>
                </c:pt>
                <c:pt idx="2364">
                  <c:v>3.6101000000000001</c:v>
                </c:pt>
                <c:pt idx="2365">
                  <c:v>3.6101000000000001</c:v>
                </c:pt>
                <c:pt idx="2366">
                  <c:v>3.6084999999999998</c:v>
                </c:pt>
                <c:pt idx="2367">
                  <c:v>3.6093000000000002</c:v>
                </c:pt>
                <c:pt idx="2368">
                  <c:v>3.6101000000000001</c:v>
                </c:pt>
                <c:pt idx="2369">
                  <c:v>3.6124999999999998</c:v>
                </c:pt>
                <c:pt idx="2370">
                  <c:v>3.6084999999999998</c:v>
                </c:pt>
                <c:pt idx="2371">
                  <c:v>3.6084999999999998</c:v>
                </c:pt>
                <c:pt idx="2372">
                  <c:v>3.6084999999999998</c:v>
                </c:pt>
                <c:pt idx="2373">
                  <c:v>3.6101000000000001</c:v>
                </c:pt>
                <c:pt idx="2374">
                  <c:v>3.6084999999999998</c:v>
                </c:pt>
                <c:pt idx="2375">
                  <c:v>3.6076999999999999</c:v>
                </c:pt>
                <c:pt idx="2376">
                  <c:v>3.6067999999999998</c:v>
                </c:pt>
                <c:pt idx="2377">
                  <c:v>3.6084999999999998</c:v>
                </c:pt>
                <c:pt idx="2378">
                  <c:v>3.6101000000000001</c:v>
                </c:pt>
                <c:pt idx="2379">
                  <c:v>3.6116999999999999</c:v>
                </c:pt>
                <c:pt idx="2380">
                  <c:v>3.6116999999999999</c:v>
                </c:pt>
                <c:pt idx="2381">
                  <c:v>3.6101000000000001</c:v>
                </c:pt>
                <c:pt idx="2382">
                  <c:v>3.6093000000000002</c:v>
                </c:pt>
                <c:pt idx="2383">
                  <c:v>3.6093000000000002</c:v>
                </c:pt>
                <c:pt idx="2384">
                  <c:v>3.6076999999999999</c:v>
                </c:pt>
                <c:pt idx="2385">
                  <c:v>3.6067999999999998</c:v>
                </c:pt>
                <c:pt idx="2386">
                  <c:v>3.6076999999999999</c:v>
                </c:pt>
                <c:pt idx="2387">
                  <c:v>3.6101000000000001</c:v>
                </c:pt>
                <c:pt idx="2388">
                  <c:v>3.6109</c:v>
                </c:pt>
                <c:pt idx="2389">
                  <c:v>3.6109</c:v>
                </c:pt>
                <c:pt idx="2390">
                  <c:v>3.6093000000000002</c:v>
                </c:pt>
                <c:pt idx="2391">
                  <c:v>3.6067999999999998</c:v>
                </c:pt>
                <c:pt idx="2392">
                  <c:v>3.6052</c:v>
                </c:pt>
                <c:pt idx="2393">
                  <c:v>3.6059999999999999</c:v>
                </c:pt>
                <c:pt idx="2394">
                  <c:v>3.6076999999999999</c:v>
                </c:pt>
                <c:pt idx="2395">
                  <c:v>3.6076999999999999</c:v>
                </c:pt>
                <c:pt idx="2396">
                  <c:v>3.6076999999999999</c:v>
                </c:pt>
                <c:pt idx="2397">
                  <c:v>3.6076999999999999</c:v>
                </c:pt>
                <c:pt idx="2398">
                  <c:v>3.6084999999999998</c:v>
                </c:pt>
                <c:pt idx="2399">
                  <c:v>3.6084999999999998</c:v>
                </c:pt>
                <c:pt idx="2400">
                  <c:v>3.6084999999999998</c:v>
                </c:pt>
                <c:pt idx="2401">
                  <c:v>3.6076999999999999</c:v>
                </c:pt>
                <c:pt idx="2402">
                  <c:v>3.6076999999999999</c:v>
                </c:pt>
                <c:pt idx="2403">
                  <c:v>3.6093000000000002</c:v>
                </c:pt>
                <c:pt idx="2404">
                  <c:v>3.6101000000000001</c:v>
                </c:pt>
                <c:pt idx="2405">
                  <c:v>3.6093000000000002</c:v>
                </c:pt>
                <c:pt idx="2406">
                  <c:v>3.6101000000000001</c:v>
                </c:pt>
                <c:pt idx="2407">
                  <c:v>3.6101000000000001</c:v>
                </c:pt>
                <c:pt idx="2408">
                  <c:v>3.6116999999999999</c:v>
                </c:pt>
                <c:pt idx="2409">
                  <c:v>3.6116999999999999</c:v>
                </c:pt>
                <c:pt idx="2410">
                  <c:v>3.6116999999999999</c:v>
                </c:pt>
                <c:pt idx="2411">
                  <c:v>3.6109</c:v>
                </c:pt>
                <c:pt idx="2412">
                  <c:v>3.6093000000000002</c:v>
                </c:pt>
                <c:pt idx="2413">
                  <c:v>3.6101000000000001</c:v>
                </c:pt>
                <c:pt idx="2414">
                  <c:v>3.6109</c:v>
                </c:pt>
                <c:pt idx="2415">
                  <c:v>3.6116999999999999</c:v>
                </c:pt>
                <c:pt idx="2416">
                  <c:v>3.6124999999999998</c:v>
                </c:pt>
                <c:pt idx="2417">
                  <c:v>3.6133000000000002</c:v>
                </c:pt>
                <c:pt idx="2418">
                  <c:v>3.6124999999999998</c:v>
                </c:pt>
                <c:pt idx="2419">
                  <c:v>3.6109</c:v>
                </c:pt>
                <c:pt idx="2420">
                  <c:v>3.6084999999999998</c:v>
                </c:pt>
                <c:pt idx="2421">
                  <c:v>3.6101000000000001</c:v>
                </c:pt>
                <c:pt idx="2422">
                  <c:v>3.6116999999999999</c:v>
                </c:pt>
                <c:pt idx="2423">
                  <c:v>3.6133000000000002</c:v>
                </c:pt>
                <c:pt idx="2424">
                  <c:v>3.6124999999999998</c:v>
                </c:pt>
                <c:pt idx="2425">
                  <c:v>3.6141999999999999</c:v>
                </c:pt>
                <c:pt idx="2426">
                  <c:v>3.6166</c:v>
                </c:pt>
                <c:pt idx="2427">
                  <c:v>3.6173999999999999</c:v>
                </c:pt>
                <c:pt idx="2428">
                  <c:v>3.6141999999999999</c:v>
                </c:pt>
                <c:pt idx="2429">
                  <c:v>3.6124999999999998</c:v>
                </c:pt>
                <c:pt idx="2430">
                  <c:v>3.6124999999999998</c:v>
                </c:pt>
                <c:pt idx="2431">
                  <c:v>3.6141999999999999</c:v>
                </c:pt>
                <c:pt idx="2432">
                  <c:v>3.6141999999999999</c:v>
                </c:pt>
                <c:pt idx="2433">
                  <c:v>3.6141999999999999</c:v>
                </c:pt>
                <c:pt idx="2434">
                  <c:v>3.6116999999999999</c:v>
                </c:pt>
                <c:pt idx="2435">
                  <c:v>3.6093000000000002</c:v>
                </c:pt>
                <c:pt idx="2436">
                  <c:v>3.6084999999999998</c:v>
                </c:pt>
                <c:pt idx="2437">
                  <c:v>3.6084999999999998</c:v>
                </c:pt>
                <c:pt idx="2438">
                  <c:v>3.6093000000000002</c:v>
                </c:pt>
                <c:pt idx="2439">
                  <c:v>3.6076999999999999</c:v>
                </c:pt>
                <c:pt idx="2440">
                  <c:v>3.6076999999999999</c:v>
                </c:pt>
                <c:pt idx="2441">
                  <c:v>3.6076999999999999</c:v>
                </c:pt>
                <c:pt idx="2442">
                  <c:v>3.6093000000000002</c:v>
                </c:pt>
                <c:pt idx="2443">
                  <c:v>3.6109</c:v>
                </c:pt>
                <c:pt idx="2444">
                  <c:v>3.6124999999999998</c:v>
                </c:pt>
                <c:pt idx="2445">
                  <c:v>3.6124999999999998</c:v>
                </c:pt>
                <c:pt idx="2446">
                  <c:v>3.6133000000000002</c:v>
                </c:pt>
                <c:pt idx="2447">
                  <c:v>3.6133000000000002</c:v>
                </c:pt>
                <c:pt idx="2448">
                  <c:v>3.6141999999999999</c:v>
                </c:pt>
                <c:pt idx="2449">
                  <c:v>3.6150000000000002</c:v>
                </c:pt>
                <c:pt idx="2450">
                  <c:v>3.6150000000000002</c:v>
                </c:pt>
                <c:pt idx="2451">
                  <c:v>3.6150000000000002</c:v>
                </c:pt>
                <c:pt idx="2452">
                  <c:v>3.6141999999999999</c:v>
                </c:pt>
                <c:pt idx="2453">
                  <c:v>3.6141999999999999</c:v>
                </c:pt>
                <c:pt idx="2454">
                  <c:v>3.6133000000000002</c:v>
                </c:pt>
                <c:pt idx="2455">
                  <c:v>3.6133000000000002</c:v>
                </c:pt>
                <c:pt idx="2456">
                  <c:v>3.6158000000000001</c:v>
                </c:pt>
                <c:pt idx="2457">
                  <c:v>3.6190000000000002</c:v>
                </c:pt>
                <c:pt idx="2458">
                  <c:v>3.6206999999999998</c:v>
                </c:pt>
                <c:pt idx="2459">
                  <c:v>3.6190000000000002</c:v>
                </c:pt>
                <c:pt idx="2460">
                  <c:v>3.6158000000000001</c:v>
                </c:pt>
                <c:pt idx="2461">
                  <c:v>3.6116999999999999</c:v>
                </c:pt>
                <c:pt idx="2462">
                  <c:v>3.6084999999999998</c:v>
                </c:pt>
                <c:pt idx="2463">
                  <c:v>3.6093000000000002</c:v>
                </c:pt>
                <c:pt idx="2464">
                  <c:v>3.6101000000000001</c:v>
                </c:pt>
                <c:pt idx="2465">
                  <c:v>3.6101000000000001</c:v>
                </c:pt>
                <c:pt idx="2466">
                  <c:v>3.6076999999999999</c:v>
                </c:pt>
                <c:pt idx="2467">
                  <c:v>3.6093000000000002</c:v>
                </c:pt>
                <c:pt idx="2468">
                  <c:v>3.6116999999999999</c:v>
                </c:pt>
                <c:pt idx="2469">
                  <c:v>3.6141999999999999</c:v>
                </c:pt>
                <c:pt idx="2470">
                  <c:v>3.6133000000000002</c:v>
                </c:pt>
                <c:pt idx="2471">
                  <c:v>3.6141999999999999</c:v>
                </c:pt>
                <c:pt idx="2472">
                  <c:v>3.6150000000000002</c:v>
                </c:pt>
                <c:pt idx="2473">
                  <c:v>3.6158000000000001</c:v>
                </c:pt>
                <c:pt idx="2474">
                  <c:v>3.6141999999999999</c:v>
                </c:pt>
                <c:pt idx="2475">
                  <c:v>3.6109</c:v>
                </c:pt>
                <c:pt idx="2476">
                  <c:v>3.6084999999999998</c:v>
                </c:pt>
                <c:pt idx="2477">
                  <c:v>3.6076999999999999</c:v>
                </c:pt>
                <c:pt idx="2478">
                  <c:v>3.6101000000000001</c:v>
                </c:pt>
                <c:pt idx="2479">
                  <c:v>3.6124999999999998</c:v>
                </c:pt>
                <c:pt idx="2480">
                  <c:v>3.6150000000000002</c:v>
                </c:pt>
                <c:pt idx="2481">
                  <c:v>3.6141999999999999</c:v>
                </c:pt>
                <c:pt idx="2482">
                  <c:v>3.6158000000000001</c:v>
                </c:pt>
                <c:pt idx="2483">
                  <c:v>3.6150000000000002</c:v>
                </c:pt>
                <c:pt idx="2484">
                  <c:v>3.6150000000000002</c:v>
                </c:pt>
                <c:pt idx="2485">
                  <c:v>3.6141999999999999</c:v>
                </c:pt>
                <c:pt idx="2486">
                  <c:v>3.6166</c:v>
                </c:pt>
                <c:pt idx="2487">
                  <c:v>3.6198999999999999</c:v>
                </c:pt>
                <c:pt idx="2488">
                  <c:v>3.6206999999999998</c:v>
                </c:pt>
                <c:pt idx="2489">
                  <c:v>3.6190000000000002</c:v>
                </c:pt>
                <c:pt idx="2490">
                  <c:v>3.6181999999999999</c:v>
                </c:pt>
                <c:pt idx="2491">
                  <c:v>3.6173999999999999</c:v>
                </c:pt>
                <c:pt idx="2492">
                  <c:v>3.6166</c:v>
                </c:pt>
                <c:pt idx="2493">
                  <c:v>3.6158000000000001</c:v>
                </c:pt>
                <c:pt idx="2494">
                  <c:v>3.6166</c:v>
                </c:pt>
                <c:pt idx="2495">
                  <c:v>3.6181999999999999</c:v>
                </c:pt>
                <c:pt idx="2496">
                  <c:v>3.6190000000000002</c:v>
                </c:pt>
                <c:pt idx="2497">
                  <c:v>3.6181999999999999</c:v>
                </c:pt>
                <c:pt idx="2498">
                  <c:v>3.6166</c:v>
                </c:pt>
                <c:pt idx="2499">
                  <c:v>3.6141999999999999</c:v>
                </c:pt>
                <c:pt idx="2500">
                  <c:v>3.6124999999999998</c:v>
                </c:pt>
                <c:pt idx="2501">
                  <c:v>3.6116999999999999</c:v>
                </c:pt>
                <c:pt idx="2502">
                  <c:v>3.6124999999999998</c:v>
                </c:pt>
                <c:pt idx="2503">
                  <c:v>3.6141999999999999</c:v>
                </c:pt>
                <c:pt idx="2504">
                  <c:v>3.6166</c:v>
                </c:pt>
                <c:pt idx="2505">
                  <c:v>3.6181999999999999</c:v>
                </c:pt>
                <c:pt idx="2506">
                  <c:v>3.6173999999999999</c:v>
                </c:pt>
                <c:pt idx="2507">
                  <c:v>3.6158000000000001</c:v>
                </c:pt>
                <c:pt idx="2508">
                  <c:v>3.6158000000000001</c:v>
                </c:pt>
                <c:pt idx="2509">
                  <c:v>3.6166</c:v>
                </c:pt>
                <c:pt idx="2510">
                  <c:v>3.6181999999999999</c:v>
                </c:pt>
                <c:pt idx="2511">
                  <c:v>3.6166</c:v>
                </c:pt>
                <c:pt idx="2512">
                  <c:v>3.6173999999999999</c:v>
                </c:pt>
                <c:pt idx="2513">
                  <c:v>3.6198999999999999</c:v>
                </c:pt>
                <c:pt idx="2514">
                  <c:v>3.6223000000000001</c:v>
                </c:pt>
                <c:pt idx="2515">
                  <c:v>3.6223000000000001</c:v>
                </c:pt>
                <c:pt idx="2516">
                  <c:v>3.6190000000000002</c:v>
                </c:pt>
                <c:pt idx="2517">
                  <c:v>3.6166</c:v>
                </c:pt>
                <c:pt idx="2518">
                  <c:v>3.6150000000000002</c:v>
                </c:pt>
                <c:pt idx="2519">
                  <c:v>3.6150000000000002</c:v>
                </c:pt>
                <c:pt idx="2520">
                  <c:v>3.6150000000000002</c:v>
                </c:pt>
                <c:pt idx="2521">
                  <c:v>3.6158000000000001</c:v>
                </c:pt>
                <c:pt idx="2522">
                  <c:v>3.6173999999999999</c:v>
                </c:pt>
                <c:pt idx="2523">
                  <c:v>3.6198999999999999</c:v>
                </c:pt>
                <c:pt idx="2524">
                  <c:v>3.6198999999999999</c:v>
                </c:pt>
                <c:pt idx="2525">
                  <c:v>3.6181999999999999</c:v>
                </c:pt>
                <c:pt idx="2526">
                  <c:v>3.6158000000000001</c:v>
                </c:pt>
                <c:pt idx="2527">
                  <c:v>3.6150000000000002</c:v>
                </c:pt>
                <c:pt idx="2528">
                  <c:v>3.6150000000000002</c:v>
                </c:pt>
                <c:pt idx="2529">
                  <c:v>3.6173999999999999</c:v>
                </c:pt>
                <c:pt idx="2530">
                  <c:v>3.6215000000000002</c:v>
                </c:pt>
                <c:pt idx="2531">
                  <c:v>3.6255999999999999</c:v>
                </c:pt>
                <c:pt idx="2532">
                  <c:v>3.6272000000000002</c:v>
                </c:pt>
                <c:pt idx="2533">
                  <c:v>3.6255999999999999</c:v>
                </c:pt>
                <c:pt idx="2534">
                  <c:v>3.6231</c:v>
                </c:pt>
                <c:pt idx="2535">
                  <c:v>3.6215000000000002</c:v>
                </c:pt>
                <c:pt idx="2536">
                  <c:v>3.6206999999999998</c:v>
                </c:pt>
                <c:pt idx="2537">
                  <c:v>3.6198999999999999</c:v>
                </c:pt>
                <c:pt idx="2538">
                  <c:v>3.6198999999999999</c:v>
                </c:pt>
                <c:pt idx="2539">
                  <c:v>3.6206999999999998</c:v>
                </c:pt>
                <c:pt idx="2540">
                  <c:v>3.6223000000000001</c:v>
                </c:pt>
                <c:pt idx="2541">
                  <c:v>3.6223000000000001</c:v>
                </c:pt>
                <c:pt idx="2542">
                  <c:v>3.6223000000000001</c:v>
                </c:pt>
                <c:pt idx="2543">
                  <c:v>3.6215000000000002</c:v>
                </c:pt>
                <c:pt idx="2544">
                  <c:v>3.6190000000000002</c:v>
                </c:pt>
                <c:pt idx="2545">
                  <c:v>3.6173999999999999</c:v>
                </c:pt>
                <c:pt idx="2546">
                  <c:v>3.6166</c:v>
                </c:pt>
                <c:pt idx="2547">
                  <c:v>3.6173999999999999</c:v>
                </c:pt>
                <c:pt idx="2548">
                  <c:v>3.6198999999999999</c:v>
                </c:pt>
                <c:pt idx="2549">
                  <c:v>3.6198999999999999</c:v>
                </c:pt>
                <c:pt idx="2550">
                  <c:v>3.6215000000000002</c:v>
                </c:pt>
                <c:pt idx="2551">
                  <c:v>3.6198999999999999</c:v>
                </c:pt>
                <c:pt idx="2552">
                  <c:v>3.6198999999999999</c:v>
                </c:pt>
                <c:pt idx="2553">
                  <c:v>3.6198999999999999</c:v>
                </c:pt>
                <c:pt idx="2554">
                  <c:v>3.6206999999999998</c:v>
                </c:pt>
                <c:pt idx="2555">
                  <c:v>3.6215000000000002</c:v>
                </c:pt>
                <c:pt idx="2556">
                  <c:v>3.6206999999999998</c:v>
                </c:pt>
                <c:pt idx="2557">
                  <c:v>3.6215000000000002</c:v>
                </c:pt>
                <c:pt idx="2558">
                  <c:v>3.6223000000000001</c:v>
                </c:pt>
                <c:pt idx="2559">
                  <c:v>3.6246999999999998</c:v>
                </c:pt>
                <c:pt idx="2560">
                  <c:v>3.6246999999999998</c:v>
                </c:pt>
                <c:pt idx="2561">
                  <c:v>3.6246999999999998</c:v>
                </c:pt>
                <c:pt idx="2562">
                  <c:v>3.6238999999999999</c:v>
                </c:pt>
                <c:pt idx="2563">
                  <c:v>3.6231</c:v>
                </c:pt>
                <c:pt idx="2564">
                  <c:v>3.6231</c:v>
                </c:pt>
                <c:pt idx="2565">
                  <c:v>3.6215000000000002</c:v>
                </c:pt>
                <c:pt idx="2566">
                  <c:v>3.6206999999999998</c:v>
                </c:pt>
                <c:pt idx="2567">
                  <c:v>3.6190000000000002</c:v>
                </c:pt>
                <c:pt idx="2568">
                  <c:v>3.6190000000000002</c:v>
                </c:pt>
                <c:pt idx="2569">
                  <c:v>3.6190000000000002</c:v>
                </c:pt>
                <c:pt idx="2570">
                  <c:v>3.6190000000000002</c:v>
                </c:pt>
                <c:pt idx="2571">
                  <c:v>3.6198999999999999</c:v>
                </c:pt>
                <c:pt idx="2572">
                  <c:v>3.6215000000000002</c:v>
                </c:pt>
                <c:pt idx="2573">
                  <c:v>3.6215000000000002</c:v>
                </c:pt>
                <c:pt idx="2574">
                  <c:v>3.6223000000000001</c:v>
                </c:pt>
                <c:pt idx="2575">
                  <c:v>3.6231</c:v>
                </c:pt>
                <c:pt idx="2576">
                  <c:v>3.6255999999999999</c:v>
                </c:pt>
                <c:pt idx="2577">
                  <c:v>3.6255999999999999</c:v>
                </c:pt>
                <c:pt idx="2578">
                  <c:v>3.6246999999999998</c:v>
                </c:pt>
                <c:pt idx="2579">
                  <c:v>3.6231</c:v>
                </c:pt>
                <c:pt idx="2580">
                  <c:v>3.6223000000000001</c:v>
                </c:pt>
                <c:pt idx="2581">
                  <c:v>3.6231</c:v>
                </c:pt>
                <c:pt idx="2582">
                  <c:v>3.6255999999999999</c:v>
                </c:pt>
                <c:pt idx="2583">
                  <c:v>3.6263999999999998</c:v>
                </c:pt>
                <c:pt idx="2584">
                  <c:v>3.6238999999999999</c:v>
                </c:pt>
                <c:pt idx="2585">
                  <c:v>3.6215000000000002</c:v>
                </c:pt>
                <c:pt idx="2586">
                  <c:v>3.6198999999999999</c:v>
                </c:pt>
                <c:pt idx="2587">
                  <c:v>3.6198999999999999</c:v>
                </c:pt>
                <c:pt idx="2588">
                  <c:v>3.6190000000000002</c:v>
                </c:pt>
                <c:pt idx="2589">
                  <c:v>3.6198999999999999</c:v>
                </c:pt>
                <c:pt idx="2590">
                  <c:v>3.6215000000000002</c:v>
                </c:pt>
                <c:pt idx="2591">
                  <c:v>3.6223000000000001</c:v>
                </c:pt>
                <c:pt idx="2592">
                  <c:v>3.6223000000000001</c:v>
                </c:pt>
                <c:pt idx="2593">
                  <c:v>3.6215000000000002</c:v>
                </c:pt>
                <c:pt idx="2594">
                  <c:v>3.6223000000000001</c:v>
                </c:pt>
                <c:pt idx="2595">
                  <c:v>3.6215000000000002</c:v>
                </c:pt>
                <c:pt idx="2596">
                  <c:v>3.6206999999999998</c:v>
                </c:pt>
                <c:pt idx="2597">
                  <c:v>3.6198999999999999</c:v>
                </c:pt>
                <c:pt idx="2598">
                  <c:v>3.6215000000000002</c:v>
                </c:pt>
                <c:pt idx="2599">
                  <c:v>3.6238999999999999</c:v>
                </c:pt>
                <c:pt idx="2600">
                  <c:v>3.6255999999999999</c:v>
                </c:pt>
                <c:pt idx="2601">
                  <c:v>3.6272000000000002</c:v>
                </c:pt>
                <c:pt idx="2602">
                  <c:v>3.6280000000000001</c:v>
                </c:pt>
                <c:pt idx="2603">
                  <c:v>3.6295999999999999</c:v>
                </c:pt>
                <c:pt idx="2604">
                  <c:v>3.6288</c:v>
                </c:pt>
                <c:pt idx="2605">
                  <c:v>3.6263999999999998</c:v>
                </c:pt>
                <c:pt idx="2606">
                  <c:v>3.6231</c:v>
                </c:pt>
                <c:pt idx="2607">
                  <c:v>3.6223000000000001</c:v>
                </c:pt>
                <c:pt idx="2608">
                  <c:v>3.6238999999999999</c:v>
                </c:pt>
                <c:pt idx="2609">
                  <c:v>3.6246999999999998</c:v>
                </c:pt>
                <c:pt idx="2610">
                  <c:v>3.6255999999999999</c:v>
                </c:pt>
                <c:pt idx="2611">
                  <c:v>3.6263999999999998</c:v>
                </c:pt>
                <c:pt idx="2612">
                  <c:v>3.6263999999999998</c:v>
                </c:pt>
                <c:pt idx="2613">
                  <c:v>3.6246999999999998</c:v>
                </c:pt>
                <c:pt idx="2614">
                  <c:v>3.6238999999999999</c:v>
                </c:pt>
                <c:pt idx="2615">
                  <c:v>3.6246999999999998</c:v>
                </c:pt>
                <c:pt idx="2616">
                  <c:v>3.6263999999999998</c:v>
                </c:pt>
                <c:pt idx="2617">
                  <c:v>3.6238999999999999</c:v>
                </c:pt>
                <c:pt idx="2618">
                  <c:v>3.6223000000000001</c:v>
                </c:pt>
                <c:pt idx="2619">
                  <c:v>3.6198999999999999</c:v>
                </c:pt>
                <c:pt idx="2620">
                  <c:v>3.6206999999999998</c:v>
                </c:pt>
                <c:pt idx="2621">
                  <c:v>3.6206999999999998</c:v>
                </c:pt>
                <c:pt idx="2622">
                  <c:v>3.6215000000000002</c:v>
                </c:pt>
                <c:pt idx="2623">
                  <c:v>3.6206999999999998</c:v>
                </c:pt>
                <c:pt idx="2624">
                  <c:v>3.6198999999999999</c:v>
                </c:pt>
                <c:pt idx="2625">
                  <c:v>3.6198999999999999</c:v>
                </c:pt>
                <c:pt idx="2626">
                  <c:v>3.6206999999999998</c:v>
                </c:pt>
                <c:pt idx="2627">
                  <c:v>3.6215000000000002</c:v>
                </c:pt>
                <c:pt idx="2628">
                  <c:v>3.6231</c:v>
                </c:pt>
                <c:pt idx="2629">
                  <c:v>3.6238999999999999</c:v>
                </c:pt>
                <c:pt idx="2630">
                  <c:v>3.6238999999999999</c:v>
                </c:pt>
                <c:pt idx="2631">
                  <c:v>3.6223000000000001</c:v>
                </c:pt>
                <c:pt idx="2632">
                  <c:v>3.6223000000000001</c:v>
                </c:pt>
                <c:pt idx="2633">
                  <c:v>3.6238999999999999</c:v>
                </c:pt>
                <c:pt idx="2634">
                  <c:v>3.6246999999999998</c:v>
                </c:pt>
                <c:pt idx="2635">
                  <c:v>3.6263999999999998</c:v>
                </c:pt>
                <c:pt idx="2636">
                  <c:v>3.6263999999999998</c:v>
                </c:pt>
                <c:pt idx="2637">
                  <c:v>3.6288</c:v>
                </c:pt>
                <c:pt idx="2638">
                  <c:v>3.6280000000000001</c:v>
                </c:pt>
                <c:pt idx="2639">
                  <c:v>3.6280000000000001</c:v>
                </c:pt>
                <c:pt idx="2640">
                  <c:v>3.6263999999999998</c:v>
                </c:pt>
                <c:pt idx="2641">
                  <c:v>3.6280000000000001</c:v>
                </c:pt>
                <c:pt idx="2642">
                  <c:v>3.6280000000000001</c:v>
                </c:pt>
                <c:pt idx="2643">
                  <c:v>3.6280000000000001</c:v>
                </c:pt>
                <c:pt idx="2644">
                  <c:v>3.6246999999999998</c:v>
                </c:pt>
                <c:pt idx="2645">
                  <c:v>3.6238999999999999</c:v>
                </c:pt>
                <c:pt idx="2646">
                  <c:v>3.6246999999999998</c:v>
                </c:pt>
                <c:pt idx="2647">
                  <c:v>3.6272000000000002</c:v>
                </c:pt>
                <c:pt idx="2648">
                  <c:v>3.6295999999999999</c:v>
                </c:pt>
                <c:pt idx="2649">
                  <c:v>3.6288</c:v>
                </c:pt>
                <c:pt idx="2650">
                  <c:v>3.6272000000000002</c:v>
                </c:pt>
                <c:pt idx="2651">
                  <c:v>3.6246999999999998</c:v>
                </c:pt>
                <c:pt idx="2652">
                  <c:v>3.6246999999999998</c:v>
                </c:pt>
                <c:pt idx="2653">
                  <c:v>3.6263999999999998</c:v>
                </c:pt>
                <c:pt idx="2654">
                  <c:v>3.6288</c:v>
                </c:pt>
                <c:pt idx="2655">
                  <c:v>3.6303999999999998</c:v>
                </c:pt>
                <c:pt idx="2656">
                  <c:v>3.6295999999999999</c:v>
                </c:pt>
                <c:pt idx="2657">
                  <c:v>3.6263999999999998</c:v>
                </c:pt>
                <c:pt idx="2658">
                  <c:v>3.6231</c:v>
                </c:pt>
                <c:pt idx="2659">
                  <c:v>3.6215000000000002</c:v>
                </c:pt>
                <c:pt idx="2660">
                  <c:v>3.6215000000000002</c:v>
                </c:pt>
                <c:pt idx="2661">
                  <c:v>3.6223000000000001</c:v>
                </c:pt>
                <c:pt idx="2662">
                  <c:v>3.6231</c:v>
                </c:pt>
                <c:pt idx="2663">
                  <c:v>3.6246999999999998</c:v>
                </c:pt>
                <c:pt idx="2664">
                  <c:v>3.6255999999999999</c:v>
                </c:pt>
                <c:pt idx="2665">
                  <c:v>3.6272000000000002</c:v>
                </c:pt>
                <c:pt idx="2666">
                  <c:v>3.6280000000000001</c:v>
                </c:pt>
                <c:pt idx="2667">
                  <c:v>3.6288</c:v>
                </c:pt>
                <c:pt idx="2668">
                  <c:v>3.6295999999999999</c:v>
                </c:pt>
                <c:pt idx="2669">
                  <c:v>3.6295999999999999</c:v>
                </c:pt>
                <c:pt idx="2670">
                  <c:v>3.6288</c:v>
                </c:pt>
                <c:pt idx="2671">
                  <c:v>3.6272000000000002</c:v>
                </c:pt>
                <c:pt idx="2672">
                  <c:v>3.6280000000000001</c:v>
                </c:pt>
                <c:pt idx="2673">
                  <c:v>3.6288</c:v>
                </c:pt>
                <c:pt idx="2674">
                  <c:v>3.6280000000000001</c:v>
                </c:pt>
                <c:pt idx="2675">
                  <c:v>3.6272000000000002</c:v>
                </c:pt>
                <c:pt idx="2676">
                  <c:v>3.6272000000000002</c:v>
                </c:pt>
                <c:pt idx="2677">
                  <c:v>3.6288</c:v>
                </c:pt>
                <c:pt idx="2678">
                  <c:v>3.6272000000000002</c:v>
                </c:pt>
                <c:pt idx="2679">
                  <c:v>3.6255999999999999</c:v>
                </c:pt>
                <c:pt idx="2680">
                  <c:v>3.6246999999999998</c:v>
                </c:pt>
                <c:pt idx="2681">
                  <c:v>3.6263999999999998</c:v>
                </c:pt>
                <c:pt idx="2682">
                  <c:v>3.6263999999999998</c:v>
                </c:pt>
                <c:pt idx="2683">
                  <c:v>3.6255999999999999</c:v>
                </c:pt>
                <c:pt idx="2684">
                  <c:v>3.6231</c:v>
                </c:pt>
                <c:pt idx="2685">
                  <c:v>3.6231</c:v>
                </c:pt>
                <c:pt idx="2686">
                  <c:v>3.6246999999999998</c:v>
                </c:pt>
                <c:pt idx="2687">
                  <c:v>3.6288</c:v>
                </c:pt>
                <c:pt idx="2688">
                  <c:v>3.6303999999999998</c:v>
                </c:pt>
                <c:pt idx="2689">
                  <c:v>3.6288</c:v>
                </c:pt>
                <c:pt idx="2690">
                  <c:v>3.6246999999999998</c:v>
                </c:pt>
                <c:pt idx="2691">
                  <c:v>3.6238999999999999</c:v>
                </c:pt>
                <c:pt idx="2692">
                  <c:v>3.6255999999999999</c:v>
                </c:pt>
                <c:pt idx="2693">
                  <c:v>3.6280000000000001</c:v>
                </c:pt>
                <c:pt idx="2694">
                  <c:v>3.6272000000000002</c:v>
                </c:pt>
                <c:pt idx="2695">
                  <c:v>3.6272000000000002</c:v>
                </c:pt>
                <c:pt idx="2696">
                  <c:v>3.6272000000000002</c:v>
                </c:pt>
                <c:pt idx="2697">
                  <c:v>3.6303999999999998</c:v>
                </c:pt>
                <c:pt idx="2698">
                  <c:v>3.6337000000000002</c:v>
                </c:pt>
                <c:pt idx="2699">
                  <c:v>3.6345000000000001</c:v>
                </c:pt>
                <c:pt idx="2700">
                  <c:v>3.6337000000000002</c:v>
                </c:pt>
                <c:pt idx="2701">
                  <c:v>3.6303999999999998</c:v>
                </c:pt>
                <c:pt idx="2702">
                  <c:v>3.6288</c:v>
                </c:pt>
                <c:pt idx="2703">
                  <c:v>3.6280000000000001</c:v>
                </c:pt>
                <c:pt idx="2704">
                  <c:v>3.6295999999999999</c:v>
                </c:pt>
                <c:pt idx="2705">
                  <c:v>3.6303999999999998</c:v>
                </c:pt>
                <c:pt idx="2706">
                  <c:v>3.6295999999999999</c:v>
                </c:pt>
                <c:pt idx="2707">
                  <c:v>3.6272000000000002</c:v>
                </c:pt>
                <c:pt idx="2708">
                  <c:v>3.6255999999999999</c:v>
                </c:pt>
                <c:pt idx="2709">
                  <c:v>3.6263999999999998</c:v>
                </c:pt>
                <c:pt idx="2710">
                  <c:v>3.6272000000000002</c:v>
                </c:pt>
                <c:pt idx="2711">
                  <c:v>3.6303999999999998</c:v>
                </c:pt>
                <c:pt idx="2712">
                  <c:v>3.6320999999999999</c:v>
                </c:pt>
                <c:pt idx="2713">
                  <c:v>3.6320999999999999</c:v>
                </c:pt>
                <c:pt idx="2714">
                  <c:v>3.6313</c:v>
                </c:pt>
                <c:pt idx="2715">
                  <c:v>3.6313</c:v>
                </c:pt>
                <c:pt idx="2716">
                  <c:v>3.6320999999999999</c:v>
                </c:pt>
                <c:pt idx="2717">
                  <c:v>3.6303999999999998</c:v>
                </c:pt>
                <c:pt idx="2718">
                  <c:v>3.6313</c:v>
                </c:pt>
                <c:pt idx="2719">
                  <c:v>3.6337000000000002</c:v>
                </c:pt>
                <c:pt idx="2720">
                  <c:v>3.6385999999999998</c:v>
                </c:pt>
                <c:pt idx="2721">
                  <c:v>3.6385999999999998</c:v>
                </c:pt>
                <c:pt idx="2722">
                  <c:v>3.6360999999999999</c:v>
                </c:pt>
                <c:pt idx="2723">
                  <c:v>3.6320999999999999</c:v>
                </c:pt>
                <c:pt idx="2724">
                  <c:v>3.6295999999999999</c:v>
                </c:pt>
                <c:pt idx="2725">
                  <c:v>3.6295999999999999</c:v>
                </c:pt>
                <c:pt idx="2726">
                  <c:v>3.6295999999999999</c:v>
                </c:pt>
                <c:pt idx="2727">
                  <c:v>3.6295999999999999</c:v>
                </c:pt>
                <c:pt idx="2728">
                  <c:v>3.6288</c:v>
                </c:pt>
                <c:pt idx="2729">
                  <c:v>3.6288</c:v>
                </c:pt>
                <c:pt idx="2730">
                  <c:v>3.6303999999999998</c:v>
                </c:pt>
                <c:pt idx="2731">
                  <c:v>3.6313</c:v>
                </c:pt>
                <c:pt idx="2732">
                  <c:v>3.6313</c:v>
                </c:pt>
                <c:pt idx="2733">
                  <c:v>3.6295999999999999</c:v>
                </c:pt>
                <c:pt idx="2734">
                  <c:v>3.6313</c:v>
                </c:pt>
                <c:pt idx="2735">
                  <c:v>3.6337000000000002</c:v>
                </c:pt>
                <c:pt idx="2736">
                  <c:v>3.6360999999999999</c:v>
                </c:pt>
                <c:pt idx="2737">
                  <c:v>3.6353</c:v>
                </c:pt>
                <c:pt idx="2738">
                  <c:v>3.6345000000000001</c:v>
                </c:pt>
                <c:pt idx="2739">
                  <c:v>3.6345000000000001</c:v>
                </c:pt>
                <c:pt idx="2740">
                  <c:v>3.6345000000000001</c:v>
                </c:pt>
                <c:pt idx="2741">
                  <c:v>3.6353</c:v>
                </c:pt>
                <c:pt idx="2742">
                  <c:v>3.6353</c:v>
                </c:pt>
                <c:pt idx="2743">
                  <c:v>3.6345000000000001</c:v>
                </c:pt>
                <c:pt idx="2744">
                  <c:v>3.6337000000000002</c:v>
                </c:pt>
                <c:pt idx="2745">
                  <c:v>3.6313</c:v>
                </c:pt>
                <c:pt idx="2746">
                  <c:v>3.6288</c:v>
                </c:pt>
                <c:pt idx="2747">
                  <c:v>3.6272000000000002</c:v>
                </c:pt>
                <c:pt idx="2748">
                  <c:v>3.6280000000000001</c:v>
                </c:pt>
                <c:pt idx="2749">
                  <c:v>3.6320999999999999</c:v>
                </c:pt>
                <c:pt idx="2750">
                  <c:v>3.6320999999999999</c:v>
                </c:pt>
                <c:pt idx="2751">
                  <c:v>3.6295999999999999</c:v>
                </c:pt>
                <c:pt idx="2752">
                  <c:v>3.6263999999999998</c:v>
                </c:pt>
                <c:pt idx="2753">
                  <c:v>3.6272000000000002</c:v>
                </c:pt>
                <c:pt idx="2754">
                  <c:v>3.6303999999999998</c:v>
                </c:pt>
                <c:pt idx="2755">
                  <c:v>3.6320999999999999</c:v>
                </c:pt>
                <c:pt idx="2756">
                  <c:v>3.6295999999999999</c:v>
                </c:pt>
                <c:pt idx="2757">
                  <c:v>3.6280000000000001</c:v>
                </c:pt>
                <c:pt idx="2758">
                  <c:v>3.6272000000000002</c:v>
                </c:pt>
                <c:pt idx="2759">
                  <c:v>3.6288</c:v>
                </c:pt>
                <c:pt idx="2760">
                  <c:v>3.6295999999999999</c:v>
                </c:pt>
                <c:pt idx="2761">
                  <c:v>3.6313</c:v>
                </c:pt>
                <c:pt idx="2762">
                  <c:v>3.6328999999999998</c:v>
                </c:pt>
                <c:pt idx="2763">
                  <c:v>3.6337000000000002</c:v>
                </c:pt>
                <c:pt idx="2764">
                  <c:v>3.6337000000000002</c:v>
                </c:pt>
                <c:pt idx="2765">
                  <c:v>3.6328999999999998</c:v>
                </c:pt>
                <c:pt idx="2766">
                  <c:v>3.6303999999999998</c:v>
                </c:pt>
                <c:pt idx="2767">
                  <c:v>3.6288</c:v>
                </c:pt>
                <c:pt idx="2768">
                  <c:v>3.6288</c:v>
                </c:pt>
                <c:pt idx="2769">
                  <c:v>3.6320999999999999</c:v>
                </c:pt>
                <c:pt idx="2770">
                  <c:v>3.6345000000000001</c:v>
                </c:pt>
                <c:pt idx="2771">
                  <c:v>3.6360999999999999</c:v>
                </c:pt>
                <c:pt idx="2772">
                  <c:v>3.6360999999999999</c:v>
                </c:pt>
                <c:pt idx="2773">
                  <c:v>3.637</c:v>
                </c:pt>
                <c:pt idx="2774">
                  <c:v>3.6377999999999999</c:v>
                </c:pt>
                <c:pt idx="2775">
                  <c:v>3.6377999999999999</c:v>
                </c:pt>
                <c:pt idx="2776">
                  <c:v>3.6377999999999999</c:v>
                </c:pt>
                <c:pt idx="2777">
                  <c:v>3.637</c:v>
                </c:pt>
                <c:pt idx="2778">
                  <c:v>3.6360999999999999</c:v>
                </c:pt>
                <c:pt idx="2779">
                  <c:v>3.6345000000000001</c:v>
                </c:pt>
                <c:pt idx="2780">
                  <c:v>3.6345000000000001</c:v>
                </c:pt>
                <c:pt idx="2781">
                  <c:v>3.6353</c:v>
                </c:pt>
                <c:pt idx="2782">
                  <c:v>3.6353</c:v>
                </c:pt>
                <c:pt idx="2783">
                  <c:v>3.6337000000000002</c:v>
                </c:pt>
                <c:pt idx="2784">
                  <c:v>3.6313</c:v>
                </c:pt>
                <c:pt idx="2785">
                  <c:v>3.6288</c:v>
                </c:pt>
                <c:pt idx="2786">
                  <c:v>3.6272000000000002</c:v>
                </c:pt>
                <c:pt idx="2787">
                  <c:v>3.6288</c:v>
                </c:pt>
                <c:pt idx="2788">
                  <c:v>3.6320999999999999</c:v>
                </c:pt>
                <c:pt idx="2789">
                  <c:v>3.6345000000000001</c:v>
                </c:pt>
                <c:pt idx="2790">
                  <c:v>3.6345000000000001</c:v>
                </c:pt>
                <c:pt idx="2791">
                  <c:v>3.6337000000000002</c:v>
                </c:pt>
                <c:pt idx="2792">
                  <c:v>3.6328999999999998</c:v>
                </c:pt>
                <c:pt idx="2793">
                  <c:v>3.6303999999999998</c:v>
                </c:pt>
                <c:pt idx="2794">
                  <c:v>3.6288</c:v>
                </c:pt>
                <c:pt idx="2795">
                  <c:v>3.6288</c:v>
                </c:pt>
                <c:pt idx="2796">
                  <c:v>3.6295999999999999</c:v>
                </c:pt>
                <c:pt idx="2797">
                  <c:v>3.6313</c:v>
                </c:pt>
                <c:pt idx="2798">
                  <c:v>3.6320999999999999</c:v>
                </c:pt>
                <c:pt idx="2799">
                  <c:v>3.6337000000000002</c:v>
                </c:pt>
                <c:pt idx="2800">
                  <c:v>3.6320999999999999</c:v>
                </c:pt>
                <c:pt idx="2801">
                  <c:v>3.6313</c:v>
                </c:pt>
                <c:pt idx="2802">
                  <c:v>3.6313</c:v>
                </c:pt>
                <c:pt idx="2803">
                  <c:v>3.6328999999999998</c:v>
                </c:pt>
                <c:pt idx="2804">
                  <c:v>3.6345000000000001</c:v>
                </c:pt>
                <c:pt idx="2805">
                  <c:v>3.6328999999999998</c:v>
                </c:pt>
                <c:pt idx="2806">
                  <c:v>3.6320999999999999</c:v>
                </c:pt>
                <c:pt idx="2807">
                  <c:v>3.6320999999999999</c:v>
                </c:pt>
                <c:pt idx="2808">
                  <c:v>3.6360999999999999</c:v>
                </c:pt>
                <c:pt idx="2809">
                  <c:v>3.6377999999999999</c:v>
                </c:pt>
                <c:pt idx="2810">
                  <c:v>3.6360999999999999</c:v>
                </c:pt>
                <c:pt idx="2811">
                  <c:v>3.6320999999999999</c:v>
                </c:pt>
                <c:pt idx="2812">
                  <c:v>3.6320999999999999</c:v>
                </c:pt>
                <c:pt idx="2813">
                  <c:v>3.6320999999999999</c:v>
                </c:pt>
                <c:pt idx="2814">
                  <c:v>3.6337000000000002</c:v>
                </c:pt>
                <c:pt idx="2815">
                  <c:v>3.6320999999999999</c:v>
                </c:pt>
                <c:pt idx="2816">
                  <c:v>3.6313</c:v>
                </c:pt>
                <c:pt idx="2817">
                  <c:v>3.6303999999999998</c:v>
                </c:pt>
                <c:pt idx="2818">
                  <c:v>3.6320999999999999</c:v>
                </c:pt>
                <c:pt idx="2819">
                  <c:v>3.6337000000000002</c:v>
                </c:pt>
                <c:pt idx="2820">
                  <c:v>3.6353</c:v>
                </c:pt>
                <c:pt idx="2821">
                  <c:v>3.6345000000000001</c:v>
                </c:pt>
                <c:pt idx="2822">
                  <c:v>3.6328999999999998</c:v>
                </c:pt>
                <c:pt idx="2823">
                  <c:v>3.6313</c:v>
                </c:pt>
                <c:pt idx="2824">
                  <c:v>3.6313</c:v>
                </c:pt>
                <c:pt idx="2825">
                  <c:v>3.6353</c:v>
                </c:pt>
                <c:pt idx="2826">
                  <c:v>3.637</c:v>
                </c:pt>
                <c:pt idx="2827">
                  <c:v>3.637</c:v>
                </c:pt>
                <c:pt idx="2828">
                  <c:v>3.6360999999999999</c:v>
                </c:pt>
                <c:pt idx="2829">
                  <c:v>3.6377999999999999</c:v>
                </c:pt>
                <c:pt idx="2830">
                  <c:v>3.6394000000000002</c:v>
                </c:pt>
                <c:pt idx="2831">
                  <c:v>3.637</c:v>
                </c:pt>
                <c:pt idx="2832">
                  <c:v>3.6345000000000001</c:v>
                </c:pt>
                <c:pt idx="2833">
                  <c:v>3.6353</c:v>
                </c:pt>
                <c:pt idx="2834">
                  <c:v>3.6360999999999999</c:v>
                </c:pt>
                <c:pt idx="2835">
                  <c:v>3.6377999999999999</c:v>
                </c:pt>
                <c:pt idx="2836">
                  <c:v>3.6360999999999999</c:v>
                </c:pt>
                <c:pt idx="2837">
                  <c:v>3.6360999999999999</c:v>
                </c:pt>
                <c:pt idx="2838">
                  <c:v>3.6360999999999999</c:v>
                </c:pt>
                <c:pt idx="2839">
                  <c:v>3.6345000000000001</c:v>
                </c:pt>
                <c:pt idx="2840">
                  <c:v>3.6360999999999999</c:v>
                </c:pt>
                <c:pt idx="2841">
                  <c:v>3.6345000000000001</c:v>
                </c:pt>
                <c:pt idx="2842">
                  <c:v>3.6360999999999999</c:v>
                </c:pt>
                <c:pt idx="2843">
                  <c:v>3.6385999999999998</c:v>
                </c:pt>
                <c:pt idx="2844">
                  <c:v>3.6417999999999999</c:v>
                </c:pt>
                <c:pt idx="2845">
                  <c:v>3.6427</c:v>
                </c:pt>
                <c:pt idx="2846">
                  <c:v>3.6394000000000002</c:v>
                </c:pt>
                <c:pt idx="2847">
                  <c:v>3.6377999999999999</c:v>
                </c:pt>
                <c:pt idx="2848">
                  <c:v>3.637</c:v>
                </c:pt>
                <c:pt idx="2849">
                  <c:v>3.6377999999999999</c:v>
                </c:pt>
                <c:pt idx="2850">
                  <c:v>3.6385999999999998</c:v>
                </c:pt>
                <c:pt idx="2851">
                  <c:v>3.6394000000000002</c:v>
                </c:pt>
                <c:pt idx="2852">
                  <c:v>3.6394000000000002</c:v>
                </c:pt>
                <c:pt idx="2853">
                  <c:v>3.6353</c:v>
                </c:pt>
                <c:pt idx="2854">
                  <c:v>3.6345000000000001</c:v>
                </c:pt>
                <c:pt idx="2855">
                  <c:v>3.6320999999999999</c:v>
                </c:pt>
                <c:pt idx="2856">
                  <c:v>3.6337000000000002</c:v>
                </c:pt>
                <c:pt idx="2857">
                  <c:v>3.6328999999999998</c:v>
                </c:pt>
                <c:pt idx="2858">
                  <c:v>3.6320999999999999</c:v>
                </c:pt>
                <c:pt idx="2859">
                  <c:v>3.6337000000000002</c:v>
                </c:pt>
                <c:pt idx="2860">
                  <c:v>3.6360999999999999</c:v>
                </c:pt>
                <c:pt idx="2861">
                  <c:v>3.637</c:v>
                </c:pt>
                <c:pt idx="2862">
                  <c:v>3.6328999999999998</c:v>
                </c:pt>
                <c:pt idx="2863">
                  <c:v>3.6313</c:v>
                </c:pt>
                <c:pt idx="2864">
                  <c:v>3.6353</c:v>
                </c:pt>
                <c:pt idx="2865">
                  <c:v>3.6377999999999999</c:v>
                </c:pt>
                <c:pt idx="2866">
                  <c:v>3.6385999999999998</c:v>
                </c:pt>
                <c:pt idx="2867">
                  <c:v>3.6360999999999999</c:v>
                </c:pt>
                <c:pt idx="2868">
                  <c:v>3.6360999999999999</c:v>
                </c:pt>
                <c:pt idx="2869">
                  <c:v>3.6345000000000001</c:v>
                </c:pt>
                <c:pt idx="2870">
                  <c:v>3.6337000000000002</c:v>
                </c:pt>
                <c:pt idx="2871">
                  <c:v>3.6345000000000001</c:v>
                </c:pt>
                <c:pt idx="2872">
                  <c:v>3.6345000000000001</c:v>
                </c:pt>
                <c:pt idx="2873">
                  <c:v>3.6353</c:v>
                </c:pt>
                <c:pt idx="2874">
                  <c:v>3.637</c:v>
                </c:pt>
                <c:pt idx="2875">
                  <c:v>3.6385999999999998</c:v>
                </c:pt>
                <c:pt idx="2876">
                  <c:v>3.6385999999999998</c:v>
                </c:pt>
                <c:pt idx="2877">
                  <c:v>3.6377999999999999</c:v>
                </c:pt>
                <c:pt idx="2878">
                  <c:v>3.6385999999999998</c:v>
                </c:pt>
                <c:pt idx="2879">
                  <c:v>3.6402000000000001</c:v>
                </c:pt>
                <c:pt idx="2880">
                  <c:v>3.641</c:v>
                </c:pt>
                <c:pt idx="2881">
                  <c:v>3.6394000000000002</c:v>
                </c:pt>
                <c:pt idx="2882">
                  <c:v>3.6360999999999999</c:v>
                </c:pt>
                <c:pt idx="2883">
                  <c:v>3.6353</c:v>
                </c:pt>
                <c:pt idx="2884">
                  <c:v>3.6360999999999999</c:v>
                </c:pt>
                <c:pt idx="2885">
                  <c:v>3.637</c:v>
                </c:pt>
                <c:pt idx="2886">
                  <c:v>3.6353</c:v>
                </c:pt>
                <c:pt idx="2887">
                  <c:v>3.6353</c:v>
                </c:pt>
                <c:pt idx="2888">
                  <c:v>3.6377999999999999</c:v>
                </c:pt>
                <c:pt idx="2889">
                  <c:v>3.6394000000000002</c:v>
                </c:pt>
                <c:pt idx="2890">
                  <c:v>3.6394000000000002</c:v>
                </c:pt>
                <c:pt idx="2891">
                  <c:v>3.6385999999999998</c:v>
                </c:pt>
                <c:pt idx="2892">
                  <c:v>3.6402000000000001</c:v>
                </c:pt>
                <c:pt idx="2893">
                  <c:v>3.6402000000000001</c:v>
                </c:pt>
                <c:pt idx="2894">
                  <c:v>3.6417999999999999</c:v>
                </c:pt>
                <c:pt idx="2895">
                  <c:v>3.641</c:v>
                </c:pt>
                <c:pt idx="2896">
                  <c:v>3.6435</c:v>
                </c:pt>
                <c:pt idx="2897">
                  <c:v>3.6435</c:v>
                </c:pt>
                <c:pt idx="2898">
                  <c:v>3.6435</c:v>
                </c:pt>
                <c:pt idx="2899">
                  <c:v>3.641</c:v>
                </c:pt>
                <c:pt idx="2900">
                  <c:v>3.6394000000000002</c:v>
                </c:pt>
                <c:pt idx="2901">
                  <c:v>3.6394000000000002</c:v>
                </c:pt>
                <c:pt idx="2902">
                  <c:v>3.6402000000000001</c:v>
                </c:pt>
                <c:pt idx="2903">
                  <c:v>3.6435</c:v>
                </c:pt>
                <c:pt idx="2904">
                  <c:v>3.6435</c:v>
                </c:pt>
                <c:pt idx="2905">
                  <c:v>3.6435</c:v>
                </c:pt>
                <c:pt idx="2906">
                  <c:v>3.6402000000000001</c:v>
                </c:pt>
                <c:pt idx="2907">
                  <c:v>3.6394000000000002</c:v>
                </c:pt>
                <c:pt idx="2908">
                  <c:v>3.6385999999999998</c:v>
                </c:pt>
                <c:pt idx="2909">
                  <c:v>3.6394000000000002</c:v>
                </c:pt>
                <c:pt idx="2910">
                  <c:v>3.6394000000000002</c:v>
                </c:pt>
                <c:pt idx="2911">
                  <c:v>3.6394000000000002</c:v>
                </c:pt>
                <c:pt idx="2912">
                  <c:v>3.6385999999999998</c:v>
                </c:pt>
                <c:pt idx="2913">
                  <c:v>3.6394000000000002</c:v>
                </c:pt>
                <c:pt idx="2914">
                  <c:v>3.641</c:v>
                </c:pt>
                <c:pt idx="2915">
                  <c:v>3.6427</c:v>
                </c:pt>
                <c:pt idx="2916">
                  <c:v>3.6435</c:v>
                </c:pt>
                <c:pt idx="2917">
                  <c:v>3.6427</c:v>
                </c:pt>
                <c:pt idx="2918">
                  <c:v>3.6427</c:v>
                </c:pt>
                <c:pt idx="2919">
                  <c:v>3.6427</c:v>
                </c:pt>
                <c:pt idx="2920">
                  <c:v>3.6435</c:v>
                </c:pt>
                <c:pt idx="2921">
                  <c:v>3.6459000000000001</c:v>
                </c:pt>
                <c:pt idx="2922">
                  <c:v>3.6467000000000001</c:v>
                </c:pt>
                <c:pt idx="2923">
                  <c:v>3.6467000000000001</c:v>
                </c:pt>
                <c:pt idx="2924">
                  <c:v>3.6442999999999999</c:v>
                </c:pt>
                <c:pt idx="2925">
                  <c:v>3.6442999999999999</c:v>
                </c:pt>
                <c:pt idx="2926">
                  <c:v>3.6459000000000001</c:v>
                </c:pt>
                <c:pt idx="2927">
                  <c:v>3.6450999999999998</c:v>
                </c:pt>
                <c:pt idx="2928">
                  <c:v>3.6435</c:v>
                </c:pt>
                <c:pt idx="2929">
                  <c:v>3.641</c:v>
                </c:pt>
                <c:pt idx="2930">
                  <c:v>3.641</c:v>
                </c:pt>
                <c:pt idx="2931">
                  <c:v>3.641</c:v>
                </c:pt>
                <c:pt idx="2932">
                  <c:v>3.641</c:v>
                </c:pt>
                <c:pt idx="2933">
                  <c:v>3.6402000000000001</c:v>
                </c:pt>
                <c:pt idx="2934">
                  <c:v>3.6402000000000001</c:v>
                </c:pt>
                <c:pt idx="2935">
                  <c:v>3.641</c:v>
                </c:pt>
                <c:pt idx="2936">
                  <c:v>3.6435</c:v>
                </c:pt>
                <c:pt idx="2937">
                  <c:v>3.6442999999999999</c:v>
                </c:pt>
                <c:pt idx="2938">
                  <c:v>3.6442999999999999</c:v>
                </c:pt>
                <c:pt idx="2939">
                  <c:v>3.6427</c:v>
                </c:pt>
                <c:pt idx="2940">
                  <c:v>3.6417999999999999</c:v>
                </c:pt>
                <c:pt idx="2941">
                  <c:v>3.641</c:v>
                </c:pt>
                <c:pt idx="2942">
                  <c:v>3.641</c:v>
                </c:pt>
                <c:pt idx="2943">
                  <c:v>3.641</c:v>
                </c:pt>
                <c:pt idx="2944">
                  <c:v>3.6402000000000001</c:v>
                </c:pt>
                <c:pt idx="2945">
                  <c:v>3.6385999999999998</c:v>
                </c:pt>
                <c:pt idx="2946">
                  <c:v>3.6377999999999999</c:v>
                </c:pt>
                <c:pt idx="2947">
                  <c:v>3.6377999999999999</c:v>
                </c:pt>
                <c:pt idx="2948">
                  <c:v>3.6394000000000002</c:v>
                </c:pt>
                <c:pt idx="2949">
                  <c:v>3.6394000000000002</c:v>
                </c:pt>
                <c:pt idx="2950">
                  <c:v>3.6394000000000002</c:v>
                </c:pt>
                <c:pt idx="2951">
                  <c:v>3.6402000000000001</c:v>
                </c:pt>
                <c:pt idx="2952">
                  <c:v>3.6427</c:v>
                </c:pt>
                <c:pt idx="2953">
                  <c:v>3.6450999999999998</c:v>
                </c:pt>
                <c:pt idx="2954">
                  <c:v>3.6442999999999999</c:v>
                </c:pt>
                <c:pt idx="2955">
                  <c:v>3.6435</c:v>
                </c:pt>
                <c:pt idx="2956">
                  <c:v>3.6435</c:v>
                </c:pt>
                <c:pt idx="2957">
                  <c:v>3.6459000000000001</c:v>
                </c:pt>
                <c:pt idx="2958">
                  <c:v>3.6467000000000001</c:v>
                </c:pt>
                <c:pt idx="2959">
                  <c:v>3.6450999999999998</c:v>
                </c:pt>
                <c:pt idx="2960">
                  <c:v>3.6442999999999999</c:v>
                </c:pt>
                <c:pt idx="2961">
                  <c:v>3.6427</c:v>
                </c:pt>
                <c:pt idx="2962">
                  <c:v>3.641</c:v>
                </c:pt>
                <c:pt idx="2963">
                  <c:v>3.6385999999999998</c:v>
                </c:pt>
                <c:pt idx="2964">
                  <c:v>3.6377999999999999</c:v>
                </c:pt>
                <c:pt idx="2965">
                  <c:v>3.6394000000000002</c:v>
                </c:pt>
                <c:pt idx="2966">
                  <c:v>3.6402000000000001</c:v>
                </c:pt>
                <c:pt idx="2967">
                  <c:v>3.6402000000000001</c:v>
                </c:pt>
                <c:pt idx="2968">
                  <c:v>3.641</c:v>
                </c:pt>
                <c:pt idx="2969">
                  <c:v>3.6427</c:v>
                </c:pt>
                <c:pt idx="2970">
                  <c:v>3.6442999999999999</c:v>
                </c:pt>
                <c:pt idx="2971">
                  <c:v>3.6435</c:v>
                </c:pt>
                <c:pt idx="2972">
                  <c:v>3.6417999999999999</c:v>
                </c:pt>
                <c:pt idx="2973">
                  <c:v>3.6435</c:v>
                </c:pt>
                <c:pt idx="2974">
                  <c:v>3.6450999999999998</c:v>
                </c:pt>
                <c:pt idx="2975">
                  <c:v>3.6450999999999998</c:v>
                </c:pt>
                <c:pt idx="2976">
                  <c:v>3.6435</c:v>
                </c:pt>
                <c:pt idx="2977">
                  <c:v>3.6435</c:v>
                </c:pt>
                <c:pt idx="2978">
                  <c:v>3.6450999999999998</c:v>
                </c:pt>
                <c:pt idx="2979">
                  <c:v>3.6442999999999999</c:v>
                </c:pt>
                <c:pt idx="2980">
                  <c:v>3.641</c:v>
                </c:pt>
                <c:pt idx="2981">
                  <c:v>3.6394000000000002</c:v>
                </c:pt>
                <c:pt idx="2982">
                  <c:v>3.6402000000000001</c:v>
                </c:pt>
                <c:pt idx="2983">
                  <c:v>3.6435</c:v>
                </c:pt>
                <c:pt idx="2984">
                  <c:v>3.6450999999999998</c:v>
                </c:pt>
                <c:pt idx="2985">
                  <c:v>3.6450999999999998</c:v>
                </c:pt>
                <c:pt idx="2986">
                  <c:v>3.6459000000000001</c:v>
                </c:pt>
                <c:pt idx="2987">
                  <c:v>3.6459000000000001</c:v>
                </c:pt>
                <c:pt idx="2988">
                  <c:v>3.6459000000000001</c:v>
                </c:pt>
                <c:pt idx="2989">
                  <c:v>3.6435</c:v>
                </c:pt>
                <c:pt idx="2990">
                  <c:v>3.6435</c:v>
                </c:pt>
                <c:pt idx="2991">
                  <c:v>3.6442999999999999</c:v>
                </c:pt>
                <c:pt idx="2992">
                  <c:v>3.6450999999999998</c:v>
                </c:pt>
                <c:pt idx="2993">
                  <c:v>3.6450999999999998</c:v>
                </c:pt>
                <c:pt idx="2994">
                  <c:v>3.6435</c:v>
                </c:pt>
                <c:pt idx="2995">
                  <c:v>3.6417999999999999</c:v>
                </c:pt>
                <c:pt idx="2996">
                  <c:v>3.6417999999999999</c:v>
                </c:pt>
                <c:pt idx="2997">
                  <c:v>3.6427</c:v>
                </c:pt>
                <c:pt idx="2998">
                  <c:v>3.6467000000000001</c:v>
                </c:pt>
                <c:pt idx="2999">
                  <c:v>3.6467000000000001</c:v>
                </c:pt>
                <c:pt idx="3000">
                  <c:v>3.6539999999999999</c:v>
                </c:pt>
                <c:pt idx="3001">
                  <c:v>3.6638000000000002</c:v>
                </c:pt>
                <c:pt idx="3002">
                  <c:v>3.6663000000000001</c:v>
                </c:pt>
                <c:pt idx="3003">
                  <c:v>3.6736</c:v>
                </c:pt>
                <c:pt idx="3004">
                  <c:v>3.6793</c:v>
                </c:pt>
                <c:pt idx="3005">
                  <c:v>3.6865999999999999</c:v>
                </c:pt>
                <c:pt idx="3006">
                  <c:v>3.6930999999999998</c:v>
                </c:pt>
                <c:pt idx="3007">
                  <c:v>3.7044999999999999</c:v>
                </c:pt>
                <c:pt idx="3008">
                  <c:v>3.7174999999999998</c:v>
                </c:pt>
                <c:pt idx="3009">
                  <c:v>3.7248999999999999</c:v>
                </c:pt>
                <c:pt idx="3010">
                  <c:v>3.7288999999999999</c:v>
                </c:pt>
                <c:pt idx="3011">
                  <c:v>3.7427999999999999</c:v>
                </c:pt>
                <c:pt idx="3012">
                  <c:v>3.7549999999999999</c:v>
                </c:pt>
                <c:pt idx="3013">
                  <c:v>3.7671999999999999</c:v>
                </c:pt>
                <c:pt idx="3014">
                  <c:v>3.7664</c:v>
                </c:pt>
                <c:pt idx="3015">
                  <c:v>3.79</c:v>
                </c:pt>
                <c:pt idx="3016">
                  <c:v>3.7965</c:v>
                </c:pt>
                <c:pt idx="3017">
                  <c:v>3.8062999999999998</c:v>
                </c:pt>
                <c:pt idx="3018">
                  <c:v>3.8136000000000001</c:v>
                </c:pt>
                <c:pt idx="3019">
                  <c:v>3.8281999999999998</c:v>
                </c:pt>
                <c:pt idx="3020">
                  <c:v>3.8405</c:v>
                </c:pt>
                <c:pt idx="3021">
                  <c:v>3.8534999999999999</c:v>
                </c:pt>
                <c:pt idx="3022">
                  <c:v>3.8632</c:v>
                </c:pt>
                <c:pt idx="3023">
                  <c:v>3.8706</c:v>
                </c:pt>
                <c:pt idx="3024">
                  <c:v>3.8786999999999998</c:v>
                </c:pt>
                <c:pt idx="3025">
                  <c:v>3.8908999999999998</c:v>
                </c:pt>
                <c:pt idx="3026">
                  <c:v>3.9007000000000001</c:v>
                </c:pt>
                <c:pt idx="3027">
                  <c:v>3.9113000000000002</c:v>
                </c:pt>
                <c:pt idx="3028">
                  <c:v>3.9226999999999999</c:v>
                </c:pt>
                <c:pt idx="3029">
                  <c:v>3.9276</c:v>
                </c:pt>
                <c:pt idx="3030">
                  <c:v>3.9316</c:v>
                </c:pt>
                <c:pt idx="3031">
                  <c:v>3.9438</c:v>
                </c:pt>
                <c:pt idx="3032">
                  <c:v>3.9495</c:v>
                </c:pt>
                <c:pt idx="3033">
                  <c:v>3.9569000000000001</c:v>
                </c:pt>
                <c:pt idx="3034">
                  <c:v>3.9691000000000001</c:v>
                </c:pt>
                <c:pt idx="3035">
                  <c:v>3.9723000000000002</c:v>
                </c:pt>
                <c:pt idx="3036">
                  <c:v>3.9788000000000001</c:v>
                </c:pt>
                <c:pt idx="3037">
                  <c:v>3.9853000000000001</c:v>
                </c:pt>
                <c:pt idx="3038">
                  <c:v>3.9910000000000001</c:v>
                </c:pt>
                <c:pt idx="3039">
                  <c:v>3.9958999999999998</c:v>
                </c:pt>
                <c:pt idx="3040">
                  <c:v>4.0007999999999999</c:v>
                </c:pt>
                <c:pt idx="3041">
                  <c:v>4.0065</c:v>
                </c:pt>
                <c:pt idx="3042">
                  <c:v>4.0080999999999998</c:v>
                </c:pt>
                <c:pt idx="3043">
                  <c:v>4.0122</c:v>
                </c:pt>
                <c:pt idx="3044">
                  <c:v>4.0194999999999999</c:v>
                </c:pt>
                <c:pt idx="3045">
                  <c:v>4.0251999999999999</c:v>
                </c:pt>
                <c:pt idx="3046">
                  <c:v>4.0293000000000001</c:v>
                </c:pt>
                <c:pt idx="3047">
                  <c:v>4.0326000000000004</c:v>
                </c:pt>
                <c:pt idx="3048">
                  <c:v>4.0326000000000004</c:v>
                </c:pt>
                <c:pt idx="3049">
                  <c:v>4.0391000000000004</c:v>
                </c:pt>
                <c:pt idx="3050">
                  <c:v>4.0415000000000001</c:v>
                </c:pt>
                <c:pt idx="3051">
                  <c:v>4.0439999999999996</c:v>
                </c:pt>
                <c:pt idx="3052">
                  <c:v>4.0439999999999996</c:v>
                </c:pt>
                <c:pt idx="3053">
                  <c:v>4.0505000000000004</c:v>
                </c:pt>
                <c:pt idx="3054">
                  <c:v>4.0594000000000001</c:v>
                </c:pt>
                <c:pt idx="3055">
                  <c:v>4.0521000000000003</c:v>
                </c:pt>
                <c:pt idx="3056">
                  <c:v>4.0594000000000001</c:v>
                </c:pt>
                <c:pt idx="3057">
                  <c:v>4.0618999999999996</c:v>
                </c:pt>
                <c:pt idx="3058">
                  <c:v>4.0602</c:v>
                </c:pt>
                <c:pt idx="3059">
                  <c:v>4.0610999999999997</c:v>
                </c:pt>
                <c:pt idx="3060">
                  <c:v>4.0651000000000002</c:v>
                </c:pt>
                <c:pt idx="3061">
                  <c:v>4.0675999999999997</c:v>
                </c:pt>
                <c:pt idx="3062">
                  <c:v>4.07</c:v>
                </c:pt>
                <c:pt idx="3063">
                  <c:v>4.0724</c:v>
                </c:pt>
                <c:pt idx="3064">
                  <c:v>4.0618999999999996</c:v>
                </c:pt>
                <c:pt idx="3065">
                  <c:v>4.0740999999999996</c:v>
                </c:pt>
                <c:pt idx="3066">
                  <c:v>4.0781000000000001</c:v>
                </c:pt>
                <c:pt idx="3067">
                  <c:v>4.0781000000000001</c:v>
                </c:pt>
                <c:pt idx="3068">
                  <c:v>4.0732999999999997</c:v>
                </c:pt>
                <c:pt idx="3069">
                  <c:v>4.0773000000000001</c:v>
                </c:pt>
                <c:pt idx="3070">
                  <c:v>4.0749000000000004</c:v>
                </c:pt>
                <c:pt idx="3071">
                  <c:v>4.0781000000000001</c:v>
                </c:pt>
                <c:pt idx="3072">
                  <c:v>4.0814000000000004</c:v>
                </c:pt>
                <c:pt idx="3073">
                  <c:v>4.0830000000000002</c:v>
                </c:pt>
                <c:pt idx="3074">
                  <c:v>4.0822000000000003</c:v>
                </c:pt>
                <c:pt idx="3075">
                  <c:v>4.0830000000000002</c:v>
                </c:pt>
                <c:pt idx="3076">
                  <c:v>4.0838000000000001</c:v>
                </c:pt>
                <c:pt idx="3077">
                  <c:v>4.0830000000000002</c:v>
                </c:pt>
                <c:pt idx="3078">
                  <c:v>4.0822000000000003</c:v>
                </c:pt>
                <c:pt idx="3079">
                  <c:v>4.0862999999999996</c:v>
                </c:pt>
                <c:pt idx="3080">
                  <c:v>4.0805999999999996</c:v>
                </c:pt>
                <c:pt idx="3081">
                  <c:v>4.0862999999999996</c:v>
                </c:pt>
                <c:pt idx="3082">
                  <c:v>4.0879000000000003</c:v>
                </c:pt>
                <c:pt idx="3083">
                  <c:v>4.0846999999999998</c:v>
                </c:pt>
                <c:pt idx="3084">
                  <c:v>4.0895000000000001</c:v>
                </c:pt>
                <c:pt idx="3085">
                  <c:v>4.0895000000000001</c:v>
                </c:pt>
                <c:pt idx="3086">
                  <c:v>4.0919999999999996</c:v>
                </c:pt>
                <c:pt idx="3087">
                  <c:v>4.0862999999999996</c:v>
                </c:pt>
                <c:pt idx="3088">
                  <c:v>4.0903999999999998</c:v>
                </c:pt>
                <c:pt idx="3089">
                  <c:v>4.0911999999999997</c:v>
                </c:pt>
                <c:pt idx="3090">
                  <c:v>4.0879000000000003</c:v>
                </c:pt>
                <c:pt idx="3091">
                  <c:v>4.0879000000000003</c:v>
                </c:pt>
                <c:pt idx="3092">
                  <c:v>4.0919999999999996</c:v>
                </c:pt>
                <c:pt idx="3093">
                  <c:v>4.0911999999999997</c:v>
                </c:pt>
                <c:pt idx="3094">
                  <c:v>4.0903999999999998</c:v>
                </c:pt>
                <c:pt idx="3095">
                  <c:v>4.0895000000000001</c:v>
                </c:pt>
                <c:pt idx="3096">
                  <c:v>4.0919999999999996</c:v>
                </c:pt>
                <c:pt idx="3097">
                  <c:v>4.0911999999999997</c:v>
                </c:pt>
                <c:pt idx="3098">
                  <c:v>4.0903999999999998</c:v>
                </c:pt>
                <c:pt idx="3099">
                  <c:v>4.0919999999999996</c:v>
                </c:pt>
                <c:pt idx="3100">
                  <c:v>4.0936000000000003</c:v>
                </c:pt>
                <c:pt idx="3101">
                  <c:v>4.0911999999999997</c:v>
                </c:pt>
                <c:pt idx="3102">
                  <c:v>4.0928000000000004</c:v>
                </c:pt>
                <c:pt idx="3103">
                  <c:v>4.0952000000000002</c:v>
                </c:pt>
                <c:pt idx="3104">
                  <c:v>4.0928000000000004</c:v>
                </c:pt>
                <c:pt idx="3105">
                  <c:v>4.0928000000000004</c:v>
                </c:pt>
                <c:pt idx="3106">
                  <c:v>4.0952000000000002</c:v>
                </c:pt>
                <c:pt idx="3107">
                  <c:v>4.0952000000000002</c:v>
                </c:pt>
                <c:pt idx="3108">
                  <c:v>4.0944000000000003</c:v>
                </c:pt>
                <c:pt idx="3109">
                  <c:v>4.0895000000000001</c:v>
                </c:pt>
                <c:pt idx="3110">
                  <c:v>4.0960999999999999</c:v>
                </c:pt>
                <c:pt idx="3111">
                  <c:v>4.0895000000000001</c:v>
                </c:pt>
                <c:pt idx="3112">
                  <c:v>4.0928000000000004</c:v>
                </c:pt>
                <c:pt idx="3113">
                  <c:v>4.0952000000000002</c:v>
                </c:pt>
                <c:pt idx="3114">
                  <c:v>4.0911999999999997</c:v>
                </c:pt>
                <c:pt idx="3115">
                  <c:v>4.0968999999999998</c:v>
                </c:pt>
                <c:pt idx="3116">
                  <c:v>4.0968999999999998</c:v>
                </c:pt>
                <c:pt idx="3117">
                  <c:v>4.0919999999999996</c:v>
                </c:pt>
                <c:pt idx="3118">
                  <c:v>4.0936000000000003</c:v>
                </c:pt>
                <c:pt idx="3119">
                  <c:v>4.0919999999999996</c:v>
                </c:pt>
                <c:pt idx="3120">
                  <c:v>4.1017999999999999</c:v>
                </c:pt>
                <c:pt idx="3121">
                  <c:v>4.0976999999999997</c:v>
                </c:pt>
                <c:pt idx="3122">
                  <c:v>4.0944000000000003</c:v>
                </c:pt>
                <c:pt idx="3123">
                  <c:v>4.0944000000000003</c:v>
                </c:pt>
                <c:pt idx="3124">
                  <c:v>4.0993000000000004</c:v>
                </c:pt>
                <c:pt idx="3125">
                  <c:v>4.0928000000000004</c:v>
                </c:pt>
                <c:pt idx="3126">
                  <c:v>4.0911999999999997</c:v>
                </c:pt>
                <c:pt idx="3127">
                  <c:v>4.0952000000000002</c:v>
                </c:pt>
                <c:pt idx="3128">
                  <c:v>4.0976999999999997</c:v>
                </c:pt>
                <c:pt idx="3129">
                  <c:v>4.0976999999999997</c:v>
                </c:pt>
                <c:pt idx="3130">
                  <c:v>4.0936000000000003</c:v>
                </c:pt>
                <c:pt idx="3131">
                  <c:v>4.0952000000000002</c:v>
                </c:pt>
                <c:pt idx="3132">
                  <c:v>4.0928000000000004</c:v>
                </c:pt>
                <c:pt idx="3133">
                  <c:v>4.0936000000000003</c:v>
                </c:pt>
                <c:pt idx="3134">
                  <c:v>4.0911999999999997</c:v>
                </c:pt>
                <c:pt idx="3135">
                  <c:v>4.0944000000000003</c:v>
                </c:pt>
                <c:pt idx="3136">
                  <c:v>4.0919999999999996</c:v>
                </c:pt>
                <c:pt idx="3137">
                  <c:v>4.0928000000000004</c:v>
                </c:pt>
                <c:pt idx="3138">
                  <c:v>4.0952000000000002</c:v>
                </c:pt>
                <c:pt idx="3139">
                  <c:v>4.0928000000000004</c:v>
                </c:pt>
                <c:pt idx="3140">
                  <c:v>4.0968999999999998</c:v>
                </c:pt>
                <c:pt idx="3141">
                  <c:v>4.0944000000000003</c:v>
                </c:pt>
                <c:pt idx="3142">
                  <c:v>4.0919999999999996</c:v>
                </c:pt>
                <c:pt idx="3143">
                  <c:v>4.0903999999999998</c:v>
                </c:pt>
                <c:pt idx="3144">
                  <c:v>4.0928000000000004</c:v>
                </c:pt>
                <c:pt idx="3145">
                  <c:v>4.0968999999999998</c:v>
                </c:pt>
                <c:pt idx="3146">
                  <c:v>4.0928000000000004</c:v>
                </c:pt>
                <c:pt idx="3147">
                  <c:v>4.0879000000000003</c:v>
                </c:pt>
                <c:pt idx="3148">
                  <c:v>4.0936000000000003</c:v>
                </c:pt>
                <c:pt idx="3149">
                  <c:v>4.0928000000000004</c:v>
                </c:pt>
                <c:pt idx="3150">
                  <c:v>4.0928000000000004</c:v>
                </c:pt>
                <c:pt idx="3151">
                  <c:v>4.0928000000000004</c:v>
                </c:pt>
                <c:pt idx="3152">
                  <c:v>4.0960999999999999</c:v>
                </c:pt>
                <c:pt idx="3153">
                  <c:v>4.0960999999999999</c:v>
                </c:pt>
                <c:pt idx="3154">
                  <c:v>4.0944000000000003</c:v>
                </c:pt>
                <c:pt idx="3155">
                  <c:v>4.0895000000000001</c:v>
                </c:pt>
                <c:pt idx="3156">
                  <c:v>4.0968999999999998</c:v>
                </c:pt>
                <c:pt idx="3157">
                  <c:v>4.0944000000000003</c:v>
                </c:pt>
                <c:pt idx="3158">
                  <c:v>4.0928000000000004</c:v>
                </c:pt>
                <c:pt idx="3159">
                  <c:v>4.1001000000000003</c:v>
                </c:pt>
                <c:pt idx="3160">
                  <c:v>4.0928000000000004</c:v>
                </c:pt>
                <c:pt idx="3161">
                  <c:v>4.0928000000000004</c:v>
                </c:pt>
                <c:pt idx="3162">
                  <c:v>4.0960999999999999</c:v>
                </c:pt>
                <c:pt idx="3163">
                  <c:v>4.0968999999999998</c:v>
                </c:pt>
                <c:pt idx="3164">
                  <c:v>4.0960999999999999</c:v>
                </c:pt>
                <c:pt idx="3165">
                  <c:v>4.0928000000000004</c:v>
                </c:pt>
                <c:pt idx="3166">
                  <c:v>4.0944000000000003</c:v>
                </c:pt>
                <c:pt idx="3167">
                  <c:v>4.0968999999999998</c:v>
                </c:pt>
                <c:pt idx="3168">
                  <c:v>4.0952000000000002</c:v>
                </c:pt>
                <c:pt idx="3169">
                  <c:v>4.0993000000000004</c:v>
                </c:pt>
                <c:pt idx="3170">
                  <c:v>4.0928000000000004</c:v>
                </c:pt>
                <c:pt idx="3171">
                  <c:v>4.0968999999999998</c:v>
                </c:pt>
                <c:pt idx="3172">
                  <c:v>4.0960999999999999</c:v>
                </c:pt>
                <c:pt idx="3173">
                  <c:v>4.0911999999999997</c:v>
                </c:pt>
                <c:pt idx="3174">
                  <c:v>4.0895000000000001</c:v>
                </c:pt>
                <c:pt idx="3175">
                  <c:v>4.0952000000000002</c:v>
                </c:pt>
                <c:pt idx="3176">
                  <c:v>4.0887000000000002</c:v>
                </c:pt>
                <c:pt idx="3177">
                  <c:v>4.0919999999999996</c:v>
                </c:pt>
                <c:pt idx="3178">
                  <c:v>4.0928000000000004</c:v>
                </c:pt>
                <c:pt idx="3179">
                  <c:v>4.0903999999999998</c:v>
                </c:pt>
                <c:pt idx="3180">
                  <c:v>4.0919999999999996</c:v>
                </c:pt>
                <c:pt idx="3181">
                  <c:v>4.0936000000000003</c:v>
                </c:pt>
                <c:pt idx="3182">
                  <c:v>4.0911999999999997</c:v>
                </c:pt>
                <c:pt idx="3183">
                  <c:v>4.0952000000000002</c:v>
                </c:pt>
                <c:pt idx="3184">
                  <c:v>4.0903999999999998</c:v>
                </c:pt>
                <c:pt idx="3185">
                  <c:v>4.0936000000000003</c:v>
                </c:pt>
                <c:pt idx="3186">
                  <c:v>4.0903999999999998</c:v>
                </c:pt>
                <c:pt idx="3187">
                  <c:v>4.0911999999999997</c:v>
                </c:pt>
                <c:pt idx="3188">
                  <c:v>4.0968999999999998</c:v>
                </c:pt>
                <c:pt idx="3189">
                  <c:v>4.0903999999999998</c:v>
                </c:pt>
                <c:pt idx="3190">
                  <c:v>4.0976999999999997</c:v>
                </c:pt>
                <c:pt idx="3191">
                  <c:v>4.0928000000000004</c:v>
                </c:pt>
                <c:pt idx="3192">
                  <c:v>4.0911999999999997</c:v>
                </c:pt>
                <c:pt idx="3193">
                  <c:v>4.0928000000000004</c:v>
                </c:pt>
                <c:pt idx="3194">
                  <c:v>4.0887000000000002</c:v>
                </c:pt>
                <c:pt idx="3195">
                  <c:v>4.0871000000000004</c:v>
                </c:pt>
                <c:pt idx="3196">
                  <c:v>4.0919999999999996</c:v>
                </c:pt>
                <c:pt idx="3197">
                  <c:v>4.0960999999999999</c:v>
                </c:pt>
                <c:pt idx="3198">
                  <c:v>4.0895000000000001</c:v>
                </c:pt>
                <c:pt idx="3199">
                  <c:v>4.0936000000000003</c:v>
                </c:pt>
                <c:pt idx="3200">
                  <c:v>4.0928000000000004</c:v>
                </c:pt>
                <c:pt idx="3201">
                  <c:v>4.0903999999999998</c:v>
                </c:pt>
                <c:pt idx="3202">
                  <c:v>4.0919999999999996</c:v>
                </c:pt>
                <c:pt idx="3203">
                  <c:v>4.0911999999999997</c:v>
                </c:pt>
                <c:pt idx="3204">
                  <c:v>4.0960999999999999</c:v>
                </c:pt>
                <c:pt idx="3205">
                  <c:v>4.0919999999999996</c:v>
                </c:pt>
                <c:pt idx="3206">
                  <c:v>4.0838000000000001</c:v>
                </c:pt>
                <c:pt idx="3207">
                  <c:v>4.0887000000000002</c:v>
                </c:pt>
                <c:pt idx="3208">
                  <c:v>4.0919999999999996</c:v>
                </c:pt>
                <c:pt idx="3209">
                  <c:v>4.0919999999999996</c:v>
                </c:pt>
                <c:pt idx="3210">
                  <c:v>4.0895000000000001</c:v>
                </c:pt>
                <c:pt idx="3211">
                  <c:v>4.0887000000000002</c:v>
                </c:pt>
                <c:pt idx="3212">
                  <c:v>4.0919999999999996</c:v>
                </c:pt>
                <c:pt idx="3213">
                  <c:v>4.0887000000000002</c:v>
                </c:pt>
                <c:pt idx="3214">
                  <c:v>4.0846999999999998</c:v>
                </c:pt>
                <c:pt idx="3215">
                  <c:v>4.0895000000000001</c:v>
                </c:pt>
                <c:pt idx="3216">
                  <c:v>4.0919999999999996</c:v>
                </c:pt>
                <c:pt idx="3217">
                  <c:v>4.0895000000000001</c:v>
                </c:pt>
                <c:pt idx="3218">
                  <c:v>4.0895000000000001</c:v>
                </c:pt>
                <c:pt idx="3219">
                  <c:v>4.0895000000000001</c:v>
                </c:pt>
                <c:pt idx="3220">
                  <c:v>4.0879000000000003</c:v>
                </c:pt>
                <c:pt idx="3221">
                  <c:v>4.0919999999999996</c:v>
                </c:pt>
                <c:pt idx="3222">
                  <c:v>4.0879000000000003</c:v>
                </c:pt>
                <c:pt idx="3223">
                  <c:v>4.0879000000000003</c:v>
                </c:pt>
                <c:pt idx="3224">
                  <c:v>4.0854999999999997</c:v>
                </c:pt>
                <c:pt idx="3225">
                  <c:v>4.0919999999999996</c:v>
                </c:pt>
                <c:pt idx="3226">
                  <c:v>4.0846999999999998</c:v>
                </c:pt>
                <c:pt idx="3227">
                  <c:v>4.0879000000000003</c:v>
                </c:pt>
                <c:pt idx="3228">
                  <c:v>4.0862999999999996</c:v>
                </c:pt>
                <c:pt idx="3229">
                  <c:v>4.0895000000000001</c:v>
                </c:pt>
                <c:pt idx="3230">
                  <c:v>4.0871000000000004</c:v>
                </c:pt>
                <c:pt idx="3231">
                  <c:v>4.0911999999999997</c:v>
                </c:pt>
                <c:pt idx="3232">
                  <c:v>4.0846999999999998</c:v>
                </c:pt>
                <c:pt idx="3233">
                  <c:v>4.0887000000000002</c:v>
                </c:pt>
                <c:pt idx="3234">
                  <c:v>4.0887000000000002</c:v>
                </c:pt>
                <c:pt idx="3235">
                  <c:v>4.0871000000000004</c:v>
                </c:pt>
                <c:pt idx="3236">
                  <c:v>4.0887000000000002</c:v>
                </c:pt>
                <c:pt idx="3237">
                  <c:v>4.0871000000000004</c:v>
                </c:pt>
                <c:pt idx="3238">
                  <c:v>4.0830000000000002</c:v>
                </c:pt>
                <c:pt idx="3239">
                  <c:v>4.0838000000000001</c:v>
                </c:pt>
                <c:pt idx="3240">
                  <c:v>4.0903999999999998</c:v>
                </c:pt>
                <c:pt idx="3241">
                  <c:v>4.0887000000000002</c:v>
                </c:pt>
                <c:pt idx="3242">
                  <c:v>4.0838000000000001</c:v>
                </c:pt>
                <c:pt idx="3243">
                  <c:v>4.0846999999999998</c:v>
                </c:pt>
                <c:pt idx="3244">
                  <c:v>4.0879000000000003</c:v>
                </c:pt>
                <c:pt idx="3245">
                  <c:v>4.0879000000000003</c:v>
                </c:pt>
                <c:pt idx="3246">
                  <c:v>4.0871000000000004</c:v>
                </c:pt>
                <c:pt idx="3247">
                  <c:v>4.0862999999999996</c:v>
                </c:pt>
                <c:pt idx="3248">
                  <c:v>4.0854999999999997</c:v>
                </c:pt>
                <c:pt idx="3249">
                  <c:v>4.0871000000000004</c:v>
                </c:pt>
                <c:pt idx="3250">
                  <c:v>4.0871000000000004</c:v>
                </c:pt>
                <c:pt idx="3251">
                  <c:v>4.0871000000000004</c:v>
                </c:pt>
                <c:pt idx="3252">
                  <c:v>4.0862999999999996</c:v>
                </c:pt>
                <c:pt idx="3253">
                  <c:v>4.0838000000000001</c:v>
                </c:pt>
                <c:pt idx="3254">
                  <c:v>4.0854999999999997</c:v>
                </c:pt>
                <c:pt idx="3255">
                  <c:v>4.0871000000000004</c:v>
                </c:pt>
                <c:pt idx="3256">
                  <c:v>4.0879000000000003</c:v>
                </c:pt>
                <c:pt idx="3257">
                  <c:v>4.0830000000000002</c:v>
                </c:pt>
                <c:pt idx="3258">
                  <c:v>4.0814000000000004</c:v>
                </c:pt>
                <c:pt idx="3259">
                  <c:v>4.0830000000000002</c:v>
                </c:pt>
                <c:pt idx="3260">
                  <c:v>4.0814000000000004</c:v>
                </c:pt>
                <c:pt idx="3261">
                  <c:v>4.0830000000000002</c:v>
                </c:pt>
                <c:pt idx="3262">
                  <c:v>4.0854999999999997</c:v>
                </c:pt>
                <c:pt idx="3263">
                  <c:v>4.0838000000000001</c:v>
                </c:pt>
                <c:pt idx="3264">
                  <c:v>4.0846999999999998</c:v>
                </c:pt>
                <c:pt idx="3265">
                  <c:v>4.0862999999999996</c:v>
                </c:pt>
                <c:pt idx="3266">
                  <c:v>4.0814000000000004</c:v>
                </c:pt>
                <c:pt idx="3267">
                  <c:v>4.0789999999999997</c:v>
                </c:pt>
                <c:pt idx="3268">
                  <c:v>4.0871000000000004</c:v>
                </c:pt>
                <c:pt idx="3269">
                  <c:v>4.0830000000000002</c:v>
                </c:pt>
                <c:pt idx="3270">
                  <c:v>4.0797999999999996</c:v>
                </c:pt>
                <c:pt idx="3271">
                  <c:v>4.0814000000000004</c:v>
                </c:pt>
                <c:pt idx="3272">
                  <c:v>4.0838000000000001</c:v>
                </c:pt>
                <c:pt idx="3273">
                  <c:v>4.0805999999999996</c:v>
                </c:pt>
                <c:pt idx="3274">
                  <c:v>4.0814000000000004</c:v>
                </c:pt>
                <c:pt idx="3275">
                  <c:v>4.0805999999999996</c:v>
                </c:pt>
                <c:pt idx="3276">
                  <c:v>4.0749000000000004</c:v>
                </c:pt>
                <c:pt idx="3277">
                  <c:v>4.0814000000000004</c:v>
                </c:pt>
                <c:pt idx="3278">
                  <c:v>4.0797999999999996</c:v>
                </c:pt>
                <c:pt idx="3279">
                  <c:v>4.0773000000000001</c:v>
                </c:pt>
                <c:pt idx="3280">
                  <c:v>4.0830000000000002</c:v>
                </c:pt>
                <c:pt idx="3281">
                  <c:v>4.0789999999999997</c:v>
                </c:pt>
                <c:pt idx="3282">
                  <c:v>4.0805999999999996</c:v>
                </c:pt>
                <c:pt idx="3283">
                  <c:v>4.0797999999999996</c:v>
                </c:pt>
                <c:pt idx="3284">
                  <c:v>4.0862999999999996</c:v>
                </c:pt>
                <c:pt idx="3285">
                  <c:v>4.0814000000000004</c:v>
                </c:pt>
                <c:pt idx="3286">
                  <c:v>4.0838000000000001</c:v>
                </c:pt>
                <c:pt idx="3287">
                  <c:v>4.0773000000000001</c:v>
                </c:pt>
                <c:pt idx="3288">
                  <c:v>4.0805999999999996</c:v>
                </c:pt>
                <c:pt idx="3289">
                  <c:v>4.0765000000000002</c:v>
                </c:pt>
                <c:pt idx="3290">
                  <c:v>4.0830000000000002</c:v>
                </c:pt>
                <c:pt idx="3291">
                  <c:v>4.0805999999999996</c:v>
                </c:pt>
                <c:pt idx="3292">
                  <c:v>4.0805999999999996</c:v>
                </c:pt>
                <c:pt idx="3293">
                  <c:v>4.0805999999999996</c:v>
                </c:pt>
                <c:pt idx="3294">
                  <c:v>4.0805999999999996</c:v>
                </c:pt>
                <c:pt idx="3295">
                  <c:v>4.0846999999999998</c:v>
                </c:pt>
                <c:pt idx="3296">
                  <c:v>4.0789999999999997</c:v>
                </c:pt>
                <c:pt idx="3297">
                  <c:v>4.0749000000000004</c:v>
                </c:pt>
                <c:pt idx="3298">
                  <c:v>4.0846999999999998</c:v>
                </c:pt>
                <c:pt idx="3299">
                  <c:v>4.0749000000000004</c:v>
                </c:pt>
                <c:pt idx="3300">
                  <c:v>4.0789999999999997</c:v>
                </c:pt>
                <c:pt idx="3301">
                  <c:v>4.0773000000000001</c:v>
                </c:pt>
                <c:pt idx="3302">
                  <c:v>4.0838000000000001</c:v>
                </c:pt>
                <c:pt idx="3303">
                  <c:v>4.0773000000000001</c:v>
                </c:pt>
                <c:pt idx="3304">
                  <c:v>4.0781000000000001</c:v>
                </c:pt>
                <c:pt idx="3305">
                  <c:v>4.0749000000000004</c:v>
                </c:pt>
                <c:pt idx="3306">
                  <c:v>4.0822000000000003</c:v>
                </c:pt>
                <c:pt idx="3307">
                  <c:v>4.0765000000000002</c:v>
                </c:pt>
                <c:pt idx="3308">
                  <c:v>4.0716000000000001</c:v>
                </c:pt>
                <c:pt idx="3309">
                  <c:v>4.0789999999999997</c:v>
                </c:pt>
                <c:pt idx="3310">
                  <c:v>4.0765000000000002</c:v>
                </c:pt>
                <c:pt idx="3311">
                  <c:v>4.0740999999999996</c:v>
                </c:pt>
                <c:pt idx="3312">
                  <c:v>4.0781000000000001</c:v>
                </c:pt>
                <c:pt idx="3313">
                  <c:v>4.0781000000000001</c:v>
                </c:pt>
                <c:pt idx="3314">
                  <c:v>4.0740999999999996</c:v>
                </c:pt>
                <c:pt idx="3315">
                  <c:v>4.0749000000000004</c:v>
                </c:pt>
                <c:pt idx="3316">
                  <c:v>4.0740999999999996</c:v>
                </c:pt>
                <c:pt idx="3317">
                  <c:v>4.0732999999999997</c:v>
                </c:pt>
                <c:pt idx="3318">
                  <c:v>4.0765000000000002</c:v>
                </c:pt>
                <c:pt idx="3319">
                  <c:v>4.0765000000000002</c:v>
                </c:pt>
                <c:pt idx="3320">
                  <c:v>4.0781000000000001</c:v>
                </c:pt>
                <c:pt idx="3321">
                  <c:v>4.0773000000000001</c:v>
                </c:pt>
                <c:pt idx="3322">
                  <c:v>4.0732999999999997</c:v>
                </c:pt>
                <c:pt idx="3323">
                  <c:v>4.0740999999999996</c:v>
                </c:pt>
                <c:pt idx="3324">
                  <c:v>4.0749000000000004</c:v>
                </c:pt>
                <c:pt idx="3325">
                  <c:v>4.0749000000000004</c:v>
                </c:pt>
                <c:pt idx="3326">
                  <c:v>4.0773000000000001</c:v>
                </c:pt>
                <c:pt idx="3327">
                  <c:v>4.0765000000000002</c:v>
                </c:pt>
                <c:pt idx="3328">
                  <c:v>4.0724</c:v>
                </c:pt>
                <c:pt idx="3329">
                  <c:v>4.0765000000000002</c:v>
                </c:pt>
                <c:pt idx="3330">
                  <c:v>4.0716000000000001</c:v>
                </c:pt>
                <c:pt idx="3331">
                  <c:v>4.0749000000000004</c:v>
                </c:pt>
                <c:pt idx="3332">
                  <c:v>4.0732999999999997</c:v>
                </c:pt>
                <c:pt idx="3333">
                  <c:v>4.0740999999999996</c:v>
                </c:pt>
                <c:pt idx="3334">
                  <c:v>4.0724</c:v>
                </c:pt>
                <c:pt idx="3335">
                  <c:v>4.0716000000000001</c:v>
                </c:pt>
                <c:pt idx="3336">
                  <c:v>4.0757000000000003</c:v>
                </c:pt>
                <c:pt idx="3337">
                  <c:v>4.0773000000000001</c:v>
                </c:pt>
                <c:pt idx="3338">
                  <c:v>4.0716000000000001</c:v>
                </c:pt>
                <c:pt idx="3339">
                  <c:v>4.0773000000000001</c:v>
                </c:pt>
                <c:pt idx="3340">
                  <c:v>4.0724</c:v>
                </c:pt>
                <c:pt idx="3341">
                  <c:v>4.0740999999999996</c:v>
                </c:pt>
                <c:pt idx="3342">
                  <c:v>4.0740999999999996</c:v>
                </c:pt>
                <c:pt idx="3343">
                  <c:v>4.0716000000000001</c:v>
                </c:pt>
                <c:pt idx="3344">
                  <c:v>4.0683999999999996</c:v>
                </c:pt>
                <c:pt idx="3345">
                  <c:v>4.0724</c:v>
                </c:pt>
                <c:pt idx="3346">
                  <c:v>4.0732999999999997</c:v>
                </c:pt>
                <c:pt idx="3347">
                  <c:v>4.0692000000000004</c:v>
                </c:pt>
                <c:pt idx="3348">
                  <c:v>4.0675999999999997</c:v>
                </c:pt>
                <c:pt idx="3349">
                  <c:v>4.0724</c:v>
                </c:pt>
                <c:pt idx="3350">
                  <c:v>4.0749000000000004</c:v>
                </c:pt>
                <c:pt idx="3351">
                  <c:v>4.0675999999999997</c:v>
                </c:pt>
                <c:pt idx="3352">
                  <c:v>4.0740999999999996</c:v>
                </c:pt>
                <c:pt idx="3353">
                  <c:v>4.07</c:v>
                </c:pt>
                <c:pt idx="3354">
                  <c:v>4.0732999999999997</c:v>
                </c:pt>
                <c:pt idx="3355">
                  <c:v>4.0667</c:v>
                </c:pt>
                <c:pt idx="3356">
                  <c:v>4.0683999999999996</c:v>
                </c:pt>
                <c:pt idx="3357">
                  <c:v>4.0740999999999996</c:v>
                </c:pt>
                <c:pt idx="3358">
                  <c:v>4.07</c:v>
                </c:pt>
                <c:pt idx="3359">
                  <c:v>4.0724</c:v>
                </c:pt>
                <c:pt idx="3360">
                  <c:v>4.0708000000000002</c:v>
                </c:pt>
                <c:pt idx="3361">
                  <c:v>4.0675999999999997</c:v>
                </c:pt>
                <c:pt idx="3362">
                  <c:v>4.0667</c:v>
                </c:pt>
                <c:pt idx="3363">
                  <c:v>4.0716000000000001</c:v>
                </c:pt>
                <c:pt idx="3364">
                  <c:v>4.0683999999999996</c:v>
                </c:pt>
                <c:pt idx="3365">
                  <c:v>4.0643000000000002</c:v>
                </c:pt>
                <c:pt idx="3366">
                  <c:v>4.0692000000000004</c:v>
                </c:pt>
                <c:pt idx="3367">
                  <c:v>4.0683999999999996</c:v>
                </c:pt>
                <c:pt idx="3368">
                  <c:v>4.0724</c:v>
                </c:pt>
                <c:pt idx="3369">
                  <c:v>4.0659000000000001</c:v>
                </c:pt>
                <c:pt idx="3370">
                  <c:v>4.0659000000000001</c:v>
                </c:pt>
                <c:pt idx="3371">
                  <c:v>4.0692000000000004</c:v>
                </c:pt>
                <c:pt idx="3372">
                  <c:v>4.0627000000000004</c:v>
                </c:pt>
                <c:pt idx="3373">
                  <c:v>4.0651000000000002</c:v>
                </c:pt>
                <c:pt idx="3374">
                  <c:v>4.0716000000000001</c:v>
                </c:pt>
                <c:pt idx="3375">
                  <c:v>4.0651000000000002</c:v>
                </c:pt>
                <c:pt idx="3376">
                  <c:v>4.0675999999999997</c:v>
                </c:pt>
                <c:pt idx="3377">
                  <c:v>4.0683999999999996</c:v>
                </c:pt>
                <c:pt idx="3378">
                  <c:v>4.0667</c:v>
                </c:pt>
                <c:pt idx="3379">
                  <c:v>4.0651000000000002</c:v>
                </c:pt>
                <c:pt idx="3380">
                  <c:v>4.0683999999999996</c:v>
                </c:pt>
                <c:pt idx="3381">
                  <c:v>4.0651000000000002</c:v>
                </c:pt>
                <c:pt idx="3382">
                  <c:v>4.0635000000000003</c:v>
                </c:pt>
                <c:pt idx="3383">
                  <c:v>4.0635000000000003</c:v>
                </c:pt>
                <c:pt idx="3384">
                  <c:v>4.07</c:v>
                </c:pt>
                <c:pt idx="3385">
                  <c:v>4.0667</c:v>
                </c:pt>
                <c:pt idx="3386">
                  <c:v>4.0651000000000002</c:v>
                </c:pt>
                <c:pt idx="3387">
                  <c:v>4.0683999999999996</c:v>
                </c:pt>
                <c:pt idx="3388">
                  <c:v>4.0692000000000004</c:v>
                </c:pt>
                <c:pt idx="3389">
                  <c:v>4.0627000000000004</c:v>
                </c:pt>
                <c:pt idx="3390">
                  <c:v>4.0667</c:v>
                </c:pt>
                <c:pt idx="3391">
                  <c:v>4.0643000000000002</c:v>
                </c:pt>
                <c:pt idx="3392">
                  <c:v>4.0618999999999996</c:v>
                </c:pt>
                <c:pt idx="3393">
                  <c:v>4.0643000000000002</c:v>
                </c:pt>
                <c:pt idx="3394">
                  <c:v>4.0635000000000003</c:v>
                </c:pt>
                <c:pt idx="3395">
                  <c:v>4.0651000000000002</c:v>
                </c:pt>
                <c:pt idx="3396">
                  <c:v>4.0643000000000002</c:v>
                </c:pt>
                <c:pt idx="3397">
                  <c:v>4.0529000000000002</c:v>
                </c:pt>
                <c:pt idx="3398">
                  <c:v>4.0627000000000004</c:v>
                </c:pt>
                <c:pt idx="3399">
                  <c:v>4.0627000000000004</c:v>
                </c:pt>
                <c:pt idx="3400">
                  <c:v>4.0618999999999996</c:v>
                </c:pt>
                <c:pt idx="3401">
                  <c:v>4.0651000000000002</c:v>
                </c:pt>
                <c:pt idx="3402">
                  <c:v>4.0667</c:v>
                </c:pt>
                <c:pt idx="3403">
                  <c:v>4.0635000000000003</c:v>
                </c:pt>
                <c:pt idx="3404">
                  <c:v>4.0618999999999996</c:v>
                </c:pt>
                <c:pt idx="3405">
                  <c:v>4.0667</c:v>
                </c:pt>
                <c:pt idx="3406">
                  <c:v>4.0610999999999997</c:v>
                </c:pt>
                <c:pt idx="3407">
                  <c:v>4.0627000000000004</c:v>
                </c:pt>
                <c:pt idx="3408">
                  <c:v>4.0578000000000003</c:v>
                </c:pt>
                <c:pt idx="3409">
                  <c:v>4.0602</c:v>
                </c:pt>
                <c:pt idx="3410">
                  <c:v>4.0586000000000002</c:v>
                </c:pt>
                <c:pt idx="3411">
                  <c:v>4.0651000000000002</c:v>
                </c:pt>
                <c:pt idx="3412">
                  <c:v>4.0643000000000002</c:v>
                </c:pt>
                <c:pt idx="3413">
                  <c:v>4.0627000000000004</c:v>
                </c:pt>
                <c:pt idx="3414">
                  <c:v>4.0610999999999997</c:v>
                </c:pt>
                <c:pt idx="3415">
                  <c:v>4.0570000000000004</c:v>
                </c:pt>
                <c:pt idx="3416">
                  <c:v>4.0602</c:v>
                </c:pt>
                <c:pt idx="3417">
                  <c:v>4.0578000000000003</c:v>
                </c:pt>
                <c:pt idx="3418">
                  <c:v>4.0570000000000004</c:v>
                </c:pt>
                <c:pt idx="3419">
                  <c:v>4.0610999999999997</c:v>
                </c:pt>
                <c:pt idx="3420">
                  <c:v>4.0586000000000002</c:v>
                </c:pt>
                <c:pt idx="3421">
                  <c:v>4.0561999999999996</c:v>
                </c:pt>
                <c:pt idx="3422">
                  <c:v>4.0553999999999997</c:v>
                </c:pt>
                <c:pt idx="3423">
                  <c:v>4.0594000000000001</c:v>
                </c:pt>
                <c:pt idx="3424">
                  <c:v>4.0675999999999997</c:v>
                </c:pt>
                <c:pt idx="3425">
                  <c:v>4.0594000000000001</c:v>
                </c:pt>
                <c:pt idx="3426">
                  <c:v>4.0561999999999996</c:v>
                </c:pt>
                <c:pt idx="3427">
                  <c:v>4.0627000000000004</c:v>
                </c:pt>
                <c:pt idx="3428">
                  <c:v>4.0610999999999997</c:v>
                </c:pt>
                <c:pt idx="3429">
                  <c:v>4.0627000000000004</c:v>
                </c:pt>
                <c:pt idx="3430">
                  <c:v>4.0594000000000001</c:v>
                </c:pt>
                <c:pt idx="3431">
                  <c:v>4.0545</c:v>
                </c:pt>
                <c:pt idx="3432">
                  <c:v>4.0537000000000001</c:v>
                </c:pt>
                <c:pt idx="3433">
                  <c:v>4.0594000000000001</c:v>
                </c:pt>
                <c:pt idx="3434">
                  <c:v>4.0627000000000004</c:v>
                </c:pt>
                <c:pt idx="3435">
                  <c:v>4.0594000000000001</c:v>
                </c:pt>
                <c:pt idx="3436">
                  <c:v>4.0618999999999996</c:v>
                </c:pt>
                <c:pt idx="3437">
                  <c:v>4.0602</c:v>
                </c:pt>
                <c:pt idx="3438">
                  <c:v>4.0602</c:v>
                </c:pt>
                <c:pt idx="3439">
                  <c:v>4.0594000000000001</c:v>
                </c:pt>
                <c:pt idx="3440">
                  <c:v>4.0578000000000003</c:v>
                </c:pt>
                <c:pt idx="3441">
                  <c:v>4.0561999999999996</c:v>
                </c:pt>
                <c:pt idx="3442">
                  <c:v>4.0586000000000002</c:v>
                </c:pt>
                <c:pt idx="3443">
                  <c:v>4.0570000000000004</c:v>
                </c:pt>
                <c:pt idx="3444">
                  <c:v>4.0553999999999997</c:v>
                </c:pt>
                <c:pt idx="3445">
                  <c:v>4.0570000000000004</c:v>
                </c:pt>
                <c:pt idx="3446">
                  <c:v>4.0505000000000004</c:v>
                </c:pt>
                <c:pt idx="3447">
                  <c:v>4.0553999999999997</c:v>
                </c:pt>
                <c:pt idx="3448">
                  <c:v>4.0545</c:v>
                </c:pt>
                <c:pt idx="3449">
                  <c:v>4.0488</c:v>
                </c:pt>
                <c:pt idx="3450">
                  <c:v>4.0570000000000004</c:v>
                </c:pt>
                <c:pt idx="3451">
                  <c:v>4.0570000000000004</c:v>
                </c:pt>
                <c:pt idx="3452">
                  <c:v>4.0537000000000001</c:v>
                </c:pt>
                <c:pt idx="3453">
                  <c:v>4.0488</c:v>
                </c:pt>
                <c:pt idx="3454">
                  <c:v>4.0570000000000004</c:v>
                </c:pt>
                <c:pt idx="3455">
                  <c:v>4.0537000000000001</c:v>
                </c:pt>
                <c:pt idx="3456">
                  <c:v>4.0529000000000002</c:v>
                </c:pt>
                <c:pt idx="3457">
                  <c:v>4.0505000000000004</c:v>
                </c:pt>
                <c:pt idx="3458">
                  <c:v>4.0545</c:v>
                </c:pt>
                <c:pt idx="3459">
                  <c:v>4.0537000000000001</c:v>
                </c:pt>
                <c:pt idx="3460">
                  <c:v>4.0505000000000004</c:v>
                </c:pt>
                <c:pt idx="3461">
                  <c:v>4.0553999999999997</c:v>
                </c:pt>
                <c:pt idx="3462">
                  <c:v>4.0521000000000003</c:v>
                </c:pt>
                <c:pt idx="3463">
                  <c:v>4.0578000000000003</c:v>
                </c:pt>
                <c:pt idx="3464">
                  <c:v>4.0529000000000002</c:v>
                </c:pt>
                <c:pt idx="3465">
                  <c:v>4.0561999999999996</c:v>
                </c:pt>
                <c:pt idx="3466">
                  <c:v>4.0472000000000001</c:v>
                </c:pt>
                <c:pt idx="3467">
                  <c:v>4.0521000000000003</c:v>
                </c:pt>
                <c:pt idx="3468">
                  <c:v>4.0529000000000002</c:v>
                </c:pt>
                <c:pt idx="3469">
                  <c:v>4.0521000000000003</c:v>
                </c:pt>
                <c:pt idx="3470">
                  <c:v>4.0505000000000004</c:v>
                </c:pt>
                <c:pt idx="3471">
                  <c:v>4.0496999999999996</c:v>
                </c:pt>
                <c:pt idx="3472">
                  <c:v>4.0561999999999996</c:v>
                </c:pt>
                <c:pt idx="3473">
                  <c:v>4.0586000000000002</c:v>
                </c:pt>
                <c:pt idx="3474">
                  <c:v>4.0488</c:v>
                </c:pt>
                <c:pt idx="3475">
                  <c:v>4.0488</c:v>
                </c:pt>
                <c:pt idx="3476">
                  <c:v>4.0521000000000003</c:v>
                </c:pt>
                <c:pt idx="3477">
                  <c:v>4.0464000000000002</c:v>
                </c:pt>
                <c:pt idx="3478">
                  <c:v>4.0521000000000003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D02-490F-BF5D-9CEA2D07C233}"/>
            </c:ext>
          </c:extLst>
        </c:ser>
        <c:ser>
          <c:idx val="2"/>
          <c:order val="1"/>
          <c:tx>
            <c:strRef>
              <c:f>OJIP_norm!$D$1</c:f>
              <c:strCache>
                <c:ptCount val="1"/>
                <c:pt idx="0">
                  <c:v>chlo_highco2_darklight_000s_rep3</c:v>
                </c:pt>
              </c:strCache>
            </c:strRef>
          </c:tx>
          <c:spPr>
            <a:ln w="19050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OJIP_norm!$A$2:$A$3480</c:f>
              <c:numCache>
                <c:formatCode>General</c:formatCode>
                <c:ptCount val="347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  <c:pt idx="100">
                  <c:v>1.01</c:v>
                </c:pt>
                <c:pt idx="101">
                  <c:v>1.02</c:v>
                </c:pt>
                <c:pt idx="102">
                  <c:v>1.03</c:v>
                </c:pt>
                <c:pt idx="103">
                  <c:v>1.04</c:v>
                </c:pt>
                <c:pt idx="104">
                  <c:v>1.05</c:v>
                </c:pt>
                <c:pt idx="105">
                  <c:v>1.06</c:v>
                </c:pt>
                <c:pt idx="106">
                  <c:v>1.07</c:v>
                </c:pt>
                <c:pt idx="107">
                  <c:v>1.08</c:v>
                </c:pt>
                <c:pt idx="108">
                  <c:v>1.0900000000000001</c:v>
                </c:pt>
                <c:pt idx="109">
                  <c:v>1.1000000000000001</c:v>
                </c:pt>
                <c:pt idx="110">
                  <c:v>1.1100000000000001</c:v>
                </c:pt>
                <c:pt idx="111">
                  <c:v>1.1200000000000001</c:v>
                </c:pt>
                <c:pt idx="112">
                  <c:v>1.1299999999999999</c:v>
                </c:pt>
                <c:pt idx="113">
                  <c:v>1.1399999999999999</c:v>
                </c:pt>
                <c:pt idx="114">
                  <c:v>1.1499999999999999</c:v>
                </c:pt>
                <c:pt idx="115">
                  <c:v>1.1599999999999999</c:v>
                </c:pt>
                <c:pt idx="116">
                  <c:v>1.17</c:v>
                </c:pt>
                <c:pt idx="117">
                  <c:v>1.18</c:v>
                </c:pt>
                <c:pt idx="118">
                  <c:v>1.19</c:v>
                </c:pt>
                <c:pt idx="119">
                  <c:v>1.2</c:v>
                </c:pt>
                <c:pt idx="120">
                  <c:v>1.21</c:v>
                </c:pt>
                <c:pt idx="121">
                  <c:v>1.22</c:v>
                </c:pt>
                <c:pt idx="122">
                  <c:v>1.23</c:v>
                </c:pt>
                <c:pt idx="123">
                  <c:v>1.24</c:v>
                </c:pt>
                <c:pt idx="124">
                  <c:v>1.25</c:v>
                </c:pt>
                <c:pt idx="125">
                  <c:v>1.26</c:v>
                </c:pt>
                <c:pt idx="126">
                  <c:v>1.27</c:v>
                </c:pt>
                <c:pt idx="127">
                  <c:v>1.28</c:v>
                </c:pt>
                <c:pt idx="128">
                  <c:v>1.29</c:v>
                </c:pt>
                <c:pt idx="129">
                  <c:v>1.3</c:v>
                </c:pt>
                <c:pt idx="130">
                  <c:v>1.31</c:v>
                </c:pt>
                <c:pt idx="131">
                  <c:v>1.32</c:v>
                </c:pt>
                <c:pt idx="132">
                  <c:v>1.33</c:v>
                </c:pt>
                <c:pt idx="133">
                  <c:v>1.34</c:v>
                </c:pt>
                <c:pt idx="134">
                  <c:v>1.35</c:v>
                </c:pt>
                <c:pt idx="135">
                  <c:v>1.36</c:v>
                </c:pt>
                <c:pt idx="136">
                  <c:v>1.37</c:v>
                </c:pt>
                <c:pt idx="137">
                  <c:v>1.38</c:v>
                </c:pt>
                <c:pt idx="138">
                  <c:v>1.39</c:v>
                </c:pt>
                <c:pt idx="139">
                  <c:v>1.4</c:v>
                </c:pt>
                <c:pt idx="140">
                  <c:v>1.41</c:v>
                </c:pt>
                <c:pt idx="141">
                  <c:v>1.42</c:v>
                </c:pt>
                <c:pt idx="142">
                  <c:v>1.43</c:v>
                </c:pt>
                <c:pt idx="143">
                  <c:v>1.44</c:v>
                </c:pt>
                <c:pt idx="144">
                  <c:v>1.45</c:v>
                </c:pt>
                <c:pt idx="145">
                  <c:v>1.46</c:v>
                </c:pt>
                <c:pt idx="146">
                  <c:v>1.47</c:v>
                </c:pt>
                <c:pt idx="147">
                  <c:v>1.48</c:v>
                </c:pt>
                <c:pt idx="148">
                  <c:v>1.49</c:v>
                </c:pt>
                <c:pt idx="149">
                  <c:v>1.5</c:v>
                </c:pt>
                <c:pt idx="150">
                  <c:v>1.51</c:v>
                </c:pt>
                <c:pt idx="151">
                  <c:v>1.52</c:v>
                </c:pt>
                <c:pt idx="152">
                  <c:v>1.53</c:v>
                </c:pt>
                <c:pt idx="153">
                  <c:v>1.54</c:v>
                </c:pt>
                <c:pt idx="154">
                  <c:v>1.55</c:v>
                </c:pt>
                <c:pt idx="155">
                  <c:v>1.56</c:v>
                </c:pt>
                <c:pt idx="156">
                  <c:v>1.57</c:v>
                </c:pt>
                <c:pt idx="157">
                  <c:v>1.58</c:v>
                </c:pt>
                <c:pt idx="158">
                  <c:v>1.59</c:v>
                </c:pt>
                <c:pt idx="159">
                  <c:v>1.6</c:v>
                </c:pt>
                <c:pt idx="160">
                  <c:v>1.61</c:v>
                </c:pt>
                <c:pt idx="161">
                  <c:v>1.62</c:v>
                </c:pt>
                <c:pt idx="162">
                  <c:v>1.63</c:v>
                </c:pt>
                <c:pt idx="163">
                  <c:v>1.64</c:v>
                </c:pt>
                <c:pt idx="164">
                  <c:v>1.65</c:v>
                </c:pt>
                <c:pt idx="165">
                  <c:v>1.66</c:v>
                </c:pt>
                <c:pt idx="166">
                  <c:v>1.67</c:v>
                </c:pt>
                <c:pt idx="167">
                  <c:v>1.68</c:v>
                </c:pt>
                <c:pt idx="168">
                  <c:v>1.69</c:v>
                </c:pt>
                <c:pt idx="169">
                  <c:v>1.7</c:v>
                </c:pt>
                <c:pt idx="170">
                  <c:v>1.71</c:v>
                </c:pt>
                <c:pt idx="171">
                  <c:v>1.72</c:v>
                </c:pt>
                <c:pt idx="172">
                  <c:v>1.73</c:v>
                </c:pt>
                <c:pt idx="173">
                  <c:v>1.74</c:v>
                </c:pt>
                <c:pt idx="174">
                  <c:v>1.75</c:v>
                </c:pt>
                <c:pt idx="175">
                  <c:v>1.76</c:v>
                </c:pt>
                <c:pt idx="176">
                  <c:v>1.77</c:v>
                </c:pt>
                <c:pt idx="177">
                  <c:v>1.78</c:v>
                </c:pt>
                <c:pt idx="178">
                  <c:v>1.79</c:v>
                </c:pt>
                <c:pt idx="179">
                  <c:v>1.8</c:v>
                </c:pt>
                <c:pt idx="180">
                  <c:v>1.81</c:v>
                </c:pt>
                <c:pt idx="181">
                  <c:v>1.82</c:v>
                </c:pt>
                <c:pt idx="182">
                  <c:v>1.83</c:v>
                </c:pt>
                <c:pt idx="183">
                  <c:v>1.84</c:v>
                </c:pt>
                <c:pt idx="184">
                  <c:v>1.85</c:v>
                </c:pt>
                <c:pt idx="185">
                  <c:v>1.86</c:v>
                </c:pt>
                <c:pt idx="186">
                  <c:v>1.87</c:v>
                </c:pt>
                <c:pt idx="187">
                  <c:v>1.88</c:v>
                </c:pt>
                <c:pt idx="188">
                  <c:v>1.89</c:v>
                </c:pt>
                <c:pt idx="189">
                  <c:v>1.9</c:v>
                </c:pt>
                <c:pt idx="190">
                  <c:v>1.91</c:v>
                </c:pt>
                <c:pt idx="191">
                  <c:v>1.92</c:v>
                </c:pt>
                <c:pt idx="192">
                  <c:v>1.93</c:v>
                </c:pt>
                <c:pt idx="193">
                  <c:v>1.94</c:v>
                </c:pt>
                <c:pt idx="194">
                  <c:v>1.95</c:v>
                </c:pt>
                <c:pt idx="195">
                  <c:v>1.96</c:v>
                </c:pt>
                <c:pt idx="196">
                  <c:v>1.97</c:v>
                </c:pt>
                <c:pt idx="197">
                  <c:v>1.98</c:v>
                </c:pt>
                <c:pt idx="198">
                  <c:v>1.99</c:v>
                </c:pt>
                <c:pt idx="199">
                  <c:v>2</c:v>
                </c:pt>
                <c:pt idx="200">
                  <c:v>2.0099999999999998</c:v>
                </c:pt>
                <c:pt idx="201">
                  <c:v>2.02</c:v>
                </c:pt>
                <c:pt idx="202">
                  <c:v>2.0299999999999998</c:v>
                </c:pt>
                <c:pt idx="203">
                  <c:v>2.04</c:v>
                </c:pt>
                <c:pt idx="204">
                  <c:v>2.0499999999999998</c:v>
                </c:pt>
                <c:pt idx="205">
                  <c:v>2.06</c:v>
                </c:pt>
                <c:pt idx="206">
                  <c:v>2.0699999999999998</c:v>
                </c:pt>
                <c:pt idx="207">
                  <c:v>2.08</c:v>
                </c:pt>
                <c:pt idx="208">
                  <c:v>2.09</c:v>
                </c:pt>
                <c:pt idx="209">
                  <c:v>2.1</c:v>
                </c:pt>
                <c:pt idx="210">
                  <c:v>2.11</c:v>
                </c:pt>
                <c:pt idx="211">
                  <c:v>2.12</c:v>
                </c:pt>
                <c:pt idx="212">
                  <c:v>2.13</c:v>
                </c:pt>
                <c:pt idx="213">
                  <c:v>2.14</c:v>
                </c:pt>
                <c:pt idx="214">
                  <c:v>2.15</c:v>
                </c:pt>
                <c:pt idx="215">
                  <c:v>2.16</c:v>
                </c:pt>
                <c:pt idx="216">
                  <c:v>2.17</c:v>
                </c:pt>
                <c:pt idx="217">
                  <c:v>2.1800000000000002</c:v>
                </c:pt>
                <c:pt idx="218">
                  <c:v>2.19</c:v>
                </c:pt>
                <c:pt idx="219">
                  <c:v>2.2000000000000002</c:v>
                </c:pt>
                <c:pt idx="220">
                  <c:v>2.21</c:v>
                </c:pt>
                <c:pt idx="221">
                  <c:v>2.2200000000000002</c:v>
                </c:pt>
                <c:pt idx="222">
                  <c:v>2.23</c:v>
                </c:pt>
                <c:pt idx="223">
                  <c:v>2.2400000000000002</c:v>
                </c:pt>
                <c:pt idx="224">
                  <c:v>2.25</c:v>
                </c:pt>
                <c:pt idx="225">
                  <c:v>2.2599999999999998</c:v>
                </c:pt>
                <c:pt idx="226">
                  <c:v>2.27</c:v>
                </c:pt>
                <c:pt idx="227">
                  <c:v>2.2799999999999998</c:v>
                </c:pt>
                <c:pt idx="228">
                  <c:v>2.29</c:v>
                </c:pt>
                <c:pt idx="229">
                  <c:v>2.2999999999999998</c:v>
                </c:pt>
                <c:pt idx="230">
                  <c:v>2.31</c:v>
                </c:pt>
                <c:pt idx="231">
                  <c:v>2.3199999999999998</c:v>
                </c:pt>
                <c:pt idx="232">
                  <c:v>2.33</c:v>
                </c:pt>
                <c:pt idx="233">
                  <c:v>2.34</c:v>
                </c:pt>
                <c:pt idx="234">
                  <c:v>2.35</c:v>
                </c:pt>
                <c:pt idx="235">
                  <c:v>2.36</c:v>
                </c:pt>
                <c:pt idx="236">
                  <c:v>2.37</c:v>
                </c:pt>
                <c:pt idx="237">
                  <c:v>2.38</c:v>
                </c:pt>
                <c:pt idx="238">
                  <c:v>2.39</c:v>
                </c:pt>
                <c:pt idx="239">
                  <c:v>2.4</c:v>
                </c:pt>
                <c:pt idx="240">
                  <c:v>2.41</c:v>
                </c:pt>
                <c:pt idx="241">
                  <c:v>2.42</c:v>
                </c:pt>
                <c:pt idx="242">
                  <c:v>2.4300000000000002</c:v>
                </c:pt>
                <c:pt idx="243">
                  <c:v>2.44</c:v>
                </c:pt>
                <c:pt idx="244">
                  <c:v>2.4500000000000002</c:v>
                </c:pt>
                <c:pt idx="245">
                  <c:v>2.46</c:v>
                </c:pt>
                <c:pt idx="246">
                  <c:v>2.4700000000000002</c:v>
                </c:pt>
                <c:pt idx="247">
                  <c:v>2.48</c:v>
                </c:pt>
                <c:pt idx="248">
                  <c:v>2.4900000000000002</c:v>
                </c:pt>
                <c:pt idx="249">
                  <c:v>2.5</c:v>
                </c:pt>
                <c:pt idx="250">
                  <c:v>2.5099999999999998</c:v>
                </c:pt>
                <c:pt idx="251">
                  <c:v>2.52</c:v>
                </c:pt>
                <c:pt idx="252">
                  <c:v>2.5299999999999998</c:v>
                </c:pt>
                <c:pt idx="253">
                  <c:v>2.54</c:v>
                </c:pt>
                <c:pt idx="254">
                  <c:v>2.5499999999999998</c:v>
                </c:pt>
                <c:pt idx="255">
                  <c:v>2.56</c:v>
                </c:pt>
                <c:pt idx="256">
                  <c:v>2.57</c:v>
                </c:pt>
                <c:pt idx="257">
                  <c:v>2.58</c:v>
                </c:pt>
                <c:pt idx="258">
                  <c:v>2.59</c:v>
                </c:pt>
                <c:pt idx="259">
                  <c:v>2.6</c:v>
                </c:pt>
                <c:pt idx="260">
                  <c:v>2.61</c:v>
                </c:pt>
                <c:pt idx="261">
                  <c:v>2.62</c:v>
                </c:pt>
                <c:pt idx="262">
                  <c:v>2.63</c:v>
                </c:pt>
                <c:pt idx="263">
                  <c:v>2.64</c:v>
                </c:pt>
                <c:pt idx="264">
                  <c:v>2.65</c:v>
                </c:pt>
                <c:pt idx="265">
                  <c:v>2.66</c:v>
                </c:pt>
                <c:pt idx="266">
                  <c:v>2.67</c:v>
                </c:pt>
                <c:pt idx="267">
                  <c:v>2.68</c:v>
                </c:pt>
                <c:pt idx="268">
                  <c:v>2.69</c:v>
                </c:pt>
                <c:pt idx="269">
                  <c:v>2.7</c:v>
                </c:pt>
                <c:pt idx="270">
                  <c:v>2.71</c:v>
                </c:pt>
                <c:pt idx="271">
                  <c:v>2.72</c:v>
                </c:pt>
                <c:pt idx="272">
                  <c:v>2.73</c:v>
                </c:pt>
                <c:pt idx="273">
                  <c:v>2.74</c:v>
                </c:pt>
                <c:pt idx="274">
                  <c:v>2.75</c:v>
                </c:pt>
                <c:pt idx="275">
                  <c:v>2.76</c:v>
                </c:pt>
                <c:pt idx="276">
                  <c:v>2.77</c:v>
                </c:pt>
                <c:pt idx="277">
                  <c:v>2.78</c:v>
                </c:pt>
                <c:pt idx="278">
                  <c:v>2.79</c:v>
                </c:pt>
                <c:pt idx="279">
                  <c:v>2.8</c:v>
                </c:pt>
                <c:pt idx="280">
                  <c:v>2.81</c:v>
                </c:pt>
                <c:pt idx="281">
                  <c:v>2.82</c:v>
                </c:pt>
                <c:pt idx="282">
                  <c:v>2.83</c:v>
                </c:pt>
                <c:pt idx="283">
                  <c:v>2.84</c:v>
                </c:pt>
                <c:pt idx="284">
                  <c:v>2.85</c:v>
                </c:pt>
                <c:pt idx="285">
                  <c:v>2.86</c:v>
                </c:pt>
                <c:pt idx="286">
                  <c:v>2.87</c:v>
                </c:pt>
                <c:pt idx="287">
                  <c:v>2.88</c:v>
                </c:pt>
                <c:pt idx="288">
                  <c:v>2.89</c:v>
                </c:pt>
                <c:pt idx="289">
                  <c:v>2.9</c:v>
                </c:pt>
                <c:pt idx="290">
                  <c:v>2.91</c:v>
                </c:pt>
                <c:pt idx="291">
                  <c:v>2.92</c:v>
                </c:pt>
                <c:pt idx="292">
                  <c:v>2.93</c:v>
                </c:pt>
                <c:pt idx="293">
                  <c:v>2.94</c:v>
                </c:pt>
                <c:pt idx="294">
                  <c:v>2.95</c:v>
                </c:pt>
                <c:pt idx="295">
                  <c:v>2.96</c:v>
                </c:pt>
                <c:pt idx="296">
                  <c:v>2.97</c:v>
                </c:pt>
                <c:pt idx="297">
                  <c:v>2.98</c:v>
                </c:pt>
                <c:pt idx="298">
                  <c:v>2.99</c:v>
                </c:pt>
                <c:pt idx="299">
                  <c:v>3</c:v>
                </c:pt>
                <c:pt idx="300">
                  <c:v>3.01</c:v>
                </c:pt>
                <c:pt idx="301">
                  <c:v>3.02</c:v>
                </c:pt>
                <c:pt idx="302">
                  <c:v>3.03</c:v>
                </c:pt>
                <c:pt idx="303">
                  <c:v>3.04</c:v>
                </c:pt>
                <c:pt idx="304">
                  <c:v>3.05</c:v>
                </c:pt>
                <c:pt idx="305">
                  <c:v>3.06</c:v>
                </c:pt>
                <c:pt idx="306">
                  <c:v>3.07</c:v>
                </c:pt>
                <c:pt idx="307">
                  <c:v>3.08</c:v>
                </c:pt>
                <c:pt idx="308">
                  <c:v>3.09</c:v>
                </c:pt>
                <c:pt idx="309">
                  <c:v>3.1</c:v>
                </c:pt>
                <c:pt idx="310">
                  <c:v>3.11</c:v>
                </c:pt>
                <c:pt idx="311">
                  <c:v>3.12</c:v>
                </c:pt>
                <c:pt idx="312">
                  <c:v>3.13</c:v>
                </c:pt>
                <c:pt idx="313">
                  <c:v>3.14</c:v>
                </c:pt>
                <c:pt idx="314">
                  <c:v>3.15</c:v>
                </c:pt>
                <c:pt idx="315">
                  <c:v>3.16</c:v>
                </c:pt>
                <c:pt idx="316">
                  <c:v>3.17</c:v>
                </c:pt>
                <c:pt idx="317">
                  <c:v>3.18</c:v>
                </c:pt>
                <c:pt idx="318">
                  <c:v>3.19</c:v>
                </c:pt>
                <c:pt idx="319">
                  <c:v>3.2</c:v>
                </c:pt>
                <c:pt idx="320">
                  <c:v>3.21</c:v>
                </c:pt>
                <c:pt idx="321">
                  <c:v>3.22</c:v>
                </c:pt>
                <c:pt idx="322">
                  <c:v>3.23</c:v>
                </c:pt>
                <c:pt idx="323">
                  <c:v>3.24</c:v>
                </c:pt>
                <c:pt idx="324">
                  <c:v>3.25</c:v>
                </c:pt>
                <c:pt idx="325">
                  <c:v>3.26</c:v>
                </c:pt>
                <c:pt idx="326">
                  <c:v>3.27</c:v>
                </c:pt>
                <c:pt idx="327">
                  <c:v>3.28</c:v>
                </c:pt>
                <c:pt idx="328">
                  <c:v>3.29</c:v>
                </c:pt>
                <c:pt idx="329">
                  <c:v>3.3</c:v>
                </c:pt>
                <c:pt idx="330">
                  <c:v>3.31</c:v>
                </c:pt>
                <c:pt idx="331">
                  <c:v>3.32</c:v>
                </c:pt>
                <c:pt idx="332">
                  <c:v>3.33</c:v>
                </c:pt>
                <c:pt idx="333">
                  <c:v>3.34</c:v>
                </c:pt>
                <c:pt idx="334">
                  <c:v>3.35</c:v>
                </c:pt>
                <c:pt idx="335">
                  <c:v>3.36</c:v>
                </c:pt>
                <c:pt idx="336">
                  <c:v>3.37</c:v>
                </c:pt>
                <c:pt idx="337">
                  <c:v>3.38</c:v>
                </c:pt>
                <c:pt idx="338">
                  <c:v>3.39</c:v>
                </c:pt>
                <c:pt idx="339">
                  <c:v>3.4</c:v>
                </c:pt>
                <c:pt idx="340">
                  <c:v>3.41</c:v>
                </c:pt>
                <c:pt idx="341">
                  <c:v>3.42</c:v>
                </c:pt>
                <c:pt idx="342">
                  <c:v>3.43</c:v>
                </c:pt>
                <c:pt idx="343">
                  <c:v>3.44</c:v>
                </c:pt>
                <c:pt idx="344">
                  <c:v>3.45</c:v>
                </c:pt>
                <c:pt idx="345">
                  <c:v>3.46</c:v>
                </c:pt>
                <c:pt idx="346">
                  <c:v>3.47</c:v>
                </c:pt>
                <c:pt idx="347">
                  <c:v>3.48</c:v>
                </c:pt>
                <c:pt idx="348">
                  <c:v>3.49</c:v>
                </c:pt>
                <c:pt idx="349">
                  <c:v>3.5</c:v>
                </c:pt>
                <c:pt idx="350">
                  <c:v>3.51</c:v>
                </c:pt>
                <c:pt idx="351">
                  <c:v>3.52</c:v>
                </c:pt>
                <c:pt idx="352">
                  <c:v>3.53</c:v>
                </c:pt>
                <c:pt idx="353">
                  <c:v>3.54</c:v>
                </c:pt>
                <c:pt idx="354">
                  <c:v>3.55</c:v>
                </c:pt>
                <c:pt idx="355">
                  <c:v>3.56</c:v>
                </c:pt>
                <c:pt idx="356">
                  <c:v>3.57</c:v>
                </c:pt>
                <c:pt idx="357">
                  <c:v>3.58</c:v>
                </c:pt>
                <c:pt idx="358">
                  <c:v>3.59</c:v>
                </c:pt>
                <c:pt idx="359">
                  <c:v>3.6</c:v>
                </c:pt>
                <c:pt idx="360">
                  <c:v>3.61</c:v>
                </c:pt>
                <c:pt idx="361">
                  <c:v>3.62</c:v>
                </c:pt>
                <c:pt idx="362">
                  <c:v>3.63</c:v>
                </c:pt>
                <c:pt idx="363">
                  <c:v>3.64</c:v>
                </c:pt>
                <c:pt idx="364">
                  <c:v>3.65</c:v>
                </c:pt>
                <c:pt idx="365">
                  <c:v>3.66</c:v>
                </c:pt>
                <c:pt idx="366">
                  <c:v>3.67</c:v>
                </c:pt>
                <c:pt idx="367">
                  <c:v>3.68</c:v>
                </c:pt>
                <c:pt idx="368">
                  <c:v>3.69</c:v>
                </c:pt>
                <c:pt idx="369">
                  <c:v>3.7</c:v>
                </c:pt>
                <c:pt idx="370">
                  <c:v>3.71</c:v>
                </c:pt>
                <c:pt idx="371">
                  <c:v>3.72</c:v>
                </c:pt>
                <c:pt idx="372">
                  <c:v>3.73</c:v>
                </c:pt>
                <c:pt idx="373">
                  <c:v>3.74</c:v>
                </c:pt>
                <c:pt idx="374">
                  <c:v>3.75</c:v>
                </c:pt>
                <c:pt idx="375">
                  <c:v>3.76</c:v>
                </c:pt>
                <c:pt idx="376">
                  <c:v>3.77</c:v>
                </c:pt>
                <c:pt idx="377">
                  <c:v>3.78</c:v>
                </c:pt>
                <c:pt idx="378">
                  <c:v>3.79</c:v>
                </c:pt>
                <c:pt idx="379">
                  <c:v>3.8</c:v>
                </c:pt>
                <c:pt idx="380">
                  <c:v>3.81</c:v>
                </c:pt>
                <c:pt idx="381">
                  <c:v>3.82</c:v>
                </c:pt>
                <c:pt idx="382">
                  <c:v>3.83</c:v>
                </c:pt>
                <c:pt idx="383">
                  <c:v>3.84</c:v>
                </c:pt>
                <c:pt idx="384">
                  <c:v>3.85</c:v>
                </c:pt>
                <c:pt idx="385">
                  <c:v>3.86</c:v>
                </c:pt>
                <c:pt idx="386">
                  <c:v>3.87</c:v>
                </c:pt>
                <c:pt idx="387">
                  <c:v>3.88</c:v>
                </c:pt>
                <c:pt idx="388">
                  <c:v>3.89</c:v>
                </c:pt>
                <c:pt idx="389">
                  <c:v>3.9</c:v>
                </c:pt>
                <c:pt idx="390">
                  <c:v>3.91</c:v>
                </c:pt>
                <c:pt idx="391">
                  <c:v>3.92</c:v>
                </c:pt>
                <c:pt idx="392">
                  <c:v>3.93</c:v>
                </c:pt>
                <c:pt idx="393">
                  <c:v>3.94</c:v>
                </c:pt>
                <c:pt idx="394">
                  <c:v>3.95</c:v>
                </c:pt>
                <c:pt idx="395">
                  <c:v>3.96</c:v>
                </c:pt>
                <c:pt idx="396">
                  <c:v>3.97</c:v>
                </c:pt>
                <c:pt idx="397">
                  <c:v>3.98</c:v>
                </c:pt>
                <c:pt idx="398">
                  <c:v>3.99</c:v>
                </c:pt>
                <c:pt idx="399">
                  <c:v>4</c:v>
                </c:pt>
                <c:pt idx="400">
                  <c:v>4.01</c:v>
                </c:pt>
                <c:pt idx="401">
                  <c:v>4.0199999999999996</c:v>
                </c:pt>
                <c:pt idx="402">
                  <c:v>4.03</c:v>
                </c:pt>
                <c:pt idx="403">
                  <c:v>4.04</c:v>
                </c:pt>
                <c:pt idx="404">
                  <c:v>4.05</c:v>
                </c:pt>
                <c:pt idx="405">
                  <c:v>4.0599999999999996</c:v>
                </c:pt>
                <c:pt idx="406">
                  <c:v>4.07</c:v>
                </c:pt>
                <c:pt idx="407">
                  <c:v>4.08</c:v>
                </c:pt>
                <c:pt idx="408">
                  <c:v>4.09</c:v>
                </c:pt>
                <c:pt idx="409">
                  <c:v>4.0999999999999996</c:v>
                </c:pt>
                <c:pt idx="410">
                  <c:v>4.1100000000000003</c:v>
                </c:pt>
                <c:pt idx="411">
                  <c:v>4.12</c:v>
                </c:pt>
                <c:pt idx="412">
                  <c:v>4.13</c:v>
                </c:pt>
                <c:pt idx="413">
                  <c:v>4.1399999999999997</c:v>
                </c:pt>
                <c:pt idx="414">
                  <c:v>4.1500000000000004</c:v>
                </c:pt>
                <c:pt idx="415">
                  <c:v>4.16</c:v>
                </c:pt>
                <c:pt idx="416">
                  <c:v>4.17</c:v>
                </c:pt>
                <c:pt idx="417">
                  <c:v>4.18</c:v>
                </c:pt>
                <c:pt idx="418">
                  <c:v>4.1900000000000004</c:v>
                </c:pt>
                <c:pt idx="419">
                  <c:v>4.2</c:v>
                </c:pt>
                <c:pt idx="420">
                  <c:v>4.21</c:v>
                </c:pt>
                <c:pt idx="421">
                  <c:v>4.22</c:v>
                </c:pt>
                <c:pt idx="422">
                  <c:v>4.2300000000000004</c:v>
                </c:pt>
                <c:pt idx="423">
                  <c:v>4.24</c:v>
                </c:pt>
                <c:pt idx="424">
                  <c:v>4.25</c:v>
                </c:pt>
                <c:pt idx="425">
                  <c:v>4.26</c:v>
                </c:pt>
                <c:pt idx="426">
                  <c:v>4.2699999999999996</c:v>
                </c:pt>
                <c:pt idx="427">
                  <c:v>4.28</c:v>
                </c:pt>
                <c:pt idx="428">
                  <c:v>4.29</c:v>
                </c:pt>
                <c:pt idx="429">
                  <c:v>4.3</c:v>
                </c:pt>
                <c:pt idx="430">
                  <c:v>4.3099999999999996</c:v>
                </c:pt>
                <c:pt idx="431">
                  <c:v>4.32</c:v>
                </c:pt>
                <c:pt idx="432">
                  <c:v>4.33</c:v>
                </c:pt>
                <c:pt idx="433">
                  <c:v>4.34</c:v>
                </c:pt>
                <c:pt idx="434">
                  <c:v>4.3499999999999996</c:v>
                </c:pt>
                <c:pt idx="435">
                  <c:v>4.3600000000000003</c:v>
                </c:pt>
                <c:pt idx="436">
                  <c:v>4.37</c:v>
                </c:pt>
                <c:pt idx="437">
                  <c:v>4.38</c:v>
                </c:pt>
                <c:pt idx="438">
                  <c:v>4.3899999999999997</c:v>
                </c:pt>
                <c:pt idx="439">
                  <c:v>4.4000000000000004</c:v>
                </c:pt>
                <c:pt idx="440">
                  <c:v>4.41</c:v>
                </c:pt>
                <c:pt idx="441">
                  <c:v>4.42</c:v>
                </c:pt>
                <c:pt idx="442">
                  <c:v>4.43</c:v>
                </c:pt>
                <c:pt idx="443">
                  <c:v>4.4400000000000004</c:v>
                </c:pt>
                <c:pt idx="444">
                  <c:v>4.45</c:v>
                </c:pt>
                <c:pt idx="445">
                  <c:v>4.46</c:v>
                </c:pt>
                <c:pt idx="446">
                  <c:v>4.47</c:v>
                </c:pt>
                <c:pt idx="447">
                  <c:v>4.4800000000000004</c:v>
                </c:pt>
                <c:pt idx="448">
                  <c:v>4.49</c:v>
                </c:pt>
                <c:pt idx="449">
                  <c:v>4.5</c:v>
                </c:pt>
                <c:pt idx="450">
                  <c:v>4.51</c:v>
                </c:pt>
                <c:pt idx="451">
                  <c:v>4.5199999999999996</c:v>
                </c:pt>
                <c:pt idx="452">
                  <c:v>4.53</c:v>
                </c:pt>
                <c:pt idx="453">
                  <c:v>4.54</c:v>
                </c:pt>
                <c:pt idx="454">
                  <c:v>4.55</c:v>
                </c:pt>
                <c:pt idx="455">
                  <c:v>4.5599999999999996</c:v>
                </c:pt>
                <c:pt idx="456">
                  <c:v>4.57</c:v>
                </c:pt>
                <c:pt idx="457">
                  <c:v>4.58</c:v>
                </c:pt>
                <c:pt idx="458">
                  <c:v>4.59</c:v>
                </c:pt>
                <c:pt idx="459">
                  <c:v>4.5999999999999996</c:v>
                </c:pt>
                <c:pt idx="460">
                  <c:v>4.6100000000000003</c:v>
                </c:pt>
                <c:pt idx="461">
                  <c:v>4.62</c:v>
                </c:pt>
                <c:pt idx="462">
                  <c:v>4.63</c:v>
                </c:pt>
                <c:pt idx="463">
                  <c:v>4.6399999999999997</c:v>
                </c:pt>
                <c:pt idx="464">
                  <c:v>4.6500000000000004</c:v>
                </c:pt>
                <c:pt idx="465">
                  <c:v>4.66</c:v>
                </c:pt>
                <c:pt idx="466">
                  <c:v>4.67</c:v>
                </c:pt>
                <c:pt idx="467">
                  <c:v>4.68</c:v>
                </c:pt>
                <c:pt idx="468">
                  <c:v>4.6900000000000004</c:v>
                </c:pt>
                <c:pt idx="469">
                  <c:v>4.7</c:v>
                </c:pt>
                <c:pt idx="470">
                  <c:v>4.71</c:v>
                </c:pt>
                <c:pt idx="471">
                  <c:v>4.72</c:v>
                </c:pt>
                <c:pt idx="472">
                  <c:v>4.7300000000000004</c:v>
                </c:pt>
                <c:pt idx="473">
                  <c:v>4.74</c:v>
                </c:pt>
                <c:pt idx="474">
                  <c:v>4.75</c:v>
                </c:pt>
                <c:pt idx="475">
                  <c:v>4.76</c:v>
                </c:pt>
                <c:pt idx="476">
                  <c:v>4.7699999999999996</c:v>
                </c:pt>
                <c:pt idx="477">
                  <c:v>4.78</c:v>
                </c:pt>
                <c:pt idx="478">
                  <c:v>4.79</c:v>
                </c:pt>
                <c:pt idx="479">
                  <c:v>4.8</c:v>
                </c:pt>
                <c:pt idx="480">
                  <c:v>4.8099999999999996</c:v>
                </c:pt>
                <c:pt idx="481">
                  <c:v>4.82</c:v>
                </c:pt>
                <c:pt idx="482">
                  <c:v>4.83</c:v>
                </c:pt>
                <c:pt idx="483">
                  <c:v>4.84</c:v>
                </c:pt>
                <c:pt idx="484">
                  <c:v>4.8499999999999996</c:v>
                </c:pt>
                <c:pt idx="485">
                  <c:v>4.8600000000000003</c:v>
                </c:pt>
                <c:pt idx="486">
                  <c:v>4.87</c:v>
                </c:pt>
                <c:pt idx="487">
                  <c:v>4.88</c:v>
                </c:pt>
                <c:pt idx="488">
                  <c:v>4.8899999999999997</c:v>
                </c:pt>
                <c:pt idx="489">
                  <c:v>4.9000000000000004</c:v>
                </c:pt>
                <c:pt idx="490">
                  <c:v>4.91</c:v>
                </c:pt>
                <c:pt idx="491">
                  <c:v>4.92</c:v>
                </c:pt>
                <c:pt idx="492">
                  <c:v>4.93</c:v>
                </c:pt>
                <c:pt idx="493">
                  <c:v>4.9400000000000004</c:v>
                </c:pt>
                <c:pt idx="494">
                  <c:v>4.95</c:v>
                </c:pt>
                <c:pt idx="495">
                  <c:v>4.96</c:v>
                </c:pt>
                <c:pt idx="496">
                  <c:v>4.97</c:v>
                </c:pt>
                <c:pt idx="497">
                  <c:v>4.9800000000000004</c:v>
                </c:pt>
                <c:pt idx="498">
                  <c:v>4.99</c:v>
                </c:pt>
                <c:pt idx="499">
                  <c:v>5</c:v>
                </c:pt>
                <c:pt idx="500">
                  <c:v>5.01</c:v>
                </c:pt>
                <c:pt idx="501">
                  <c:v>5.0199999999999996</c:v>
                </c:pt>
                <c:pt idx="502">
                  <c:v>5.03</c:v>
                </c:pt>
                <c:pt idx="503">
                  <c:v>5.04</c:v>
                </c:pt>
                <c:pt idx="504">
                  <c:v>5.05</c:v>
                </c:pt>
                <c:pt idx="505">
                  <c:v>5.0599999999999996</c:v>
                </c:pt>
                <c:pt idx="506">
                  <c:v>5.07</c:v>
                </c:pt>
                <c:pt idx="507">
                  <c:v>5.08</c:v>
                </c:pt>
                <c:pt idx="508">
                  <c:v>5.09</c:v>
                </c:pt>
                <c:pt idx="509">
                  <c:v>5.0999999999999996</c:v>
                </c:pt>
                <c:pt idx="510">
                  <c:v>5.1100000000000003</c:v>
                </c:pt>
                <c:pt idx="511">
                  <c:v>5.12</c:v>
                </c:pt>
                <c:pt idx="512">
                  <c:v>5.13</c:v>
                </c:pt>
                <c:pt idx="513">
                  <c:v>5.14</c:v>
                </c:pt>
                <c:pt idx="514">
                  <c:v>5.15</c:v>
                </c:pt>
                <c:pt idx="515">
                  <c:v>5.16</c:v>
                </c:pt>
                <c:pt idx="516">
                  <c:v>5.17</c:v>
                </c:pt>
                <c:pt idx="517">
                  <c:v>5.18</c:v>
                </c:pt>
                <c:pt idx="518">
                  <c:v>5.19</c:v>
                </c:pt>
                <c:pt idx="519">
                  <c:v>5.2</c:v>
                </c:pt>
                <c:pt idx="520">
                  <c:v>5.21</c:v>
                </c:pt>
                <c:pt idx="521">
                  <c:v>5.22</c:v>
                </c:pt>
                <c:pt idx="522">
                  <c:v>5.23</c:v>
                </c:pt>
                <c:pt idx="523">
                  <c:v>5.24</c:v>
                </c:pt>
                <c:pt idx="524">
                  <c:v>5.25</c:v>
                </c:pt>
                <c:pt idx="525">
                  <c:v>5.26</c:v>
                </c:pt>
                <c:pt idx="526">
                  <c:v>5.27</c:v>
                </c:pt>
                <c:pt idx="527">
                  <c:v>5.28</c:v>
                </c:pt>
                <c:pt idx="528">
                  <c:v>5.29</c:v>
                </c:pt>
                <c:pt idx="529">
                  <c:v>5.3</c:v>
                </c:pt>
                <c:pt idx="530">
                  <c:v>5.31</c:v>
                </c:pt>
                <c:pt idx="531">
                  <c:v>5.32</c:v>
                </c:pt>
                <c:pt idx="532">
                  <c:v>5.33</c:v>
                </c:pt>
                <c:pt idx="533">
                  <c:v>5.34</c:v>
                </c:pt>
                <c:pt idx="534">
                  <c:v>5.35</c:v>
                </c:pt>
                <c:pt idx="535">
                  <c:v>5.36</c:v>
                </c:pt>
                <c:pt idx="536">
                  <c:v>5.37</c:v>
                </c:pt>
                <c:pt idx="537">
                  <c:v>5.38</c:v>
                </c:pt>
                <c:pt idx="538">
                  <c:v>5.39</c:v>
                </c:pt>
                <c:pt idx="539">
                  <c:v>5.4</c:v>
                </c:pt>
                <c:pt idx="540">
                  <c:v>5.41</c:v>
                </c:pt>
                <c:pt idx="541">
                  <c:v>5.42</c:v>
                </c:pt>
                <c:pt idx="542">
                  <c:v>5.43</c:v>
                </c:pt>
                <c:pt idx="543">
                  <c:v>5.44</c:v>
                </c:pt>
                <c:pt idx="544">
                  <c:v>5.45</c:v>
                </c:pt>
                <c:pt idx="545">
                  <c:v>5.46</c:v>
                </c:pt>
                <c:pt idx="546">
                  <c:v>5.47</c:v>
                </c:pt>
                <c:pt idx="547">
                  <c:v>5.48</c:v>
                </c:pt>
                <c:pt idx="548">
                  <c:v>5.49</c:v>
                </c:pt>
                <c:pt idx="549">
                  <c:v>5.5</c:v>
                </c:pt>
                <c:pt idx="550">
                  <c:v>5.51</c:v>
                </c:pt>
                <c:pt idx="551">
                  <c:v>5.52</c:v>
                </c:pt>
                <c:pt idx="552">
                  <c:v>5.53</c:v>
                </c:pt>
                <c:pt idx="553">
                  <c:v>5.54</c:v>
                </c:pt>
                <c:pt idx="554">
                  <c:v>5.55</c:v>
                </c:pt>
                <c:pt idx="555">
                  <c:v>5.56</c:v>
                </c:pt>
                <c:pt idx="556">
                  <c:v>5.57</c:v>
                </c:pt>
                <c:pt idx="557">
                  <c:v>5.58</c:v>
                </c:pt>
                <c:pt idx="558">
                  <c:v>5.59</c:v>
                </c:pt>
                <c:pt idx="559">
                  <c:v>5.6</c:v>
                </c:pt>
                <c:pt idx="560">
                  <c:v>5.61</c:v>
                </c:pt>
                <c:pt idx="561">
                  <c:v>5.62</c:v>
                </c:pt>
                <c:pt idx="562">
                  <c:v>5.63</c:v>
                </c:pt>
                <c:pt idx="563">
                  <c:v>5.64</c:v>
                </c:pt>
                <c:pt idx="564">
                  <c:v>5.65</c:v>
                </c:pt>
                <c:pt idx="565">
                  <c:v>5.66</c:v>
                </c:pt>
                <c:pt idx="566">
                  <c:v>5.67</c:v>
                </c:pt>
                <c:pt idx="567">
                  <c:v>5.68</c:v>
                </c:pt>
                <c:pt idx="568">
                  <c:v>5.69</c:v>
                </c:pt>
                <c:pt idx="569">
                  <c:v>5.7</c:v>
                </c:pt>
                <c:pt idx="570">
                  <c:v>5.71</c:v>
                </c:pt>
                <c:pt idx="571">
                  <c:v>5.72</c:v>
                </c:pt>
                <c:pt idx="572">
                  <c:v>5.73</c:v>
                </c:pt>
                <c:pt idx="573">
                  <c:v>5.74</c:v>
                </c:pt>
                <c:pt idx="574">
                  <c:v>5.75</c:v>
                </c:pt>
                <c:pt idx="575">
                  <c:v>5.76</c:v>
                </c:pt>
                <c:pt idx="576">
                  <c:v>5.77</c:v>
                </c:pt>
                <c:pt idx="577">
                  <c:v>5.78</c:v>
                </c:pt>
                <c:pt idx="578">
                  <c:v>5.79</c:v>
                </c:pt>
                <c:pt idx="579">
                  <c:v>5.8</c:v>
                </c:pt>
                <c:pt idx="580">
                  <c:v>5.81</c:v>
                </c:pt>
                <c:pt idx="581">
                  <c:v>5.82</c:v>
                </c:pt>
                <c:pt idx="582">
                  <c:v>5.83</c:v>
                </c:pt>
                <c:pt idx="583">
                  <c:v>5.84</c:v>
                </c:pt>
                <c:pt idx="584">
                  <c:v>5.85</c:v>
                </c:pt>
                <c:pt idx="585">
                  <c:v>5.86</c:v>
                </c:pt>
                <c:pt idx="586">
                  <c:v>5.87</c:v>
                </c:pt>
                <c:pt idx="587">
                  <c:v>5.88</c:v>
                </c:pt>
                <c:pt idx="588">
                  <c:v>5.89</c:v>
                </c:pt>
                <c:pt idx="589">
                  <c:v>5.9</c:v>
                </c:pt>
                <c:pt idx="590">
                  <c:v>5.91</c:v>
                </c:pt>
                <c:pt idx="591">
                  <c:v>5.92</c:v>
                </c:pt>
                <c:pt idx="592">
                  <c:v>5.93</c:v>
                </c:pt>
                <c:pt idx="593">
                  <c:v>5.94</c:v>
                </c:pt>
                <c:pt idx="594">
                  <c:v>5.95</c:v>
                </c:pt>
                <c:pt idx="595">
                  <c:v>5.96</c:v>
                </c:pt>
                <c:pt idx="596">
                  <c:v>5.97</c:v>
                </c:pt>
                <c:pt idx="597">
                  <c:v>5.98</c:v>
                </c:pt>
                <c:pt idx="598">
                  <c:v>5.99</c:v>
                </c:pt>
                <c:pt idx="599">
                  <c:v>6</c:v>
                </c:pt>
                <c:pt idx="600">
                  <c:v>6.01</c:v>
                </c:pt>
                <c:pt idx="601">
                  <c:v>6.02</c:v>
                </c:pt>
                <c:pt idx="602">
                  <c:v>6.03</c:v>
                </c:pt>
                <c:pt idx="603">
                  <c:v>6.04</c:v>
                </c:pt>
                <c:pt idx="604">
                  <c:v>6.05</c:v>
                </c:pt>
                <c:pt idx="605">
                  <c:v>6.06</c:v>
                </c:pt>
                <c:pt idx="606">
                  <c:v>6.07</c:v>
                </c:pt>
                <c:pt idx="607">
                  <c:v>6.08</c:v>
                </c:pt>
                <c:pt idx="608">
                  <c:v>6.09</c:v>
                </c:pt>
                <c:pt idx="609">
                  <c:v>6.1</c:v>
                </c:pt>
                <c:pt idx="610">
                  <c:v>6.11</c:v>
                </c:pt>
                <c:pt idx="611">
                  <c:v>6.12</c:v>
                </c:pt>
                <c:pt idx="612">
                  <c:v>6.13</c:v>
                </c:pt>
                <c:pt idx="613">
                  <c:v>6.14</c:v>
                </c:pt>
                <c:pt idx="614">
                  <c:v>6.15</c:v>
                </c:pt>
                <c:pt idx="615">
                  <c:v>6.16</c:v>
                </c:pt>
                <c:pt idx="616">
                  <c:v>6.17</c:v>
                </c:pt>
                <c:pt idx="617">
                  <c:v>6.18</c:v>
                </c:pt>
                <c:pt idx="618">
                  <c:v>6.19</c:v>
                </c:pt>
                <c:pt idx="619">
                  <c:v>6.2</c:v>
                </c:pt>
                <c:pt idx="620">
                  <c:v>6.21</c:v>
                </c:pt>
                <c:pt idx="621">
                  <c:v>6.22</c:v>
                </c:pt>
                <c:pt idx="622">
                  <c:v>6.23</c:v>
                </c:pt>
                <c:pt idx="623">
                  <c:v>6.24</c:v>
                </c:pt>
                <c:pt idx="624">
                  <c:v>6.25</c:v>
                </c:pt>
                <c:pt idx="625">
                  <c:v>6.26</c:v>
                </c:pt>
                <c:pt idx="626">
                  <c:v>6.27</c:v>
                </c:pt>
                <c:pt idx="627">
                  <c:v>6.28</c:v>
                </c:pt>
                <c:pt idx="628">
                  <c:v>6.29</c:v>
                </c:pt>
                <c:pt idx="629">
                  <c:v>6.3</c:v>
                </c:pt>
                <c:pt idx="630">
                  <c:v>6.31</c:v>
                </c:pt>
                <c:pt idx="631">
                  <c:v>6.32</c:v>
                </c:pt>
                <c:pt idx="632">
                  <c:v>6.33</c:v>
                </c:pt>
                <c:pt idx="633">
                  <c:v>6.34</c:v>
                </c:pt>
                <c:pt idx="634">
                  <c:v>6.35</c:v>
                </c:pt>
                <c:pt idx="635">
                  <c:v>6.36</c:v>
                </c:pt>
                <c:pt idx="636">
                  <c:v>6.37</c:v>
                </c:pt>
                <c:pt idx="637">
                  <c:v>6.38</c:v>
                </c:pt>
                <c:pt idx="638">
                  <c:v>6.39</c:v>
                </c:pt>
                <c:pt idx="639">
                  <c:v>6.4</c:v>
                </c:pt>
                <c:pt idx="640">
                  <c:v>6.41</c:v>
                </c:pt>
                <c:pt idx="641">
                  <c:v>6.42</c:v>
                </c:pt>
                <c:pt idx="642">
                  <c:v>6.43</c:v>
                </c:pt>
                <c:pt idx="643">
                  <c:v>6.44</c:v>
                </c:pt>
                <c:pt idx="644">
                  <c:v>6.45</c:v>
                </c:pt>
                <c:pt idx="645">
                  <c:v>6.46</c:v>
                </c:pt>
                <c:pt idx="646">
                  <c:v>6.47</c:v>
                </c:pt>
                <c:pt idx="647">
                  <c:v>6.48</c:v>
                </c:pt>
                <c:pt idx="648">
                  <c:v>6.49</c:v>
                </c:pt>
                <c:pt idx="649">
                  <c:v>6.5</c:v>
                </c:pt>
                <c:pt idx="650">
                  <c:v>6.51</c:v>
                </c:pt>
                <c:pt idx="651">
                  <c:v>6.52</c:v>
                </c:pt>
                <c:pt idx="652">
                  <c:v>6.53</c:v>
                </c:pt>
                <c:pt idx="653">
                  <c:v>6.54</c:v>
                </c:pt>
                <c:pt idx="654">
                  <c:v>6.55</c:v>
                </c:pt>
                <c:pt idx="655">
                  <c:v>6.56</c:v>
                </c:pt>
                <c:pt idx="656">
                  <c:v>6.57</c:v>
                </c:pt>
                <c:pt idx="657">
                  <c:v>6.58</c:v>
                </c:pt>
                <c:pt idx="658">
                  <c:v>6.59</c:v>
                </c:pt>
                <c:pt idx="659">
                  <c:v>6.6</c:v>
                </c:pt>
                <c:pt idx="660">
                  <c:v>6.61</c:v>
                </c:pt>
                <c:pt idx="661">
                  <c:v>6.62</c:v>
                </c:pt>
                <c:pt idx="662">
                  <c:v>6.63</c:v>
                </c:pt>
                <c:pt idx="663">
                  <c:v>6.64</c:v>
                </c:pt>
                <c:pt idx="664">
                  <c:v>6.65</c:v>
                </c:pt>
                <c:pt idx="665">
                  <c:v>6.66</c:v>
                </c:pt>
                <c:pt idx="666">
                  <c:v>6.67</c:v>
                </c:pt>
                <c:pt idx="667">
                  <c:v>6.68</c:v>
                </c:pt>
                <c:pt idx="668">
                  <c:v>6.69</c:v>
                </c:pt>
                <c:pt idx="669">
                  <c:v>6.7</c:v>
                </c:pt>
                <c:pt idx="670">
                  <c:v>6.71</c:v>
                </c:pt>
                <c:pt idx="671">
                  <c:v>6.72</c:v>
                </c:pt>
                <c:pt idx="672">
                  <c:v>6.73</c:v>
                </c:pt>
                <c:pt idx="673">
                  <c:v>6.74</c:v>
                </c:pt>
                <c:pt idx="674">
                  <c:v>6.75</c:v>
                </c:pt>
                <c:pt idx="675">
                  <c:v>6.76</c:v>
                </c:pt>
                <c:pt idx="676">
                  <c:v>6.77</c:v>
                </c:pt>
                <c:pt idx="677">
                  <c:v>6.78</c:v>
                </c:pt>
                <c:pt idx="678">
                  <c:v>6.79</c:v>
                </c:pt>
                <c:pt idx="679">
                  <c:v>6.8</c:v>
                </c:pt>
                <c:pt idx="680">
                  <c:v>6.81</c:v>
                </c:pt>
                <c:pt idx="681">
                  <c:v>6.82</c:v>
                </c:pt>
                <c:pt idx="682">
                  <c:v>6.83</c:v>
                </c:pt>
                <c:pt idx="683">
                  <c:v>6.84</c:v>
                </c:pt>
                <c:pt idx="684">
                  <c:v>6.85</c:v>
                </c:pt>
                <c:pt idx="685">
                  <c:v>6.86</c:v>
                </c:pt>
                <c:pt idx="686">
                  <c:v>6.87</c:v>
                </c:pt>
                <c:pt idx="687">
                  <c:v>6.88</c:v>
                </c:pt>
                <c:pt idx="688">
                  <c:v>6.89</c:v>
                </c:pt>
                <c:pt idx="689">
                  <c:v>6.9</c:v>
                </c:pt>
                <c:pt idx="690">
                  <c:v>6.91</c:v>
                </c:pt>
                <c:pt idx="691">
                  <c:v>6.92</c:v>
                </c:pt>
                <c:pt idx="692">
                  <c:v>6.93</c:v>
                </c:pt>
                <c:pt idx="693">
                  <c:v>6.94</c:v>
                </c:pt>
                <c:pt idx="694">
                  <c:v>6.95</c:v>
                </c:pt>
                <c:pt idx="695">
                  <c:v>6.96</c:v>
                </c:pt>
                <c:pt idx="696">
                  <c:v>6.97</c:v>
                </c:pt>
                <c:pt idx="697">
                  <c:v>6.98</c:v>
                </c:pt>
                <c:pt idx="698">
                  <c:v>6.99</c:v>
                </c:pt>
                <c:pt idx="699">
                  <c:v>7</c:v>
                </c:pt>
                <c:pt idx="700">
                  <c:v>7.01</c:v>
                </c:pt>
                <c:pt idx="701">
                  <c:v>7.02</c:v>
                </c:pt>
                <c:pt idx="702">
                  <c:v>7.03</c:v>
                </c:pt>
                <c:pt idx="703">
                  <c:v>7.04</c:v>
                </c:pt>
                <c:pt idx="704">
                  <c:v>7.05</c:v>
                </c:pt>
                <c:pt idx="705">
                  <c:v>7.06</c:v>
                </c:pt>
                <c:pt idx="706">
                  <c:v>7.07</c:v>
                </c:pt>
                <c:pt idx="707">
                  <c:v>7.08</c:v>
                </c:pt>
                <c:pt idx="708">
                  <c:v>7.09</c:v>
                </c:pt>
                <c:pt idx="709">
                  <c:v>7.1</c:v>
                </c:pt>
                <c:pt idx="710">
                  <c:v>7.11</c:v>
                </c:pt>
                <c:pt idx="711">
                  <c:v>7.12</c:v>
                </c:pt>
                <c:pt idx="712">
                  <c:v>7.13</c:v>
                </c:pt>
                <c:pt idx="713">
                  <c:v>7.14</c:v>
                </c:pt>
                <c:pt idx="714">
                  <c:v>7.15</c:v>
                </c:pt>
                <c:pt idx="715">
                  <c:v>7.16</c:v>
                </c:pt>
                <c:pt idx="716">
                  <c:v>7.17</c:v>
                </c:pt>
                <c:pt idx="717">
                  <c:v>7.18</c:v>
                </c:pt>
                <c:pt idx="718">
                  <c:v>7.19</c:v>
                </c:pt>
                <c:pt idx="719">
                  <c:v>7.2</c:v>
                </c:pt>
                <c:pt idx="720">
                  <c:v>7.21</c:v>
                </c:pt>
                <c:pt idx="721">
                  <c:v>7.22</c:v>
                </c:pt>
                <c:pt idx="722">
                  <c:v>7.23</c:v>
                </c:pt>
                <c:pt idx="723">
                  <c:v>7.24</c:v>
                </c:pt>
                <c:pt idx="724">
                  <c:v>7.25</c:v>
                </c:pt>
                <c:pt idx="725">
                  <c:v>7.26</c:v>
                </c:pt>
                <c:pt idx="726">
                  <c:v>7.27</c:v>
                </c:pt>
                <c:pt idx="727">
                  <c:v>7.28</c:v>
                </c:pt>
                <c:pt idx="728">
                  <c:v>7.29</c:v>
                </c:pt>
                <c:pt idx="729">
                  <c:v>7.3</c:v>
                </c:pt>
                <c:pt idx="730">
                  <c:v>7.31</c:v>
                </c:pt>
                <c:pt idx="731">
                  <c:v>7.32</c:v>
                </c:pt>
                <c:pt idx="732">
                  <c:v>7.33</c:v>
                </c:pt>
                <c:pt idx="733">
                  <c:v>7.34</c:v>
                </c:pt>
                <c:pt idx="734">
                  <c:v>7.35</c:v>
                </c:pt>
                <c:pt idx="735">
                  <c:v>7.36</c:v>
                </c:pt>
                <c:pt idx="736">
                  <c:v>7.37</c:v>
                </c:pt>
                <c:pt idx="737">
                  <c:v>7.38</c:v>
                </c:pt>
                <c:pt idx="738">
                  <c:v>7.39</c:v>
                </c:pt>
                <c:pt idx="739">
                  <c:v>7.4</c:v>
                </c:pt>
                <c:pt idx="740">
                  <c:v>7.41</c:v>
                </c:pt>
                <c:pt idx="741">
                  <c:v>7.42</c:v>
                </c:pt>
                <c:pt idx="742">
                  <c:v>7.43</c:v>
                </c:pt>
                <c:pt idx="743">
                  <c:v>7.44</c:v>
                </c:pt>
                <c:pt idx="744">
                  <c:v>7.45</c:v>
                </c:pt>
                <c:pt idx="745">
                  <c:v>7.46</c:v>
                </c:pt>
                <c:pt idx="746">
                  <c:v>7.47</c:v>
                </c:pt>
                <c:pt idx="747">
                  <c:v>7.48</c:v>
                </c:pt>
                <c:pt idx="748">
                  <c:v>7.49</c:v>
                </c:pt>
                <c:pt idx="749">
                  <c:v>7.5</c:v>
                </c:pt>
                <c:pt idx="750">
                  <c:v>7.51</c:v>
                </c:pt>
                <c:pt idx="751">
                  <c:v>7.52</c:v>
                </c:pt>
                <c:pt idx="752">
                  <c:v>7.53</c:v>
                </c:pt>
                <c:pt idx="753">
                  <c:v>7.54</c:v>
                </c:pt>
                <c:pt idx="754">
                  <c:v>7.55</c:v>
                </c:pt>
                <c:pt idx="755">
                  <c:v>7.56</c:v>
                </c:pt>
                <c:pt idx="756">
                  <c:v>7.57</c:v>
                </c:pt>
                <c:pt idx="757">
                  <c:v>7.58</c:v>
                </c:pt>
                <c:pt idx="758">
                  <c:v>7.59</c:v>
                </c:pt>
                <c:pt idx="759">
                  <c:v>7.6</c:v>
                </c:pt>
                <c:pt idx="760">
                  <c:v>7.61</c:v>
                </c:pt>
                <c:pt idx="761">
                  <c:v>7.62</c:v>
                </c:pt>
                <c:pt idx="762">
                  <c:v>7.63</c:v>
                </c:pt>
                <c:pt idx="763">
                  <c:v>7.64</c:v>
                </c:pt>
                <c:pt idx="764">
                  <c:v>7.65</c:v>
                </c:pt>
                <c:pt idx="765">
                  <c:v>7.66</c:v>
                </c:pt>
                <c:pt idx="766">
                  <c:v>7.67</c:v>
                </c:pt>
                <c:pt idx="767">
                  <c:v>7.68</c:v>
                </c:pt>
                <c:pt idx="768">
                  <c:v>7.69</c:v>
                </c:pt>
                <c:pt idx="769">
                  <c:v>7.7</c:v>
                </c:pt>
                <c:pt idx="770">
                  <c:v>7.71</c:v>
                </c:pt>
                <c:pt idx="771">
                  <c:v>7.72</c:v>
                </c:pt>
                <c:pt idx="772">
                  <c:v>7.73</c:v>
                </c:pt>
                <c:pt idx="773">
                  <c:v>7.74</c:v>
                </c:pt>
                <c:pt idx="774">
                  <c:v>7.75</c:v>
                </c:pt>
                <c:pt idx="775">
                  <c:v>7.76</c:v>
                </c:pt>
                <c:pt idx="776">
                  <c:v>7.77</c:v>
                </c:pt>
                <c:pt idx="777">
                  <c:v>7.78</c:v>
                </c:pt>
                <c:pt idx="778">
                  <c:v>7.79</c:v>
                </c:pt>
                <c:pt idx="779">
                  <c:v>7.8</c:v>
                </c:pt>
                <c:pt idx="780">
                  <c:v>7.81</c:v>
                </c:pt>
                <c:pt idx="781">
                  <c:v>7.82</c:v>
                </c:pt>
                <c:pt idx="782">
                  <c:v>7.83</c:v>
                </c:pt>
                <c:pt idx="783">
                  <c:v>7.84</c:v>
                </c:pt>
                <c:pt idx="784">
                  <c:v>7.85</c:v>
                </c:pt>
                <c:pt idx="785">
                  <c:v>7.86</c:v>
                </c:pt>
                <c:pt idx="786">
                  <c:v>7.87</c:v>
                </c:pt>
                <c:pt idx="787">
                  <c:v>7.88</c:v>
                </c:pt>
                <c:pt idx="788">
                  <c:v>7.89</c:v>
                </c:pt>
                <c:pt idx="789">
                  <c:v>7.9</c:v>
                </c:pt>
                <c:pt idx="790">
                  <c:v>7.91</c:v>
                </c:pt>
                <c:pt idx="791">
                  <c:v>7.92</c:v>
                </c:pt>
                <c:pt idx="792">
                  <c:v>7.93</c:v>
                </c:pt>
                <c:pt idx="793">
                  <c:v>7.94</c:v>
                </c:pt>
                <c:pt idx="794">
                  <c:v>7.95</c:v>
                </c:pt>
                <c:pt idx="795">
                  <c:v>7.96</c:v>
                </c:pt>
                <c:pt idx="796">
                  <c:v>7.97</c:v>
                </c:pt>
                <c:pt idx="797">
                  <c:v>7.98</c:v>
                </c:pt>
                <c:pt idx="798">
                  <c:v>7.99</c:v>
                </c:pt>
                <c:pt idx="799">
                  <c:v>8</c:v>
                </c:pt>
                <c:pt idx="800">
                  <c:v>8.01</c:v>
                </c:pt>
                <c:pt idx="801">
                  <c:v>8.02</c:v>
                </c:pt>
                <c:pt idx="802">
                  <c:v>8.0299999999999994</c:v>
                </c:pt>
                <c:pt idx="803">
                  <c:v>8.0399999999999991</c:v>
                </c:pt>
                <c:pt idx="804">
                  <c:v>8.0500000000000007</c:v>
                </c:pt>
                <c:pt idx="805">
                  <c:v>8.06</c:v>
                </c:pt>
                <c:pt idx="806">
                  <c:v>8.07</c:v>
                </c:pt>
                <c:pt idx="807">
                  <c:v>8.08</c:v>
                </c:pt>
                <c:pt idx="808">
                  <c:v>8.09</c:v>
                </c:pt>
                <c:pt idx="809">
                  <c:v>8.1</c:v>
                </c:pt>
                <c:pt idx="810">
                  <c:v>8.11</c:v>
                </c:pt>
                <c:pt idx="811">
                  <c:v>8.1199999999999992</c:v>
                </c:pt>
                <c:pt idx="812">
                  <c:v>8.1300000000000008</c:v>
                </c:pt>
                <c:pt idx="813">
                  <c:v>8.14</c:v>
                </c:pt>
                <c:pt idx="814">
                  <c:v>8.15</c:v>
                </c:pt>
                <c:pt idx="815">
                  <c:v>8.16</c:v>
                </c:pt>
                <c:pt idx="816">
                  <c:v>8.17</c:v>
                </c:pt>
                <c:pt idx="817">
                  <c:v>8.18</c:v>
                </c:pt>
                <c:pt idx="818">
                  <c:v>8.19</c:v>
                </c:pt>
                <c:pt idx="819">
                  <c:v>8.1999999999999993</c:v>
                </c:pt>
                <c:pt idx="820">
                  <c:v>8.2100000000000009</c:v>
                </c:pt>
                <c:pt idx="821">
                  <c:v>8.2200000000000006</c:v>
                </c:pt>
                <c:pt idx="822">
                  <c:v>8.23</c:v>
                </c:pt>
                <c:pt idx="823">
                  <c:v>8.24</c:v>
                </c:pt>
                <c:pt idx="824">
                  <c:v>8.25</c:v>
                </c:pt>
                <c:pt idx="825">
                  <c:v>8.26</c:v>
                </c:pt>
                <c:pt idx="826">
                  <c:v>8.27</c:v>
                </c:pt>
                <c:pt idx="827">
                  <c:v>8.2799999999999994</c:v>
                </c:pt>
                <c:pt idx="828">
                  <c:v>8.2899999999999991</c:v>
                </c:pt>
                <c:pt idx="829">
                  <c:v>8.3000000000000007</c:v>
                </c:pt>
                <c:pt idx="830">
                  <c:v>8.31</c:v>
                </c:pt>
                <c:pt idx="831">
                  <c:v>8.32</c:v>
                </c:pt>
                <c:pt idx="832">
                  <c:v>8.33</c:v>
                </c:pt>
                <c:pt idx="833">
                  <c:v>8.34</c:v>
                </c:pt>
                <c:pt idx="834">
                  <c:v>8.35</c:v>
                </c:pt>
                <c:pt idx="835">
                  <c:v>8.36</c:v>
                </c:pt>
                <c:pt idx="836">
                  <c:v>8.3699999999999992</c:v>
                </c:pt>
                <c:pt idx="837">
                  <c:v>8.3800000000000008</c:v>
                </c:pt>
                <c:pt idx="838">
                  <c:v>8.39</c:v>
                </c:pt>
                <c:pt idx="839">
                  <c:v>8.4</c:v>
                </c:pt>
                <c:pt idx="840">
                  <c:v>8.41</c:v>
                </c:pt>
                <c:pt idx="841">
                  <c:v>8.42</c:v>
                </c:pt>
                <c:pt idx="842">
                  <c:v>8.43</c:v>
                </c:pt>
                <c:pt idx="843">
                  <c:v>8.44</c:v>
                </c:pt>
                <c:pt idx="844">
                  <c:v>8.4499999999999993</c:v>
                </c:pt>
                <c:pt idx="845">
                  <c:v>8.4600000000000009</c:v>
                </c:pt>
                <c:pt idx="846">
                  <c:v>8.4700000000000006</c:v>
                </c:pt>
                <c:pt idx="847">
                  <c:v>8.48</c:v>
                </c:pt>
                <c:pt idx="848">
                  <c:v>8.49</c:v>
                </c:pt>
                <c:pt idx="849">
                  <c:v>8.5</c:v>
                </c:pt>
                <c:pt idx="850">
                  <c:v>8.51</c:v>
                </c:pt>
                <c:pt idx="851">
                  <c:v>8.52</c:v>
                </c:pt>
                <c:pt idx="852">
                  <c:v>8.5299999999999994</c:v>
                </c:pt>
                <c:pt idx="853">
                  <c:v>8.5399999999999991</c:v>
                </c:pt>
                <c:pt idx="854">
                  <c:v>8.5500000000000007</c:v>
                </c:pt>
                <c:pt idx="855">
                  <c:v>8.56</c:v>
                </c:pt>
                <c:pt idx="856">
                  <c:v>8.57</c:v>
                </c:pt>
                <c:pt idx="857">
                  <c:v>8.58</c:v>
                </c:pt>
                <c:pt idx="858">
                  <c:v>8.59</c:v>
                </c:pt>
                <c:pt idx="859">
                  <c:v>8.6</c:v>
                </c:pt>
                <c:pt idx="860">
                  <c:v>8.61</c:v>
                </c:pt>
                <c:pt idx="861">
                  <c:v>8.6199999999999992</c:v>
                </c:pt>
                <c:pt idx="862">
                  <c:v>8.6300000000000008</c:v>
                </c:pt>
                <c:pt idx="863">
                  <c:v>8.64</c:v>
                </c:pt>
                <c:pt idx="864">
                  <c:v>8.65</c:v>
                </c:pt>
                <c:pt idx="865">
                  <c:v>8.66</c:v>
                </c:pt>
                <c:pt idx="866">
                  <c:v>8.67</c:v>
                </c:pt>
                <c:pt idx="867">
                  <c:v>8.68</c:v>
                </c:pt>
                <c:pt idx="868">
                  <c:v>8.69</c:v>
                </c:pt>
                <c:pt idx="869">
                  <c:v>8.6999999999999993</c:v>
                </c:pt>
                <c:pt idx="870">
                  <c:v>8.7100000000000009</c:v>
                </c:pt>
                <c:pt idx="871">
                  <c:v>8.7200000000000006</c:v>
                </c:pt>
                <c:pt idx="872">
                  <c:v>8.73</c:v>
                </c:pt>
                <c:pt idx="873">
                  <c:v>8.74</c:v>
                </c:pt>
                <c:pt idx="874">
                  <c:v>8.75</c:v>
                </c:pt>
                <c:pt idx="875">
                  <c:v>8.76</c:v>
                </c:pt>
                <c:pt idx="876">
                  <c:v>8.77</c:v>
                </c:pt>
                <c:pt idx="877">
                  <c:v>8.7799999999999994</c:v>
                </c:pt>
                <c:pt idx="878">
                  <c:v>8.7899999999999991</c:v>
                </c:pt>
                <c:pt idx="879">
                  <c:v>8.8000000000000007</c:v>
                </c:pt>
                <c:pt idx="880">
                  <c:v>8.81</c:v>
                </c:pt>
                <c:pt idx="881">
                  <c:v>8.82</c:v>
                </c:pt>
                <c:pt idx="882">
                  <c:v>8.83</c:v>
                </c:pt>
                <c:pt idx="883">
                  <c:v>8.84</c:v>
                </c:pt>
                <c:pt idx="884">
                  <c:v>8.85</c:v>
                </c:pt>
                <c:pt idx="885">
                  <c:v>8.86</c:v>
                </c:pt>
                <c:pt idx="886">
                  <c:v>8.8699999999999992</c:v>
                </c:pt>
                <c:pt idx="887">
                  <c:v>8.8800000000000008</c:v>
                </c:pt>
                <c:pt idx="888">
                  <c:v>8.89</c:v>
                </c:pt>
                <c:pt idx="889">
                  <c:v>8.9</c:v>
                </c:pt>
                <c:pt idx="890">
                  <c:v>8.91</c:v>
                </c:pt>
                <c:pt idx="891">
                  <c:v>8.92</c:v>
                </c:pt>
                <c:pt idx="892">
                  <c:v>8.93</c:v>
                </c:pt>
                <c:pt idx="893">
                  <c:v>8.94</c:v>
                </c:pt>
                <c:pt idx="894">
                  <c:v>8.9499999999999993</c:v>
                </c:pt>
                <c:pt idx="895">
                  <c:v>8.9600000000000009</c:v>
                </c:pt>
                <c:pt idx="896">
                  <c:v>8.9700000000000006</c:v>
                </c:pt>
                <c:pt idx="897">
                  <c:v>8.98</c:v>
                </c:pt>
                <c:pt idx="898">
                  <c:v>8.99</c:v>
                </c:pt>
                <c:pt idx="899">
                  <c:v>9</c:v>
                </c:pt>
                <c:pt idx="900">
                  <c:v>9.01</c:v>
                </c:pt>
                <c:pt idx="901">
                  <c:v>9.02</c:v>
                </c:pt>
                <c:pt idx="902">
                  <c:v>9.0299999999999994</c:v>
                </c:pt>
                <c:pt idx="903">
                  <c:v>9.0399999999999991</c:v>
                </c:pt>
                <c:pt idx="904">
                  <c:v>9.0500000000000007</c:v>
                </c:pt>
                <c:pt idx="905">
                  <c:v>9.06</c:v>
                </c:pt>
                <c:pt idx="906">
                  <c:v>9.07</c:v>
                </c:pt>
                <c:pt idx="907">
                  <c:v>9.08</c:v>
                </c:pt>
                <c:pt idx="908">
                  <c:v>9.09</c:v>
                </c:pt>
                <c:pt idx="909">
                  <c:v>9.1</c:v>
                </c:pt>
                <c:pt idx="910">
                  <c:v>9.11</c:v>
                </c:pt>
                <c:pt idx="911">
                  <c:v>9.1199999999999992</c:v>
                </c:pt>
                <c:pt idx="912">
                  <c:v>9.1300000000000008</c:v>
                </c:pt>
                <c:pt idx="913">
                  <c:v>9.14</c:v>
                </c:pt>
                <c:pt idx="914">
                  <c:v>9.15</c:v>
                </c:pt>
                <c:pt idx="915">
                  <c:v>9.16</c:v>
                </c:pt>
                <c:pt idx="916">
                  <c:v>9.17</c:v>
                </c:pt>
                <c:pt idx="917">
                  <c:v>9.18</c:v>
                </c:pt>
                <c:pt idx="918">
                  <c:v>9.19</c:v>
                </c:pt>
                <c:pt idx="919">
                  <c:v>9.1999999999999993</c:v>
                </c:pt>
                <c:pt idx="920">
                  <c:v>9.2100000000000009</c:v>
                </c:pt>
                <c:pt idx="921">
                  <c:v>9.2200000000000006</c:v>
                </c:pt>
                <c:pt idx="922">
                  <c:v>9.23</c:v>
                </c:pt>
                <c:pt idx="923">
                  <c:v>9.24</c:v>
                </c:pt>
                <c:pt idx="924">
                  <c:v>9.25</c:v>
                </c:pt>
                <c:pt idx="925">
                  <c:v>9.26</c:v>
                </c:pt>
                <c:pt idx="926">
                  <c:v>9.27</c:v>
                </c:pt>
                <c:pt idx="927">
                  <c:v>9.2799999999999994</c:v>
                </c:pt>
                <c:pt idx="928">
                  <c:v>9.2899999999999991</c:v>
                </c:pt>
                <c:pt idx="929">
                  <c:v>9.3000000000000007</c:v>
                </c:pt>
                <c:pt idx="930">
                  <c:v>9.31</c:v>
                </c:pt>
                <c:pt idx="931">
                  <c:v>9.32</c:v>
                </c:pt>
                <c:pt idx="932">
                  <c:v>9.33</c:v>
                </c:pt>
                <c:pt idx="933">
                  <c:v>9.34</c:v>
                </c:pt>
                <c:pt idx="934">
                  <c:v>9.35</c:v>
                </c:pt>
                <c:pt idx="935">
                  <c:v>9.36</c:v>
                </c:pt>
                <c:pt idx="936">
                  <c:v>9.3699999999999992</c:v>
                </c:pt>
                <c:pt idx="937">
                  <c:v>9.3800000000000008</c:v>
                </c:pt>
                <c:pt idx="938">
                  <c:v>9.39</c:v>
                </c:pt>
                <c:pt idx="939">
                  <c:v>9.4</c:v>
                </c:pt>
                <c:pt idx="940">
                  <c:v>9.41</c:v>
                </c:pt>
                <c:pt idx="941">
                  <c:v>9.42</c:v>
                </c:pt>
                <c:pt idx="942">
                  <c:v>9.43</c:v>
                </c:pt>
                <c:pt idx="943">
                  <c:v>9.44</c:v>
                </c:pt>
                <c:pt idx="944">
                  <c:v>9.4499999999999993</c:v>
                </c:pt>
                <c:pt idx="945">
                  <c:v>9.4600000000000009</c:v>
                </c:pt>
                <c:pt idx="946">
                  <c:v>9.4700000000000006</c:v>
                </c:pt>
                <c:pt idx="947">
                  <c:v>9.48</c:v>
                </c:pt>
                <c:pt idx="948">
                  <c:v>9.49</c:v>
                </c:pt>
                <c:pt idx="949">
                  <c:v>9.5</c:v>
                </c:pt>
                <c:pt idx="950">
                  <c:v>9.51</c:v>
                </c:pt>
                <c:pt idx="951">
                  <c:v>9.52</c:v>
                </c:pt>
                <c:pt idx="952">
                  <c:v>9.5299999999999994</c:v>
                </c:pt>
                <c:pt idx="953">
                  <c:v>9.5399999999999991</c:v>
                </c:pt>
                <c:pt idx="954">
                  <c:v>9.5500000000000007</c:v>
                </c:pt>
                <c:pt idx="955">
                  <c:v>9.56</c:v>
                </c:pt>
                <c:pt idx="956">
                  <c:v>9.57</c:v>
                </c:pt>
                <c:pt idx="957">
                  <c:v>9.58</c:v>
                </c:pt>
                <c:pt idx="958">
                  <c:v>9.59</c:v>
                </c:pt>
                <c:pt idx="959">
                  <c:v>9.6</c:v>
                </c:pt>
                <c:pt idx="960">
                  <c:v>9.61</c:v>
                </c:pt>
                <c:pt idx="961">
                  <c:v>9.6199999999999992</c:v>
                </c:pt>
                <c:pt idx="962">
                  <c:v>9.6300000000000008</c:v>
                </c:pt>
                <c:pt idx="963">
                  <c:v>9.64</c:v>
                </c:pt>
                <c:pt idx="964">
                  <c:v>9.65</c:v>
                </c:pt>
                <c:pt idx="965">
                  <c:v>9.66</c:v>
                </c:pt>
                <c:pt idx="966">
                  <c:v>9.67</c:v>
                </c:pt>
                <c:pt idx="967">
                  <c:v>9.68</c:v>
                </c:pt>
                <c:pt idx="968">
                  <c:v>9.69</c:v>
                </c:pt>
                <c:pt idx="969">
                  <c:v>9.6999999999999993</c:v>
                </c:pt>
                <c:pt idx="970">
                  <c:v>9.7100000000000009</c:v>
                </c:pt>
                <c:pt idx="971">
                  <c:v>9.7200000000000006</c:v>
                </c:pt>
                <c:pt idx="972">
                  <c:v>9.73</c:v>
                </c:pt>
                <c:pt idx="973">
                  <c:v>9.74</c:v>
                </c:pt>
                <c:pt idx="974">
                  <c:v>9.75</c:v>
                </c:pt>
                <c:pt idx="975">
                  <c:v>9.76</c:v>
                </c:pt>
                <c:pt idx="976">
                  <c:v>9.77</c:v>
                </c:pt>
                <c:pt idx="977">
                  <c:v>9.7799999999999994</c:v>
                </c:pt>
                <c:pt idx="978">
                  <c:v>9.7899999999999991</c:v>
                </c:pt>
                <c:pt idx="979">
                  <c:v>9.8000000000000007</c:v>
                </c:pt>
                <c:pt idx="980">
                  <c:v>9.81</c:v>
                </c:pt>
                <c:pt idx="981">
                  <c:v>9.82</c:v>
                </c:pt>
                <c:pt idx="982">
                  <c:v>9.83</c:v>
                </c:pt>
                <c:pt idx="983">
                  <c:v>9.84</c:v>
                </c:pt>
                <c:pt idx="984">
                  <c:v>9.85</c:v>
                </c:pt>
                <c:pt idx="985">
                  <c:v>9.86</c:v>
                </c:pt>
                <c:pt idx="986">
                  <c:v>9.8699999999999992</c:v>
                </c:pt>
                <c:pt idx="987">
                  <c:v>9.8800000000000008</c:v>
                </c:pt>
                <c:pt idx="988">
                  <c:v>9.89</c:v>
                </c:pt>
                <c:pt idx="989">
                  <c:v>9.9</c:v>
                </c:pt>
                <c:pt idx="990">
                  <c:v>9.91</c:v>
                </c:pt>
                <c:pt idx="991">
                  <c:v>9.92</c:v>
                </c:pt>
                <c:pt idx="992">
                  <c:v>9.93</c:v>
                </c:pt>
                <c:pt idx="993">
                  <c:v>9.94</c:v>
                </c:pt>
                <c:pt idx="994">
                  <c:v>9.9499999999999993</c:v>
                </c:pt>
                <c:pt idx="995">
                  <c:v>9.9600000000000009</c:v>
                </c:pt>
                <c:pt idx="996">
                  <c:v>9.9700000000000006</c:v>
                </c:pt>
                <c:pt idx="997">
                  <c:v>9.98</c:v>
                </c:pt>
                <c:pt idx="998">
                  <c:v>9.99</c:v>
                </c:pt>
                <c:pt idx="999">
                  <c:v>10</c:v>
                </c:pt>
                <c:pt idx="1000">
                  <c:v>10.01</c:v>
                </c:pt>
                <c:pt idx="1001">
                  <c:v>10.02</c:v>
                </c:pt>
                <c:pt idx="1002">
                  <c:v>10.029999999999999</c:v>
                </c:pt>
                <c:pt idx="1003">
                  <c:v>10.039999999999999</c:v>
                </c:pt>
                <c:pt idx="1004">
                  <c:v>10.050000000000001</c:v>
                </c:pt>
                <c:pt idx="1005">
                  <c:v>10.06</c:v>
                </c:pt>
                <c:pt idx="1006">
                  <c:v>10.07</c:v>
                </c:pt>
                <c:pt idx="1007">
                  <c:v>10.08</c:v>
                </c:pt>
                <c:pt idx="1008">
                  <c:v>10.09</c:v>
                </c:pt>
                <c:pt idx="1009">
                  <c:v>10.1</c:v>
                </c:pt>
                <c:pt idx="1010">
                  <c:v>10.11</c:v>
                </c:pt>
                <c:pt idx="1011">
                  <c:v>10.119999999999999</c:v>
                </c:pt>
                <c:pt idx="1012">
                  <c:v>10.130000000000001</c:v>
                </c:pt>
                <c:pt idx="1013">
                  <c:v>10.14</c:v>
                </c:pt>
                <c:pt idx="1014">
                  <c:v>10.15</c:v>
                </c:pt>
                <c:pt idx="1015">
                  <c:v>10.16</c:v>
                </c:pt>
                <c:pt idx="1016">
                  <c:v>10.17</c:v>
                </c:pt>
                <c:pt idx="1017">
                  <c:v>10.18</c:v>
                </c:pt>
                <c:pt idx="1018">
                  <c:v>10.19</c:v>
                </c:pt>
                <c:pt idx="1019">
                  <c:v>10.199999999999999</c:v>
                </c:pt>
                <c:pt idx="1020">
                  <c:v>10.210000000000001</c:v>
                </c:pt>
                <c:pt idx="1021">
                  <c:v>10.220000000000001</c:v>
                </c:pt>
                <c:pt idx="1022">
                  <c:v>10.23</c:v>
                </c:pt>
                <c:pt idx="1023">
                  <c:v>10.24</c:v>
                </c:pt>
                <c:pt idx="1024">
                  <c:v>10.25</c:v>
                </c:pt>
                <c:pt idx="1025">
                  <c:v>10.26</c:v>
                </c:pt>
                <c:pt idx="1026">
                  <c:v>10.27</c:v>
                </c:pt>
                <c:pt idx="1027">
                  <c:v>10.28</c:v>
                </c:pt>
                <c:pt idx="1028">
                  <c:v>10.29</c:v>
                </c:pt>
                <c:pt idx="1029">
                  <c:v>10.3</c:v>
                </c:pt>
                <c:pt idx="1030">
                  <c:v>10.31</c:v>
                </c:pt>
                <c:pt idx="1031">
                  <c:v>10.32</c:v>
                </c:pt>
                <c:pt idx="1032">
                  <c:v>10.33</c:v>
                </c:pt>
                <c:pt idx="1033">
                  <c:v>10.34</c:v>
                </c:pt>
                <c:pt idx="1034">
                  <c:v>10.35</c:v>
                </c:pt>
                <c:pt idx="1035">
                  <c:v>10.36</c:v>
                </c:pt>
                <c:pt idx="1036">
                  <c:v>10.37</c:v>
                </c:pt>
                <c:pt idx="1037">
                  <c:v>10.38</c:v>
                </c:pt>
                <c:pt idx="1038">
                  <c:v>10.39</c:v>
                </c:pt>
                <c:pt idx="1039">
                  <c:v>10.4</c:v>
                </c:pt>
                <c:pt idx="1040">
                  <c:v>10.41</c:v>
                </c:pt>
                <c:pt idx="1041">
                  <c:v>10.42</c:v>
                </c:pt>
                <c:pt idx="1042">
                  <c:v>10.43</c:v>
                </c:pt>
                <c:pt idx="1043">
                  <c:v>10.44</c:v>
                </c:pt>
                <c:pt idx="1044">
                  <c:v>10.45</c:v>
                </c:pt>
                <c:pt idx="1045">
                  <c:v>10.46</c:v>
                </c:pt>
                <c:pt idx="1046">
                  <c:v>10.47</c:v>
                </c:pt>
                <c:pt idx="1047">
                  <c:v>10.48</c:v>
                </c:pt>
                <c:pt idx="1048">
                  <c:v>10.49</c:v>
                </c:pt>
                <c:pt idx="1049">
                  <c:v>10.5</c:v>
                </c:pt>
                <c:pt idx="1050">
                  <c:v>10.51</c:v>
                </c:pt>
                <c:pt idx="1051">
                  <c:v>10.52</c:v>
                </c:pt>
                <c:pt idx="1052">
                  <c:v>10.53</c:v>
                </c:pt>
                <c:pt idx="1053">
                  <c:v>10.54</c:v>
                </c:pt>
                <c:pt idx="1054">
                  <c:v>10.55</c:v>
                </c:pt>
                <c:pt idx="1055">
                  <c:v>10.56</c:v>
                </c:pt>
                <c:pt idx="1056">
                  <c:v>10.57</c:v>
                </c:pt>
                <c:pt idx="1057">
                  <c:v>10.58</c:v>
                </c:pt>
                <c:pt idx="1058">
                  <c:v>10.59</c:v>
                </c:pt>
                <c:pt idx="1059">
                  <c:v>10.6</c:v>
                </c:pt>
                <c:pt idx="1060">
                  <c:v>10.61</c:v>
                </c:pt>
                <c:pt idx="1061">
                  <c:v>10.62</c:v>
                </c:pt>
                <c:pt idx="1062">
                  <c:v>10.63</c:v>
                </c:pt>
                <c:pt idx="1063">
                  <c:v>10.64</c:v>
                </c:pt>
                <c:pt idx="1064">
                  <c:v>10.65</c:v>
                </c:pt>
                <c:pt idx="1065">
                  <c:v>10.66</c:v>
                </c:pt>
                <c:pt idx="1066">
                  <c:v>10.67</c:v>
                </c:pt>
                <c:pt idx="1067">
                  <c:v>10.68</c:v>
                </c:pt>
                <c:pt idx="1068">
                  <c:v>10.69</c:v>
                </c:pt>
                <c:pt idx="1069">
                  <c:v>10.7</c:v>
                </c:pt>
                <c:pt idx="1070">
                  <c:v>10.71</c:v>
                </c:pt>
                <c:pt idx="1071">
                  <c:v>10.72</c:v>
                </c:pt>
                <c:pt idx="1072">
                  <c:v>10.73</c:v>
                </c:pt>
                <c:pt idx="1073">
                  <c:v>10.74</c:v>
                </c:pt>
                <c:pt idx="1074">
                  <c:v>10.75</c:v>
                </c:pt>
                <c:pt idx="1075">
                  <c:v>10.76</c:v>
                </c:pt>
                <c:pt idx="1076">
                  <c:v>10.77</c:v>
                </c:pt>
                <c:pt idx="1077">
                  <c:v>10.78</c:v>
                </c:pt>
                <c:pt idx="1078">
                  <c:v>10.79</c:v>
                </c:pt>
                <c:pt idx="1079">
                  <c:v>10.8</c:v>
                </c:pt>
                <c:pt idx="1080">
                  <c:v>10.81</c:v>
                </c:pt>
                <c:pt idx="1081">
                  <c:v>10.82</c:v>
                </c:pt>
                <c:pt idx="1082">
                  <c:v>10.83</c:v>
                </c:pt>
                <c:pt idx="1083">
                  <c:v>10.84</c:v>
                </c:pt>
                <c:pt idx="1084">
                  <c:v>10.85</c:v>
                </c:pt>
                <c:pt idx="1085">
                  <c:v>10.86</c:v>
                </c:pt>
                <c:pt idx="1086">
                  <c:v>10.87</c:v>
                </c:pt>
                <c:pt idx="1087">
                  <c:v>10.88</c:v>
                </c:pt>
                <c:pt idx="1088">
                  <c:v>10.89</c:v>
                </c:pt>
                <c:pt idx="1089">
                  <c:v>10.9</c:v>
                </c:pt>
                <c:pt idx="1090">
                  <c:v>10.91</c:v>
                </c:pt>
                <c:pt idx="1091">
                  <c:v>10.92</c:v>
                </c:pt>
                <c:pt idx="1092">
                  <c:v>10.93</c:v>
                </c:pt>
                <c:pt idx="1093">
                  <c:v>10.94</c:v>
                </c:pt>
                <c:pt idx="1094">
                  <c:v>10.95</c:v>
                </c:pt>
                <c:pt idx="1095">
                  <c:v>10.96</c:v>
                </c:pt>
                <c:pt idx="1096">
                  <c:v>10.97</c:v>
                </c:pt>
                <c:pt idx="1097">
                  <c:v>10.98</c:v>
                </c:pt>
                <c:pt idx="1098">
                  <c:v>10.99</c:v>
                </c:pt>
                <c:pt idx="1099">
                  <c:v>11</c:v>
                </c:pt>
                <c:pt idx="1100">
                  <c:v>11.01</c:v>
                </c:pt>
                <c:pt idx="1101">
                  <c:v>11.02</c:v>
                </c:pt>
                <c:pt idx="1102">
                  <c:v>11.03</c:v>
                </c:pt>
                <c:pt idx="1103">
                  <c:v>11.04</c:v>
                </c:pt>
                <c:pt idx="1104">
                  <c:v>11.05</c:v>
                </c:pt>
                <c:pt idx="1105">
                  <c:v>11.06</c:v>
                </c:pt>
                <c:pt idx="1106">
                  <c:v>11.07</c:v>
                </c:pt>
                <c:pt idx="1107">
                  <c:v>11.08</c:v>
                </c:pt>
                <c:pt idx="1108">
                  <c:v>11.09</c:v>
                </c:pt>
                <c:pt idx="1109">
                  <c:v>11.1</c:v>
                </c:pt>
                <c:pt idx="1110">
                  <c:v>11.11</c:v>
                </c:pt>
                <c:pt idx="1111">
                  <c:v>11.12</c:v>
                </c:pt>
                <c:pt idx="1112">
                  <c:v>11.13</c:v>
                </c:pt>
                <c:pt idx="1113">
                  <c:v>11.14</c:v>
                </c:pt>
                <c:pt idx="1114">
                  <c:v>11.15</c:v>
                </c:pt>
                <c:pt idx="1115">
                  <c:v>11.16</c:v>
                </c:pt>
                <c:pt idx="1116">
                  <c:v>11.17</c:v>
                </c:pt>
                <c:pt idx="1117">
                  <c:v>11.18</c:v>
                </c:pt>
                <c:pt idx="1118">
                  <c:v>11.19</c:v>
                </c:pt>
                <c:pt idx="1119">
                  <c:v>11.2</c:v>
                </c:pt>
                <c:pt idx="1120">
                  <c:v>11.21</c:v>
                </c:pt>
                <c:pt idx="1121">
                  <c:v>11.22</c:v>
                </c:pt>
                <c:pt idx="1122">
                  <c:v>11.23</c:v>
                </c:pt>
                <c:pt idx="1123">
                  <c:v>11.24</c:v>
                </c:pt>
                <c:pt idx="1124">
                  <c:v>11.25</c:v>
                </c:pt>
                <c:pt idx="1125">
                  <c:v>11.26</c:v>
                </c:pt>
                <c:pt idx="1126">
                  <c:v>11.27</c:v>
                </c:pt>
                <c:pt idx="1127">
                  <c:v>11.28</c:v>
                </c:pt>
                <c:pt idx="1128">
                  <c:v>11.29</c:v>
                </c:pt>
                <c:pt idx="1129">
                  <c:v>11.3</c:v>
                </c:pt>
                <c:pt idx="1130">
                  <c:v>11.31</c:v>
                </c:pt>
                <c:pt idx="1131">
                  <c:v>11.32</c:v>
                </c:pt>
                <c:pt idx="1132">
                  <c:v>11.33</c:v>
                </c:pt>
                <c:pt idx="1133">
                  <c:v>11.34</c:v>
                </c:pt>
                <c:pt idx="1134">
                  <c:v>11.35</c:v>
                </c:pt>
                <c:pt idx="1135">
                  <c:v>11.36</c:v>
                </c:pt>
                <c:pt idx="1136">
                  <c:v>11.37</c:v>
                </c:pt>
                <c:pt idx="1137">
                  <c:v>11.38</c:v>
                </c:pt>
                <c:pt idx="1138">
                  <c:v>11.39</c:v>
                </c:pt>
                <c:pt idx="1139">
                  <c:v>11.4</c:v>
                </c:pt>
                <c:pt idx="1140">
                  <c:v>11.41</c:v>
                </c:pt>
                <c:pt idx="1141">
                  <c:v>11.42</c:v>
                </c:pt>
                <c:pt idx="1142">
                  <c:v>11.43</c:v>
                </c:pt>
                <c:pt idx="1143">
                  <c:v>11.44</c:v>
                </c:pt>
                <c:pt idx="1144">
                  <c:v>11.45</c:v>
                </c:pt>
                <c:pt idx="1145">
                  <c:v>11.46</c:v>
                </c:pt>
                <c:pt idx="1146">
                  <c:v>11.47</c:v>
                </c:pt>
                <c:pt idx="1147">
                  <c:v>11.48</c:v>
                </c:pt>
                <c:pt idx="1148">
                  <c:v>11.49</c:v>
                </c:pt>
                <c:pt idx="1149">
                  <c:v>11.5</c:v>
                </c:pt>
                <c:pt idx="1150">
                  <c:v>11.51</c:v>
                </c:pt>
                <c:pt idx="1151">
                  <c:v>11.52</c:v>
                </c:pt>
                <c:pt idx="1152">
                  <c:v>11.53</c:v>
                </c:pt>
                <c:pt idx="1153">
                  <c:v>11.54</c:v>
                </c:pt>
                <c:pt idx="1154">
                  <c:v>11.55</c:v>
                </c:pt>
                <c:pt idx="1155">
                  <c:v>11.56</c:v>
                </c:pt>
                <c:pt idx="1156">
                  <c:v>11.57</c:v>
                </c:pt>
                <c:pt idx="1157">
                  <c:v>11.58</c:v>
                </c:pt>
                <c:pt idx="1158">
                  <c:v>11.59</c:v>
                </c:pt>
                <c:pt idx="1159">
                  <c:v>11.6</c:v>
                </c:pt>
                <c:pt idx="1160">
                  <c:v>11.61</c:v>
                </c:pt>
                <c:pt idx="1161">
                  <c:v>11.62</c:v>
                </c:pt>
                <c:pt idx="1162">
                  <c:v>11.63</c:v>
                </c:pt>
                <c:pt idx="1163">
                  <c:v>11.64</c:v>
                </c:pt>
                <c:pt idx="1164">
                  <c:v>11.65</c:v>
                </c:pt>
                <c:pt idx="1165">
                  <c:v>11.66</c:v>
                </c:pt>
                <c:pt idx="1166">
                  <c:v>11.67</c:v>
                </c:pt>
                <c:pt idx="1167">
                  <c:v>11.68</c:v>
                </c:pt>
                <c:pt idx="1168">
                  <c:v>11.69</c:v>
                </c:pt>
                <c:pt idx="1169">
                  <c:v>11.7</c:v>
                </c:pt>
                <c:pt idx="1170">
                  <c:v>11.71</c:v>
                </c:pt>
                <c:pt idx="1171">
                  <c:v>11.72</c:v>
                </c:pt>
                <c:pt idx="1172">
                  <c:v>11.73</c:v>
                </c:pt>
                <c:pt idx="1173">
                  <c:v>11.74</c:v>
                </c:pt>
                <c:pt idx="1174">
                  <c:v>11.75</c:v>
                </c:pt>
                <c:pt idx="1175">
                  <c:v>11.76</c:v>
                </c:pt>
                <c:pt idx="1176">
                  <c:v>11.77</c:v>
                </c:pt>
                <c:pt idx="1177">
                  <c:v>11.78</c:v>
                </c:pt>
                <c:pt idx="1178">
                  <c:v>11.79</c:v>
                </c:pt>
                <c:pt idx="1179">
                  <c:v>11.8</c:v>
                </c:pt>
                <c:pt idx="1180">
                  <c:v>11.81</c:v>
                </c:pt>
                <c:pt idx="1181">
                  <c:v>11.82</c:v>
                </c:pt>
                <c:pt idx="1182">
                  <c:v>11.83</c:v>
                </c:pt>
                <c:pt idx="1183">
                  <c:v>11.84</c:v>
                </c:pt>
                <c:pt idx="1184">
                  <c:v>11.85</c:v>
                </c:pt>
                <c:pt idx="1185">
                  <c:v>11.86</c:v>
                </c:pt>
                <c:pt idx="1186">
                  <c:v>11.87</c:v>
                </c:pt>
                <c:pt idx="1187">
                  <c:v>11.88</c:v>
                </c:pt>
                <c:pt idx="1188">
                  <c:v>11.89</c:v>
                </c:pt>
                <c:pt idx="1189">
                  <c:v>11.9</c:v>
                </c:pt>
                <c:pt idx="1190">
                  <c:v>11.91</c:v>
                </c:pt>
                <c:pt idx="1191">
                  <c:v>11.92</c:v>
                </c:pt>
                <c:pt idx="1192">
                  <c:v>11.93</c:v>
                </c:pt>
                <c:pt idx="1193">
                  <c:v>11.94</c:v>
                </c:pt>
                <c:pt idx="1194">
                  <c:v>11.95</c:v>
                </c:pt>
                <c:pt idx="1195">
                  <c:v>11.96</c:v>
                </c:pt>
                <c:pt idx="1196">
                  <c:v>11.97</c:v>
                </c:pt>
                <c:pt idx="1197">
                  <c:v>11.98</c:v>
                </c:pt>
                <c:pt idx="1198">
                  <c:v>11.99</c:v>
                </c:pt>
                <c:pt idx="1199">
                  <c:v>12</c:v>
                </c:pt>
                <c:pt idx="1200">
                  <c:v>12.01</c:v>
                </c:pt>
                <c:pt idx="1201">
                  <c:v>12.02</c:v>
                </c:pt>
                <c:pt idx="1202">
                  <c:v>12.03</c:v>
                </c:pt>
                <c:pt idx="1203">
                  <c:v>12.04</c:v>
                </c:pt>
                <c:pt idx="1204">
                  <c:v>12.05</c:v>
                </c:pt>
                <c:pt idx="1205">
                  <c:v>12.06</c:v>
                </c:pt>
                <c:pt idx="1206">
                  <c:v>12.07</c:v>
                </c:pt>
                <c:pt idx="1207">
                  <c:v>12.08</c:v>
                </c:pt>
                <c:pt idx="1208">
                  <c:v>12.09</c:v>
                </c:pt>
                <c:pt idx="1209">
                  <c:v>12.1</c:v>
                </c:pt>
                <c:pt idx="1210">
                  <c:v>12.11</c:v>
                </c:pt>
                <c:pt idx="1211">
                  <c:v>12.12</c:v>
                </c:pt>
                <c:pt idx="1212">
                  <c:v>12.13</c:v>
                </c:pt>
                <c:pt idx="1213">
                  <c:v>12.14</c:v>
                </c:pt>
                <c:pt idx="1214">
                  <c:v>12.15</c:v>
                </c:pt>
                <c:pt idx="1215">
                  <c:v>12.16</c:v>
                </c:pt>
                <c:pt idx="1216">
                  <c:v>12.17</c:v>
                </c:pt>
                <c:pt idx="1217">
                  <c:v>12.18</c:v>
                </c:pt>
                <c:pt idx="1218">
                  <c:v>12.19</c:v>
                </c:pt>
                <c:pt idx="1219">
                  <c:v>12.2</c:v>
                </c:pt>
                <c:pt idx="1220">
                  <c:v>12.21</c:v>
                </c:pt>
                <c:pt idx="1221">
                  <c:v>12.22</c:v>
                </c:pt>
                <c:pt idx="1222">
                  <c:v>12.23</c:v>
                </c:pt>
                <c:pt idx="1223">
                  <c:v>12.24</c:v>
                </c:pt>
                <c:pt idx="1224">
                  <c:v>12.25</c:v>
                </c:pt>
                <c:pt idx="1225">
                  <c:v>12.26</c:v>
                </c:pt>
                <c:pt idx="1226">
                  <c:v>12.27</c:v>
                </c:pt>
                <c:pt idx="1227">
                  <c:v>12.28</c:v>
                </c:pt>
                <c:pt idx="1228">
                  <c:v>12.29</c:v>
                </c:pt>
                <c:pt idx="1229">
                  <c:v>12.3</c:v>
                </c:pt>
                <c:pt idx="1230">
                  <c:v>12.31</c:v>
                </c:pt>
                <c:pt idx="1231">
                  <c:v>12.32</c:v>
                </c:pt>
                <c:pt idx="1232">
                  <c:v>12.33</c:v>
                </c:pt>
                <c:pt idx="1233">
                  <c:v>12.34</c:v>
                </c:pt>
                <c:pt idx="1234">
                  <c:v>12.35</c:v>
                </c:pt>
                <c:pt idx="1235">
                  <c:v>12.36</c:v>
                </c:pt>
                <c:pt idx="1236">
                  <c:v>12.37</c:v>
                </c:pt>
                <c:pt idx="1237">
                  <c:v>12.38</c:v>
                </c:pt>
                <c:pt idx="1238">
                  <c:v>12.39</c:v>
                </c:pt>
                <c:pt idx="1239">
                  <c:v>12.4</c:v>
                </c:pt>
                <c:pt idx="1240">
                  <c:v>12.41</c:v>
                </c:pt>
                <c:pt idx="1241">
                  <c:v>12.42</c:v>
                </c:pt>
                <c:pt idx="1242">
                  <c:v>12.43</c:v>
                </c:pt>
                <c:pt idx="1243">
                  <c:v>12.44</c:v>
                </c:pt>
                <c:pt idx="1244">
                  <c:v>12.45</c:v>
                </c:pt>
                <c:pt idx="1245">
                  <c:v>12.46</c:v>
                </c:pt>
                <c:pt idx="1246">
                  <c:v>12.47</c:v>
                </c:pt>
                <c:pt idx="1247">
                  <c:v>12.48</c:v>
                </c:pt>
                <c:pt idx="1248">
                  <c:v>12.49</c:v>
                </c:pt>
                <c:pt idx="1249">
                  <c:v>12.5</c:v>
                </c:pt>
                <c:pt idx="1250">
                  <c:v>12.51</c:v>
                </c:pt>
                <c:pt idx="1251">
                  <c:v>12.52</c:v>
                </c:pt>
                <c:pt idx="1252">
                  <c:v>12.53</c:v>
                </c:pt>
                <c:pt idx="1253">
                  <c:v>12.54</c:v>
                </c:pt>
                <c:pt idx="1254">
                  <c:v>12.55</c:v>
                </c:pt>
                <c:pt idx="1255">
                  <c:v>12.56</c:v>
                </c:pt>
                <c:pt idx="1256">
                  <c:v>12.57</c:v>
                </c:pt>
                <c:pt idx="1257">
                  <c:v>12.58</c:v>
                </c:pt>
                <c:pt idx="1258">
                  <c:v>12.59</c:v>
                </c:pt>
                <c:pt idx="1259">
                  <c:v>12.6</c:v>
                </c:pt>
                <c:pt idx="1260">
                  <c:v>12.61</c:v>
                </c:pt>
                <c:pt idx="1261">
                  <c:v>12.62</c:v>
                </c:pt>
                <c:pt idx="1262">
                  <c:v>12.63</c:v>
                </c:pt>
                <c:pt idx="1263">
                  <c:v>12.64</c:v>
                </c:pt>
                <c:pt idx="1264">
                  <c:v>12.65</c:v>
                </c:pt>
                <c:pt idx="1265">
                  <c:v>12.66</c:v>
                </c:pt>
                <c:pt idx="1266">
                  <c:v>12.67</c:v>
                </c:pt>
                <c:pt idx="1267">
                  <c:v>12.68</c:v>
                </c:pt>
                <c:pt idx="1268">
                  <c:v>12.69</c:v>
                </c:pt>
                <c:pt idx="1269">
                  <c:v>12.7</c:v>
                </c:pt>
                <c:pt idx="1270">
                  <c:v>12.71</c:v>
                </c:pt>
                <c:pt idx="1271">
                  <c:v>12.72</c:v>
                </c:pt>
                <c:pt idx="1272">
                  <c:v>12.73</c:v>
                </c:pt>
                <c:pt idx="1273">
                  <c:v>12.74</c:v>
                </c:pt>
                <c:pt idx="1274">
                  <c:v>12.75</c:v>
                </c:pt>
                <c:pt idx="1275">
                  <c:v>12.76</c:v>
                </c:pt>
                <c:pt idx="1276">
                  <c:v>12.77</c:v>
                </c:pt>
                <c:pt idx="1277">
                  <c:v>12.78</c:v>
                </c:pt>
                <c:pt idx="1278">
                  <c:v>12.79</c:v>
                </c:pt>
                <c:pt idx="1279">
                  <c:v>12.8</c:v>
                </c:pt>
                <c:pt idx="1280">
                  <c:v>12.81</c:v>
                </c:pt>
                <c:pt idx="1281">
                  <c:v>12.82</c:v>
                </c:pt>
                <c:pt idx="1282">
                  <c:v>12.83</c:v>
                </c:pt>
                <c:pt idx="1283">
                  <c:v>12.84</c:v>
                </c:pt>
                <c:pt idx="1284">
                  <c:v>12.85</c:v>
                </c:pt>
                <c:pt idx="1285">
                  <c:v>12.86</c:v>
                </c:pt>
                <c:pt idx="1286">
                  <c:v>12.87</c:v>
                </c:pt>
                <c:pt idx="1287">
                  <c:v>12.88</c:v>
                </c:pt>
                <c:pt idx="1288">
                  <c:v>12.89</c:v>
                </c:pt>
                <c:pt idx="1289">
                  <c:v>12.9</c:v>
                </c:pt>
                <c:pt idx="1290">
                  <c:v>12.91</c:v>
                </c:pt>
                <c:pt idx="1291">
                  <c:v>12.92</c:v>
                </c:pt>
                <c:pt idx="1292">
                  <c:v>12.93</c:v>
                </c:pt>
                <c:pt idx="1293">
                  <c:v>12.94</c:v>
                </c:pt>
                <c:pt idx="1294">
                  <c:v>12.95</c:v>
                </c:pt>
                <c:pt idx="1295">
                  <c:v>12.96</c:v>
                </c:pt>
                <c:pt idx="1296">
                  <c:v>12.97</c:v>
                </c:pt>
                <c:pt idx="1297">
                  <c:v>12.98</c:v>
                </c:pt>
                <c:pt idx="1298">
                  <c:v>12.99</c:v>
                </c:pt>
                <c:pt idx="1299">
                  <c:v>13</c:v>
                </c:pt>
                <c:pt idx="1300">
                  <c:v>13.01</c:v>
                </c:pt>
                <c:pt idx="1301">
                  <c:v>13.02</c:v>
                </c:pt>
                <c:pt idx="1302">
                  <c:v>13.03</c:v>
                </c:pt>
                <c:pt idx="1303">
                  <c:v>13.04</c:v>
                </c:pt>
                <c:pt idx="1304">
                  <c:v>13.05</c:v>
                </c:pt>
                <c:pt idx="1305">
                  <c:v>13.06</c:v>
                </c:pt>
                <c:pt idx="1306">
                  <c:v>13.07</c:v>
                </c:pt>
                <c:pt idx="1307">
                  <c:v>13.08</c:v>
                </c:pt>
                <c:pt idx="1308">
                  <c:v>13.09</c:v>
                </c:pt>
                <c:pt idx="1309">
                  <c:v>13.1</c:v>
                </c:pt>
                <c:pt idx="1310">
                  <c:v>13.11</c:v>
                </c:pt>
                <c:pt idx="1311">
                  <c:v>13.12</c:v>
                </c:pt>
                <c:pt idx="1312">
                  <c:v>13.13</c:v>
                </c:pt>
                <c:pt idx="1313">
                  <c:v>13.14</c:v>
                </c:pt>
                <c:pt idx="1314">
                  <c:v>13.15</c:v>
                </c:pt>
                <c:pt idx="1315">
                  <c:v>13.16</c:v>
                </c:pt>
                <c:pt idx="1316">
                  <c:v>13.17</c:v>
                </c:pt>
                <c:pt idx="1317">
                  <c:v>13.18</c:v>
                </c:pt>
                <c:pt idx="1318">
                  <c:v>13.19</c:v>
                </c:pt>
                <c:pt idx="1319">
                  <c:v>13.2</c:v>
                </c:pt>
                <c:pt idx="1320">
                  <c:v>13.21</c:v>
                </c:pt>
                <c:pt idx="1321">
                  <c:v>13.22</c:v>
                </c:pt>
                <c:pt idx="1322">
                  <c:v>13.23</c:v>
                </c:pt>
                <c:pt idx="1323">
                  <c:v>13.24</c:v>
                </c:pt>
                <c:pt idx="1324">
                  <c:v>13.25</c:v>
                </c:pt>
                <c:pt idx="1325">
                  <c:v>13.26</c:v>
                </c:pt>
                <c:pt idx="1326">
                  <c:v>13.27</c:v>
                </c:pt>
                <c:pt idx="1327">
                  <c:v>13.28</c:v>
                </c:pt>
                <c:pt idx="1328">
                  <c:v>13.29</c:v>
                </c:pt>
                <c:pt idx="1329">
                  <c:v>13.3</c:v>
                </c:pt>
                <c:pt idx="1330">
                  <c:v>13.31</c:v>
                </c:pt>
                <c:pt idx="1331">
                  <c:v>13.32</c:v>
                </c:pt>
                <c:pt idx="1332">
                  <c:v>13.33</c:v>
                </c:pt>
                <c:pt idx="1333">
                  <c:v>13.34</c:v>
                </c:pt>
                <c:pt idx="1334">
                  <c:v>13.35</c:v>
                </c:pt>
                <c:pt idx="1335">
                  <c:v>13.36</c:v>
                </c:pt>
                <c:pt idx="1336">
                  <c:v>13.37</c:v>
                </c:pt>
                <c:pt idx="1337">
                  <c:v>13.38</c:v>
                </c:pt>
                <c:pt idx="1338">
                  <c:v>13.39</c:v>
                </c:pt>
                <c:pt idx="1339">
                  <c:v>13.4</c:v>
                </c:pt>
                <c:pt idx="1340">
                  <c:v>13.41</c:v>
                </c:pt>
                <c:pt idx="1341">
                  <c:v>13.42</c:v>
                </c:pt>
                <c:pt idx="1342">
                  <c:v>13.43</c:v>
                </c:pt>
                <c:pt idx="1343">
                  <c:v>13.44</c:v>
                </c:pt>
                <c:pt idx="1344">
                  <c:v>13.45</c:v>
                </c:pt>
                <c:pt idx="1345">
                  <c:v>13.46</c:v>
                </c:pt>
                <c:pt idx="1346">
                  <c:v>13.47</c:v>
                </c:pt>
                <c:pt idx="1347">
                  <c:v>13.48</c:v>
                </c:pt>
                <c:pt idx="1348">
                  <c:v>13.49</c:v>
                </c:pt>
                <c:pt idx="1349">
                  <c:v>13.5</c:v>
                </c:pt>
                <c:pt idx="1350">
                  <c:v>13.51</c:v>
                </c:pt>
                <c:pt idx="1351">
                  <c:v>13.52</c:v>
                </c:pt>
                <c:pt idx="1352">
                  <c:v>13.53</c:v>
                </c:pt>
                <c:pt idx="1353">
                  <c:v>13.54</c:v>
                </c:pt>
                <c:pt idx="1354">
                  <c:v>13.55</c:v>
                </c:pt>
                <c:pt idx="1355">
                  <c:v>13.56</c:v>
                </c:pt>
                <c:pt idx="1356">
                  <c:v>13.57</c:v>
                </c:pt>
                <c:pt idx="1357">
                  <c:v>13.58</c:v>
                </c:pt>
                <c:pt idx="1358">
                  <c:v>13.59</c:v>
                </c:pt>
                <c:pt idx="1359">
                  <c:v>13.6</c:v>
                </c:pt>
                <c:pt idx="1360">
                  <c:v>13.61</c:v>
                </c:pt>
                <c:pt idx="1361">
                  <c:v>13.62</c:v>
                </c:pt>
                <c:pt idx="1362">
                  <c:v>13.63</c:v>
                </c:pt>
                <c:pt idx="1363">
                  <c:v>13.64</c:v>
                </c:pt>
                <c:pt idx="1364">
                  <c:v>13.65</c:v>
                </c:pt>
                <c:pt idx="1365">
                  <c:v>13.66</c:v>
                </c:pt>
                <c:pt idx="1366">
                  <c:v>13.67</c:v>
                </c:pt>
                <c:pt idx="1367">
                  <c:v>13.68</c:v>
                </c:pt>
                <c:pt idx="1368">
                  <c:v>13.69</c:v>
                </c:pt>
                <c:pt idx="1369">
                  <c:v>13.7</c:v>
                </c:pt>
                <c:pt idx="1370">
                  <c:v>13.71</c:v>
                </c:pt>
                <c:pt idx="1371">
                  <c:v>13.72</c:v>
                </c:pt>
                <c:pt idx="1372">
                  <c:v>13.73</c:v>
                </c:pt>
                <c:pt idx="1373">
                  <c:v>13.74</c:v>
                </c:pt>
                <c:pt idx="1374">
                  <c:v>13.75</c:v>
                </c:pt>
                <c:pt idx="1375">
                  <c:v>13.76</c:v>
                </c:pt>
                <c:pt idx="1376">
                  <c:v>13.77</c:v>
                </c:pt>
                <c:pt idx="1377">
                  <c:v>13.78</c:v>
                </c:pt>
                <c:pt idx="1378">
                  <c:v>13.79</c:v>
                </c:pt>
                <c:pt idx="1379">
                  <c:v>13.8</c:v>
                </c:pt>
                <c:pt idx="1380">
                  <c:v>13.81</c:v>
                </c:pt>
                <c:pt idx="1381">
                  <c:v>13.82</c:v>
                </c:pt>
                <c:pt idx="1382">
                  <c:v>13.83</c:v>
                </c:pt>
                <c:pt idx="1383">
                  <c:v>13.84</c:v>
                </c:pt>
                <c:pt idx="1384">
                  <c:v>13.85</c:v>
                </c:pt>
                <c:pt idx="1385">
                  <c:v>13.86</c:v>
                </c:pt>
                <c:pt idx="1386">
                  <c:v>13.87</c:v>
                </c:pt>
                <c:pt idx="1387">
                  <c:v>13.88</c:v>
                </c:pt>
                <c:pt idx="1388">
                  <c:v>13.89</c:v>
                </c:pt>
                <c:pt idx="1389">
                  <c:v>13.9</c:v>
                </c:pt>
                <c:pt idx="1390">
                  <c:v>13.91</c:v>
                </c:pt>
                <c:pt idx="1391">
                  <c:v>13.92</c:v>
                </c:pt>
                <c:pt idx="1392">
                  <c:v>13.93</c:v>
                </c:pt>
                <c:pt idx="1393">
                  <c:v>13.94</c:v>
                </c:pt>
                <c:pt idx="1394">
                  <c:v>13.95</c:v>
                </c:pt>
                <c:pt idx="1395">
                  <c:v>13.96</c:v>
                </c:pt>
                <c:pt idx="1396">
                  <c:v>13.97</c:v>
                </c:pt>
                <c:pt idx="1397">
                  <c:v>13.98</c:v>
                </c:pt>
                <c:pt idx="1398">
                  <c:v>13.99</c:v>
                </c:pt>
                <c:pt idx="1399">
                  <c:v>14</c:v>
                </c:pt>
                <c:pt idx="1400">
                  <c:v>14.01</c:v>
                </c:pt>
                <c:pt idx="1401">
                  <c:v>14.02</c:v>
                </c:pt>
                <c:pt idx="1402">
                  <c:v>14.03</c:v>
                </c:pt>
                <c:pt idx="1403">
                  <c:v>14.04</c:v>
                </c:pt>
                <c:pt idx="1404">
                  <c:v>14.05</c:v>
                </c:pt>
                <c:pt idx="1405">
                  <c:v>14.06</c:v>
                </c:pt>
                <c:pt idx="1406">
                  <c:v>14.07</c:v>
                </c:pt>
                <c:pt idx="1407">
                  <c:v>14.08</c:v>
                </c:pt>
                <c:pt idx="1408">
                  <c:v>14.09</c:v>
                </c:pt>
                <c:pt idx="1409">
                  <c:v>14.1</c:v>
                </c:pt>
                <c:pt idx="1410">
                  <c:v>14.11</c:v>
                </c:pt>
                <c:pt idx="1411">
                  <c:v>14.12</c:v>
                </c:pt>
                <c:pt idx="1412">
                  <c:v>14.13</c:v>
                </c:pt>
                <c:pt idx="1413">
                  <c:v>14.14</c:v>
                </c:pt>
                <c:pt idx="1414">
                  <c:v>14.15</c:v>
                </c:pt>
                <c:pt idx="1415">
                  <c:v>14.16</c:v>
                </c:pt>
                <c:pt idx="1416">
                  <c:v>14.17</c:v>
                </c:pt>
                <c:pt idx="1417">
                  <c:v>14.18</c:v>
                </c:pt>
                <c:pt idx="1418">
                  <c:v>14.19</c:v>
                </c:pt>
                <c:pt idx="1419">
                  <c:v>14.2</c:v>
                </c:pt>
                <c:pt idx="1420">
                  <c:v>14.21</c:v>
                </c:pt>
                <c:pt idx="1421">
                  <c:v>14.22</c:v>
                </c:pt>
                <c:pt idx="1422">
                  <c:v>14.23</c:v>
                </c:pt>
                <c:pt idx="1423">
                  <c:v>14.24</c:v>
                </c:pt>
                <c:pt idx="1424">
                  <c:v>14.25</c:v>
                </c:pt>
                <c:pt idx="1425">
                  <c:v>14.26</c:v>
                </c:pt>
                <c:pt idx="1426">
                  <c:v>14.27</c:v>
                </c:pt>
                <c:pt idx="1427">
                  <c:v>14.28</c:v>
                </c:pt>
                <c:pt idx="1428">
                  <c:v>14.29</c:v>
                </c:pt>
                <c:pt idx="1429">
                  <c:v>14.3</c:v>
                </c:pt>
                <c:pt idx="1430">
                  <c:v>14.31</c:v>
                </c:pt>
                <c:pt idx="1431">
                  <c:v>14.32</c:v>
                </c:pt>
                <c:pt idx="1432">
                  <c:v>14.33</c:v>
                </c:pt>
                <c:pt idx="1433">
                  <c:v>14.34</c:v>
                </c:pt>
                <c:pt idx="1434">
                  <c:v>14.35</c:v>
                </c:pt>
                <c:pt idx="1435">
                  <c:v>14.36</c:v>
                </c:pt>
                <c:pt idx="1436">
                  <c:v>14.37</c:v>
                </c:pt>
                <c:pt idx="1437">
                  <c:v>14.38</c:v>
                </c:pt>
                <c:pt idx="1438">
                  <c:v>14.39</c:v>
                </c:pt>
                <c:pt idx="1439">
                  <c:v>14.4</c:v>
                </c:pt>
                <c:pt idx="1440">
                  <c:v>14.41</c:v>
                </c:pt>
                <c:pt idx="1441">
                  <c:v>14.42</c:v>
                </c:pt>
                <c:pt idx="1442">
                  <c:v>14.43</c:v>
                </c:pt>
                <c:pt idx="1443">
                  <c:v>14.44</c:v>
                </c:pt>
                <c:pt idx="1444">
                  <c:v>14.45</c:v>
                </c:pt>
                <c:pt idx="1445">
                  <c:v>14.46</c:v>
                </c:pt>
                <c:pt idx="1446">
                  <c:v>14.47</c:v>
                </c:pt>
                <c:pt idx="1447">
                  <c:v>14.48</c:v>
                </c:pt>
                <c:pt idx="1448">
                  <c:v>14.49</c:v>
                </c:pt>
                <c:pt idx="1449">
                  <c:v>14.5</c:v>
                </c:pt>
                <c:pt idx="1450">
                  <c:v>14.51</c:v>
                </c:pt>
                <c:pt idx="1451">
                  <c:v>14.52</c:v>
                </c:pt>
                <c:pt idx="1452">
                  <c:v>14.53</c:v>
                </c:pt>
                <c:pt idx="1453">
                  <c:v>14.54</c:v>
                </c:pt>
                <c:pt idx="1454">
                  <c:v>14.55</c:v>
                </c:pt>
                <c:pt idx="1455">
                  <c:v>14.56</c:v>
                </c:pt>
                <c:pt idx="1456">
                  <c:v>14.57</c:v>
                </c:pt>
                <c:pt idx="1457">
                  <c:v>14.58</c:v>
                </c:pt>
                <c:pt idx="1458">
                  <c:v>14.59</c:v>
                </c:pt>
                <c:pt idx="1459">
                  <c:v>14.6</c:v>
                </c:pt>
                <c:pt idx="1460">
                  <c:v>14.61</c:v>
                </c:pt>
                <c:pt idx="1461">
                  <c:v>14.62</c:v>
                </c:pt>
                <c:pt idx="1462">
                  <c:v>14.63</c:v>
                </c:pt>
                <c:pt idx="1463">
                  <c:v>14.64</c:v>
                </c:pt>
                <c:pt idx="1464">
                  <c:v>14.65</c:v>
                </c:pt>
                <c:pt idx="1465">
                  <c:v>14.66</c:v>
                </c:pt>
                <c:pt idx="1466">
                  <c:v>14.67</c:v>
                </c:pt>
                <c:pt idx="1467">
                  <c:v>14.68</c:v>
                </c:pt>
                <c:pt idx="1468">
                  <c:v>14.69</c:v>
                </c:pt>
                <c:pt idx="1469">
                  <c:v>14.7</c:v>
                </c:pt>
                <c:pt idx="1470">
                  <c:v>14.71</c:v>
                </c:pt>
                <c:pt idx="1471">
                  <c:v>14.72</c:v>
                </c:pt>
                <c:pt idx="1472">
                  <c:v>14.73</c:v>
                </c:pt>
                <c:pt idx="1473">
                  <c:v>14.74</c:v>
                </c:pt>
                <c:pt idx="1474">
                  <c:v>14.75</c:v>
                </c:pt>
                <c:pt idx="1475">
                  <c:v>14.76</c:v>
                </c:pt>
                <c:pt idx="1476">
                  <c:v>14.77</c:v>
                </c:pt>
                <c:pt idx="1477">
                  <c:v>14.78</c:v>
                </c:pt>
                <c:pt idx="1478">
                  <c:v>14.79</c:v>
                </c:pt>
                <c:pt idx="1479">
                  <c:v>14.8</c:v>
                </c:pt>
                <c:pt idx="1480">
                  <c:v>14.81</c:v>
                </c:pt>
                <c:pt idx="1481">
                  <c:v>14.82</c:v>
                </c:pt>
                <c:pt idx="1482">
                  <c:v>14.83</c:v>
                </c:pt>
                <c:pt idx="1483">
                  <c:v>14.84</c:v>
                </c:pt>
                <c:pt idx="1484">
                  <c:v>14.85</c:v>
                </c:pt>
                <c:pt idx="1485">
                  <c:v>14.86</c:v>
                </c:pt>
                <c:pt idx="1486">
                  <c:v>14.87</c:v>
                </c:pt>
                <c:pt idx="1487">
                  <c:v>14.88</c:v>
                </c:pt>
                <c:pt idx="1488">
                  <c:v>14.89</c:v>
                </c:pt>
                <c:pt idx="1489">
                  <c:v>14.9</c:v>
                </c:pt>
                <c:pt idx="1490">
                  <c:v>14.91</c:v>
                </c:pt>
                <c:pt idx="1491">
                  <c:v>14.92</c:v>
                </c:pt>
                <c:pt idx="1492">
                  <c:v>14.93</c:v>
                </c:pt>
                <c:pt idx="1493">
                  <c:v>14.94</c:v>
                </c:pt>
                <c:pt idx="1494">
                  <c:v>14.95</c:v>
                </c:pt>
                <c:pt idx="1495">
                  <c:v>14.96</c:v>
                </c:pt>
                <c:pt idx="1496">
                  <c:v>14.97</c:v>
                </c:pt>
                <c:pt idx="1497">
                  <c:v>14.98</c:v>
                </c:pt>
                <c:pt idx="1498">
                  <c:v>14.99</c:v>
                </c:pt>
                <c:pt idx="1499">
                  <c:v>15</c:v>
                </c:pt>
                <c:pt idx="1500">
                  <c:v>15.01</c:v>
                </c:pt>
                <c:pt idx="1501">
                  <c:v>15.02</c:v>
                </c:pt>
                <c:pt idx="1502">
                  <c:v>15.03</c:v>
                </c:pt>
                <c:pt idx="1503">
                  <c:v>15.04</c:v>
                </c:pt>
                <c:pt idx="1504">
                  <c:v>15.05</c:v>
                </c:pt>
                <c:pt idx="1505">
                  <c:v>15.06</c:v>
                </c:pt>
                <c:pt idx="1506">
                  <c:v>15.07</c:v>
                </c:pt>
                <c:pt idx="1507">
                  <c:v>15.08</c:v>
                </c:pt>
                <c:pt idx="1508">
                  <c:v>15.09</c:v>
                </c:pt>
                <c:pt idx="1509">
                  <c:v>15.1</c:v>
                </c:pt>
                <c:pt idx="1510">
                  <c:v>15.11</c:v>
                </c:pt>
                <c:pt idx="1511">
                  <c:v>15.12</c:v>
                </c:pt>
                <c:pt idx="1512">
                  <c:v>15.13</c:v>
                </c:pt>
                <c:pt idx="1513">
                  <c:v>15.14</c:v>
                </c:pt>
                <c:pt idx="1514">
                  <c:v>15.15</c:v>
                </c:pt>
                <c:pt idx="1515">
                  <c:v>15.16</c:v>
                </c:pt>
                <c:pt idx="1516">
                  <c:v>15.17</c:v>
                </c:pt>
                <c:pt idx="1517">
                  <c:v>15.18</c:v>
                </c:pt>
                <c:pt idx="1518">
                  <c:v>15.19</c:v>
                </c:pt>
                <c:pt idx="1519">
                  <c:v>15.2</c:v>
                </c:pt>
                <c:pt idx="1520">
                  <c:v>15.21</c:v>
                </c:pt>
                <c:pt idx="1521">
                  <c:v>15.22</c:v>
                </c:pt>
                <c:pt idx="1522">
                  <c:v>15.23</c:v>
                </c:pt>
                <c:pt idx="1523">
                  <c:v>15.24</c:v>
                </c:pt>
                <c:pt idx="1524">
                  <c:v>15.25</c:v>
                </c:pt>
                <c:pt idx="1525">
                  <c:v>15.26</c:v>
                </c:pt>
                <c:pt idx="1526">
                  <c:v>15.27</c:v>
                </c:pt>
                <c:pt idx="1527">
                  <c:v>15.28</c:v>
                </c:pt>
                <c:pt idx="1528">
                  <c:v>15.29</c:v>
                </c:pt>
                <c:pt idx="1529">
                  <c:v>15.3</c:v>
                </c:pt>
                <c:pt idx="1530">
                  <c:v>15.31</c:v>
                </c:pt>
                <c:pt idx="1531">
                  <c:v>15.32</c:v>
                </c:pt>
                <c:pt idx="1532">
                  <c:v>15.33</c:v>
                </c:pt>
                <c:pt idx="1533">
                  <c:v>15.34</c:v>
                </c:pt>
                <c:pt idx="1534">
                  <c:v>15.35</c:v>
                </c:pt>
                <c:pt idx="1535">
                  <c:v>15.36</c:v>
                </c:pt>
                <c:pt idx="1536">
                  <c:v>15.37</c:v>
                </c:pt>
                <c:pt idx="1537">
                  <c:v>15.38</c:v>
                </c:pt>
                <c:pt idx="1538">
                  <c:v>15.39</c:v>
                </c:pt>
                <c:pt idx="1539">
                  <c:v>15.4</c:v>
                </c:pt>
                <c:pt idx="1540">
                  <c:v>15.41</c:v>
                </c:pt>
                <c:pt idx="1541">
                  <c:v>15.42</c:v>
                </c:pt>
                <c:pt idx="1542">
                  <c:v>15.43</c:v>
                </c:pt>
                <c:pt idx="1543">
                  <c:v>15.44</c:v>
                </c:pt>
                <c:pt idx="1544">
                  <c:v>15.45</c:v>
                </c:pt>
                <c:pt idx="1545">
                  <c:v>15.46</c:v>
                </c:pt>
                <c:pt idx="1546">
                  <c:v>15.47</c:v>
                </c:pt>
                <c:pt idx="1547">
                  <c:v>15.48</c:v>
                </c:pt>
                <c:pt idx="1548">
                  <c:v>15.49</c:v>
                </c:pt>
                <c:pt idx="1549">
                  <c:v>15.5</c:v>
                </c:pt>
                <c:pt idx="1550">
                  <c:v>15.51</c:v>
                </c:pt>
                <c:pt idx="1551">
                  <c:v>15.52</c:v>
                </c:pt>
                <c:pt idx="1552">
                  <c:v>15.53</c:v>
                </c:pt>
                <c:pt idx="1553">
                  <c:v>15.54</c:v>
                </c:pt>
                <c:pt idx="1554">
                  <c:v>15.55</c:v>
                </c:pt>
                <c:pt idx="1555">
                  <c:v>15.56</c:v>
                </c:pt>
                <c:pt idx="1556">
                  <c:v>15.57</c:v>
                </c:pt>
                <c:pt idx="1557">
                  <c:v>15.58</c:v>
                </c:pt>
                <c:pt idx="1558">
                  <c:v>15.59</c:v>
                </c:pt>
                <c:pt idx="1559">
                  <c:v>15.6</c:v>
                </c:pt>
                <c:pt idx="1560">
                  <c:v>15.61</c:v>
                </c:pt>
                <c:pt idx="1561">
                  <c:v>15.62</c:v>
                </c:pt>
                <c:pt idx="1562">
                  <c:v>15.63</c:v>
                </c:pt>
                <c:pt idx="1563">
                  <c:v>15.64</c:v>
                </c:pt>
                <c:pt idx="1564">
                  <c:v>15.65</c:v>
                </c:pt>
                <c:pt idx="1565">
                  <c:v>15.66</c:v>
                </c:pt>
                <c:pt idx="1566">
                  <c:v>15.67</c:v>
                </c:pt>
                <c:pt idx="1567">
                  <c:v>15.68</c:v>
                </c:pt>
                <c:pt idx="1568">
                  <c:v>15.69</c:v>
                </c:pt>
                <c:pt idx="1569">
                  <c:v>15.7</c:v>
                </c:pt>
                <c:pt idx="1570">
                  <c:v>15.71</c:v>
                </c:pt>
                <c:pt idx="1571">
                  <c:v>15.72</c:v>
                </c:pt>
                <c:pt idx="1572">
                  <c:v>15.73</c:v>
                </c:pt>
                <c:pt idx="1573">
                  <c:v>15.74</c:v>
                </c:pt>
                <c:pt idx="1574">
                  <c:v>15.75</c:v>
                </c:pt>
                <c:pt idx="1575">
                  <c:v>15.76</c:v>
                </c:pt>
                <c:pt idx="1576">
                  <c:v>15.77</c:v>
                </c:pt>
                <c:pt idx="1577">
                  <c:v>15.78</c:v>
                </c:pt>
                <c:pt idx="1578">
                  <c:v>15.79</c:v>
                </c:pt>
                <c:pt idx="1579">
                  <c:v>15.8</c:v>
                </c:pt>
                <c:pt idx="1580">
                  <c:v>15.81</c:v>
                </c:pt>
                <c:pt idx="1581">
                  <c:v>15.82</c:v>
                </c:pt>
                <c:pt idx="1582">
                  <c:v>15.83</c:v>
                </c:pt>
                <c:pt idx="1583">
                  <c:v>15.84</c:v>
                </c:pt>
                <c:pt idx="1584">
                  <c:v>15.85</c:v>
                </c:pt>
                <c:pt idx="1585">
                  <c:v>15.86</c:v>
                </c:pt>
                <c:pt idx="1586">
                  <c:v>15.87</c:v>
                </c:pt>
                <c:pt idx="1587">
                  <c:v>15.88</c:v>
                </c:pt>
                <c:pt idx="1588">
                  <c:v>15.89</c:v>
                </c:pt>
                <c:pt idx="1589">
                  <c:v>15.9</c:v>
                </c:pt>
                <c:pt idx="1590">
                  <c:v>15.91</c:v>
                </c:pt>
                <c:pt idx="1591">
                  <c:v>15.92</c:v>
                </c:pt>
                <c:pt idx="1592">
                  <c:v>15.93</c:v>
                </c:pt>
                <c:pt idx="1593">
                  <c:v>15.94</c:v>
                </c:pt>
                <c:pt idx="1594">
                  <c:v>15.95</c:v>
                </c:pt>
                <c:pt idx="1595">
                  <c:v>15.96</c:v>
                </c:pt>
                <c:pt idx="1596">
                  <c:v>15.97</c:v>
                </c:pt>
                <c:pt idx="1597">
                  <c:v>15.98</c:v>
                </c:pt>
                <c:pt idx="1598">
                  <c:v>15.99</c:v>
                </c:pt>
                <c:pt idx="1599">
                  <c:v>16</c:v>
                </c:pt>
                <c:pt idx="1600">
                  <c:v>16.010000000000002</c:v>
                </c:pt>
                <c:pt idx="1601">
                  <c:v>16.02</c:v>
                </c:pt>
                <c:pt idx="1602">
                  <c:v>16.03</c:v>
                </c:pt>
                <c:pt idx="1603">
                  <c:v>16.04</c:v>
                </c:pt>
                <c:pt idx="1604">
                  <c:v>16.05</c:v>
                </c:pt>
                <c:pt idx="1605">
                  <c:v>16.059999999999999</c:v>
                </c:pt>
                <c:pt idx="1606">
                  <c:v>16.07</c:v>
                </c:pt>
                <c:pt idx="1607">
                  <c:v>16.079999999999998</c:v>
                </c:pt>
                <c:pt idx="1608">
                  <c:v>16.09</c:v>
                </c:pt>
                <c:pt idx="1609">
                  <c:v>16.100000000000001</c:v>
                </c:pt>
                <c:pt idx="1610">
                  <c:v>16.11</c:v>
                </c:pt>
                <c:pt idx="1611">
                  <c:v>16.12</c:v>
                </c:pt>
                <c:pt idx="1612">
                  <c:v>16.13</c:v>
                </c:pt>
                <c:pt idx="1613">
                  <c:v>16.14</c:v>
                </c:pt>
                <c:pt idx="1614">
                  <c:v>16.149999999999999</c:v>
                </c:pt>
                <c:pt idx="1615">
                  <c:v>16.16</c:v>
                </c:pt>
                <c:pt idx="1616">
                  <c:v>16.170000000000002</c:v>
                </c:pt>
                <c:pt idx="1617">
                  <c:v>16.18</c:v>
                </c:pt>
                <c:pt idx="1618">
                  <c:v>16.190000000000001</c:v>
                </c:pt>
                <c:pt idx="1619">
                  <c:v>16.2</c:v>
                </c:pt>
                <c:pt idx="1620">
                  <c:v>16.21</c:v>
                </c:pt>
                <c:pt idx="1621">
                  <c:v>16.22</c:v>
                </c:pt>
                <c:pt idx="1622">
                  <c:v>16.23</c:v>
                </c:pt>
                <c:pt idx="1623">
                  <c:v>16.239999999999998</c:v>
                </c:pt>
                <c:pt idx="1624">
                  <c:v>16.25</c:v>
                </c:pt>
                <c:pt idx="1625">
                  <c:v>16.260000000000002</c:v>
                </c:pt>
                <c:pt idx="1626">
                  <c:v>16.27</c:v>
                </c:pt>
                <c:pt idx="1627">
                  <c:v>16.28</c:v>
                </c:pt>
                <c:pt idx="1628">
                  <c:v>16.29</c:v>
                </c:pt>
                <c:pt idx="1629">
                  <c:v>16.3</c:v>
                </c:pt>
                <c:pt idx="1630">
                  <c:v>16.309999999999999</c:v>
                </c:pt>
                <c:pt idx="1631">
                  <c:v>16.32</c:v>
                </c:pt>
                <c:pt idx="1632">
                  <c:v>16.329999999999998</c:v>
                </c:pt>
                <c:pt idx="1633">
                  <c:v>16.34</c:v>
                </c:pt>
                <c:pt idx="1634">
                  <c:v>16.350000000000001</c:v>
                </c:pt>
                <c:pt idx="1635">
                  <c:v>16.36</c:v>
                </c:pt>
                <c:pt idx="1636">
                  <c:v>16.37</c:v>
                </c:pt>
                <c:pt idx="1637">
                  <c:v>16.38</c:v>
                </c:pt>
                <c:pt idx="1638">
                  <c:v>16.39</c:v>
                </c:pt>
                <c:pt idx="1639">
                  <c:v>16.399999999999999</c:v>
                </c:pt>
                <c:pt idx="1640">
                  <c:v>16.41</c:v>
                </c:pt>
                <c:pt idx="1641">
                  <c:v>16.420000000000002</c:v>
                </c:pt>
                <c:pt idx="1642">
                  <c:v>16.43</c:v>
                </c:pt>
                <c:pt idx="1643">
                  <c:v>16.440000000000001</c:v>
                </c:pt>
                <c:pt idx="1644">
                  <c:v>16.45</c:v>
                </c:pt>
                <c:pt idx="1645">
                  <c:v>16.46</c:v>
                </c:pt>
                <c:pt idx="1646">
                  <c:v>16.47</c:v>
                </c:pt>
                <c:pt idx="1647">
                  <c:v>16.48</c:v>
                </c:pt>
                <c:pt idx="1648">
                  <c:v>16.489999999999998</c:v>
                </c:pt>
                <c:pt idx="1649">
                  <c:v>16.5</c:v>
                </c:pt>
                <c:pt idx="1650">
                  <c:v>16.510000000000002</c:v>
                </c:pt>
                <c:pt idx="1651">
                  <c:v>16.52</c:v>
                </c:pt>
                <c:pt idx="1652">
                  <c:v>16.53</c:v>
                </c:pt>
                <c:pt idx="1653">
                  <c:v>16.54</c:v>
                </c:pt>
                <c:pt idx="1654">
                  <c:v>16.55</c:v>
                </c:pt>
                <c:pt idx="1655">
                  <c:v>16.559999999999999</c:v>
                </c:pt>
                <c:pt idx="1656">
                  <c:v>16.57</c:v>
                </c:pt>
                <c:pt idx="1657">
                  <c:v>16.579999999999998</c:v>
                </c:pt>
                <c:pt idx="1658">
                  <c:v>16.59</c:v>
                </c:pt>
                <c:pt idx="1659">
                  <c:v>16.600000000000001</c:v>
                </c:pt>
                <c:pt idx="1660">
                  <c:v>16.61</c:v>
                </c:pt>
                <c:pt idx="1661">
                  <c:v>16.62</c:v>
                </c:pt>
                <c:pt idx="1662">
                  <c:v>16.63</c:v>
                </c:pt>
                <c:pt idx="1663">
                  <c:v>16.64</c:v>
                </c:pt>
                <c:pt idx="1664">
                  <c:v>16.649999999999999</c:v>
                </c:pt>
                <c:pt idx="1665">
                  <c:v>16.66</c:v>
                </c:pt>
                <c:pt idx="1666">
                  <c:v>16.670000000000002</c:v>
                </c:pt>
                <c:pt idx="1667">
                  <c:v>16.68</c:v>
                </c:pt>
                <c:pt idx="1668">
                  <c:v>16.690000000000001</c:v>
                </c:pt>
                <c:pt idx="1669">
                  <c:v>16.7</c:v>
                </c:pt>
                <c:pt idx="1670">
                  <c:v>16.71</c:v>
                </c:pt>
                <c:pt idx="1671">
                  <c:v>16.72</c:v>
                </c:pt>
                <c:pt idx="1672">
                  <c:v>16.73</c:v>
                </c:pt>
                <c:pt idx="1673">
                  <c:v>16.739999999999998</c:v>
                </c:pt>
                <c:pt idx="1674">
                  <c:v>16.75</c:v>
                </c:pt>
                <c:pt idx="1675">
                  <c:v>16.760000000000002</c:v>
                </c:pt>
                <c:pt idx="1676">
                  <c:v>16.77</c:v>
                </c:pt>
                <c:pt idx="1677">
                  <c:v>16.78</c:v>
                </c:pt>
                <c:pt idx="1678">
                  <c:v>16.79</c:v>
                </c:pt>
                <c:pt idx="1679">
                  <c:v>16.8</c:v>
                </c:pt>
                <c:pt idx="1680">
                  <c:v>16.809999999999999</c:v>
                </c:pt>
                <c:pt idx="1681">
                  <c:v>16.82</c:v>
                </c:pt>
                <c:pt idx="1682">
                  <c:v>16.829999999999998</c:v>
                </c:pt>
                <c:pt idx="1683">
                  <c:v>16.84</c:v>
                </c:pt>
                <c:pt idx="1684">
                  <c:v>16.850000000000001</c:v>
                </c:pt>
                <c:pt idx="1685">
                  <c:v>16.86</c:v>
                </c:pt>
                <c:pt idx="1686">
                  <c:v>16.87</c:v>
                </c:pt>
                <c:pt idx="1687">
                  <c:v>16.88</c:v>
                </c:pt>
                <c:pt idx="1688">
                  <c:v>16.89</c:v>
                </c:pt>
                <c:pt idx="1689">
                  <c:v>16.899999999999999</c:v>
                </c:pt>
                <c:pt idx="1690">
                  <c:v>16.91</c:v>
                </c:pt>
                <c:pt idx="1691">
                  <c:v>16.920000000000002</c:v>
                </c:pt>
                <c:pt idx="1692">
                  <c:v>16.93</c:v>
                </c:pt>
                <c:pt idx="1693">
                  <c:v>16.940000000000001</c:v>
                </c:pt>
                <c:pt idx="1694">
                  <c:v>16.95</c:v>
                </c:pt>
                <c:pt idx="1695">
                  <c:v>16.96</c:v>
                </c:pt>
                <c:pt idx="1696">
                  <c:v>16.97</c:v>
                </c:pt>
                <c:pt idx="1697">
                  <c:v>16.98</c:v>
                </c:pt>
                <c:pt idx="1698">
                  <c:v>16.989999999999998</c:v>
                </c:pt>
                <c:pt idx="1699">
                  <c:v>17</c:v>
                </c:pt>
                <c:pt idx="1700">
                  <c:v>17.010000000000002</c:v>
                </c:pt>
                <c:pt idx="1701">
                  <c:v>17.02</c:v>
                </c:pt>
                <c:pt idx="1702">
                  <c:v>17.03</c:v>
                </c:pt>
                <c:pt idx="1703">
                  <c:v>17.04</c:v>
                </c:pt>
                <c:pt idx="1704">
                  <c:v>17.05</c:v>
                </c:pt>
                <c:pt idx="1705">
                  <c:v>17.059999999999999</c:v>
                </c:pt>
                <c:pt idx="1706">
                  <c:v>17.07</c:v>
                </c:pt>
                <c:pt idx="1707">
                  <c:v>17.079999999999998</c:v>
                </c:pt>
                <c:pt idx="1708">
                  <c:v>17.09</c:v>
                </c:pt>
                <c:pt idx="1709">
                  <c:v>17.100000000000001</c:v>
                </c:pt>
                <c:pt idx="1710">
                  <c:v>17.11</c:v>
                </c:pt>
                <c:pt idx="1711">
                  <c:v>17.12</c:v>
                </c:pt>
                <c:pt idx="1712">
                  <c:v>17.13</c:v>
                </c:pt>
                <c:pt idx="1713">
                  <c:v>17.14</c:v>
                </c:pt>
                <c:pt idx="1714">
                  <c:v>17.149999999999999</c:v>
                </c:pt>
                <c:pt idx="1715">
                  <c:v>17.16</c:v>
                </c:pt>
                <c:pt idx="1716">
                  <c:v>17.170000000000002</c:v>
                </c:pt>
                <c:pt idx="1717">
                  <c:v>17.18</c:v>
                </c:pt>
                <c:pt idx="1718">
                  <c:v>17.190000000000001</c:v>
                </c:pt>
                <c:pt idx="1719">
                  <c:v>17.2</c:v>
                </c:pt>
                <c:pt idx="1720">
                  <c:v>17.21</c:v>
                </c:pt>
                <c:pt idx="1721">
                  <c:v>17.22</c:v>
                </c:pt>
                <c:pt idx="1722">
                  <c:v>17.23</c:v>
                </c:pt>
                <c:pt idx="1723">
                  <c:v>17.239999999999998</c:v>
                </c:pt>
                <c:pt idx="1724">
                  <c:v>17.25</c:v>
                </c:pt>
                <c:pt idx="1725">
                  <c:v>17.260000000000002</c:v>
                </c:pt>
                <c:pt idx="1726">
                  <c:v>17.27</c:v>
                </c:pt>
                <c:pt idx="1727">
                  <c:v>17.28</c:v>
                </c:pt>
                <c:pt idx="1728">
                  <c:v>17.29</c:v>
                </c:pt>
                <c:pt idx="1729">
                  <c:v>17.3</c:v>
                </c:pt>
                <c:pt idx="1730">
                  <c:v>17.309999999999999</c:v>
                </c:pt>
                <c:pt idx="1731">
                  <c:v>17.32</c:v>
                </c:pt>
                <c:pt idx="1732">
                  <c:v>17.329999999999998</c:v>
                </c:pt>
                <c:pt idx="1733">
                  <c:v>17.34</c:v>
                </c:pt>
                <c:pt idx="1734">
                  <c:v>17.350000000000001</c:v>
                </c:pt>
                <c:pt idx="1735">
                  <c:v>17.36</c:v>
                </c:pt>
                <c:pt idx="1736">
                  <c:v>17.37</c:v>
                </c:pt>
                <c:pt idx="1737">
                  <c:v>17.38</c:v>
                </c:pt>
                <c:pt idx="1738">
                  <c:v>17.39</c:v>
                </c:pt>
                <c:pt idx="1739">
                  <c:v>17.399999999999999</c:v>
                </c:pt>
                <c:pt idx="1740">
                  <c:v>17.41</c:v>
                </c:pt>
                <c:pt idx="1741">
                  <c:v>17.420000000000002</c:v>
                </c:pt>
                <c:pt idx="1742">
                  <c:v>17.43</c:v>
                </c:pt>
                <c:pt idx="1743">
                  <c:v>17.440000000000001</c:v>
                </c:pt>
                <c:pt idx="1744">
                  <c:v>17.45</c:v>
                </c:pt>
                <c:pt idx="1745">
                  <c:v>17.46</c:v>
                </c:pt>
                <c:pt idx="1746">
                  <c:v>17.47</c:v>
                </c:pt>
                <c:pt idx="1747">
                  <c:v>17.48</c:v>
                </c:pt>
                <c:pt idx="1748">
                  <c:v>17.489999999999998</c:v>
                </c:pt>
                <c:pt idx="1749">
                  <c:v>17.5</c:v>
                </c:pt>
                <c:pt idx="1750">
                  <c:v>17.510000000000002</c:v>
                </c:pt>
                <c:pt idx="1751">
                  <c:v>17.52</c:v>
                </c:pt>
                <c:pt idx="1752">
                  <c:v>17.53</c:v>
                </c:pt>
                <c:pt idx="1753">
                  <c:v>17.54</c:v>
                </c:pt>
                <c:pt idx="1754">
                  <c:v>17.55</c:v>
                </c:pt>
                <c:pt idx="1755">
                  <c:v>17.559999999999999</c:v>
                </c:pt>
                <c:pt idx="1756">
                  <c:v>17.57</c:v>
                </c:pt>
                <c:pt idx="1757">
                  <c:v>17.579999999999998</c:v>
                </c:pt>
                <c:pt idx="1758">
                  <c:v>17.59</c:v>
                </c:pt>
                <c:pt idx="1759">
                  <c:v>17.600000000000001</c:v>
                </c:pt>
                <c:pt idx="1760">
                  <c:v>17.61</c:v>
                </c:pt>
                <c:pt idx="1761">
                  <c:v>17.62</c:v>
                </c:pt>
                <c:pt idx="1762">
                  <c:v>17.63</c:v>
                </c:pt>
                <c:pt idx="1763">
                  <c:v>17.64</c:v>
                </c:pt>
                <c:pt idx="1764">
                  <c:v>17.649999999999999</c:v>
                </c:pt>
                <c:pt idx="1765">
                  <c:v>17.66</c:v>
                </c:pt>
                <c:pt idx="1766">
                  <c:v>17.670000000000002</c:v>
                </c:pt>
                <c:pt idx="1767">
                  <c:v>17.68</c:v>
                </c:pt>
                <c:pt idx="1768">
                  <c:v>17.690000000000001</c:v>
                </c:pt>
                <c:pt idx="1769">
                  <c:v>17.7</c:v>
                </c:pt>
                <c:pt idx="1770">
                  <c:v>17.71</c:v>
                </c:pt>
                <c:pt idx="1771">
                  <c:v>17.72</c:v>
                </c:pt>
                <c:pt idx="1772">
                  <c:v>17.73</c:v>
                </c:pt>
                <c:pt idx="1773">
                  <c:v>17.739999999999998</c:v>
                </c:pt>
                <c:pt idx="1774">
                  <c:v>17.75</c:v>
                </c:pt>
                <c:pt idx="1775">
                  <c:v>17.760000000000002</c:v>
                </c:pt>
                <c:pt idx="1776">
                  <c:v>17.77</c:v>
                </c:pt>
                <c:pt idx="1777">
                  <c:v>17.78</c:v>
                </c:pt>
                <c:pt idx="1778">
                  <c:v>17.79</c:v>
                </c:pt>
                <c:pt idx="1779">
                  <c:v>17.8</c:v>
                </c:pt>
                <c:pt idx="1780">
                  <c:v>17.809999999999999</c:v>
                </c:pt>
                <c:pt idx="1781">
                  <c:v>17.82</c:v>
                </c:pt>
                <c:pt idx="1782">
                  <c:v>17.829999999999998</c:v>
                </c:pt>
                <c:pt idx="1783">
                  <c:v>17.84</c:v>
                </c:pt>
                <c:pt idx="1784">
                  <c:v>17.850000000000001</c:v>
                </c:pt>
                <c:pt idx="1785">
                  <c:v>17.86</c:v>
                </c:pt>
                <c:pt idx="1786">
                  <c:v>17.87</c:v>
                </c:pt>
                <c:pt idx="1787">
                  <c:v>17.88</c:v>
                </c:pt>
                <c:pt idx="1788">
                  <c:v>17.89</c:v>
                </c:pt>
                <c:pt idx="1789">
                  <c:v>17.899999999999999</c:v>
                </c:pt>
                <c:pt idx="1790">
                  <c:v>17.91</c:v>
                </c:pt>
                <c:pt idx="1791">
                  <c:v>17.920000000000002</c:v>
                </c:pt>
                <c:pt idx="1792">
                  <c:v>17.93</c:v>
                </c:pt>
                <c:pt idx="1793">
                  <c:v>17.940000000000001</c:v>
                </c:pt>
                <c:pt idx="1794">
                  <c:v>17.95</c:v>
                </c:pt>
                <c:pt idx="1795">
                  <c:v>17.96</c:v>
                </c:pt>
                <c:pt idx="1796">
                  <c:v>17.97</c:v>
                </c:pt>
                <c:pt idx="1797">
                  <c:v>17.98</c:v>
                </c:pt>
                <c:pt idx="1798">
                  <c:v>17.989999999999998</c:v>
                </c:pt>
                <c:pt idx="1799">
                  <c:v>18</c:v>
                </c:pt>
                <c:pt idx="1800">
                  <c:v>18.010000000000002</c:v>
                </c:pt>
                <c:pt idx="1801">
                  <c:v>18.02</c:v>
                </c:pt>
                <c:pt idx="1802">
                  <c:v>18.03</c:v>
                </c:pt>
                <c:pt idx="1803">
                  <c:v>18.04</c:v>
                </c:pt>
                <c:pt idx="1804">
                  <c:v>18.05</c:v>
                </c:pt>
                <c:pt idx="1805">
                  <c:v>18.059999999999999</c:v>
                </c:pt>
                <c:pt idx="1806">
                  <c:v>18.07</c:v>
                </c:pt>
                <c:pt idx="1807">
                  <c:v>18.079999999999998</c:v>
                </c:pt>
                <c:pt idx="1808">
                  <c:v>18.09</c:v>
                </c:pt>
                <c:pt idx="1809">
                  <c:v>18.100000000000001</c:v>
                </c:pt>
                <c:pt idx="1810">
                  <c:v>18.11</c:v>
                </c:pt>
                <c:pt idx="1811">
                  <c:v>18.12</c:v>
                </c:pt>
                <c:pt idx="1812">
                  <c:v>18.13</c:v>
                </c:pt>
                <c:pt idx="1813">
                  <c:v>18.14</c:v>
                </c:pt>
                <c:pt idx="1814">
                  <c:v>18.149999999999999</c:v>
                </c:pt>
                <c:pt idx="1815">
                  <c:v>18.16</c:v>
                </c:pt>
                <c:pt idx="1816">
                  <c:v>18.170000000000002</c:v>
                </c:pt>
                <c:pt idx="1817">
                  <c:v>18.18</c:v>
                </c:pt>
                <c:pt idx="1818">
                  <c:v>18.190000000000001</c:v>
                </c:pt>
                <c:pt idx="1819">
                  <c:v>18.2</c:v>
                </c:pt>
                <c:pt idx="1820">
                  <c:v>18.21</c:v>
                </c:pt>
                <c:pt idx="1821">
                  <c:v>18.22</c:v>
                </c:pt>
                <c:pt idx="1822">
                  <c:v>18.23</c:v>
                </c:pt>
                <c:pt idx="1823">
                  <c:v>18.239999999999998</c:v>
                </c:pt>
                <c:pt idx="1824">
                  <c:v>18.25</c:v>
                </c:pt>
                <c:pt idx="1825">
                  <c:v>18.260000000000002</c:v>
                </c:pt>
                <c:pt idx="1826">
                  <c:v>18.27</c:v>
                </c:pt>
                <c:pt idx="1827">
                  <c:v>18.28</c:v>
                </c:pt>
                <c:pt idx="1828">
                  <c:v>18.29</c:v>
                </c:pt>
                <c:pt idx="1829">
                  <c:v>18.3</c:v>
                </c:pt>
                <c:pt idx="1830">
                  <c:v>18.309999999999999</c:v>
                </c:pt>
                <c:pt idx="1831">
                  <c:v>18.32</c:v>
                </c:pt>
                <c:pt idx="1832">
                  <c:v>18.329999999999998</c:v>
                </c:pt>
                <c:pt idx="1833">
                  <c:v>18.34</c:v>
                </c:pt>
                <c:pt idx="1834">
                  <c:v>18.350000000000001</c:v>
                </c:pt>
                <c:pt idx="1835">
                  <c:v>18.36</c:v>
                </c:pt>
                <c:pt idx="1836">
                  <c:v>18.37</c:v>
                </c:pt>
                <c:pt idx="1837">
                  <c:v>18.38</c:v>
                </c:pt>
                <c:pt idx="1838">
                  <c:v>18.39</c:v>
                </c:pt>
                <c:pt idx="1839">
                  <c:v>18.399999999999999</c:v>
                </c:pt>
                <c:pt idx="1840">
                  <c:v>18.41</c:v>
                </c:pt>
                <c:pt idx="1841">
                  <c:v>18.420000000000002</c:v>
                </c:pt>
                <c:pt idx="1842">
                  <c:v>18.43</c:v>
                </c:pt>
                <c:pt idx="1843">
                  <c:v>18.440000000000001</c:v>
                </c:pt>
                <c:pt idx="1844">
                  <c:v>18.45</c:v>
                </c:pt>
                <c:pt idx="1845">
                  <c:v>18.46</c:v>
                </c:pt>
                <c:pt idx="1846">
                  <c:v>18.47</c:v>
                </c:pt>
                <c:pt idx="1847">
                  <c:v>18.48</c:v>
                </c:pt>
                <c:pt idx="1848">
                  <c:v>18.489999999999998</c:v>
                </c:pt>
                <c:pt idx="1849">
                  <c:v>18.5</c:v>
                </c:pt>
                <c:pt idx="1850">
                  <c:v>18.510000000000002</c:v>
                </c:pt>
                <c:pt idx="1851">
                  <c:v>18.52</c:v>
                </c:pt>
                <c:pt idx="1852">
                  <c:v>18.53</c:v>
                </c:pt>
                <c:pt idx="1853">
                  <c:v>18.54</c:v>
                </c:pt>
                <c:pt idx="1854">
                  <c:v>18.55</c:v>
                </c:pt>
                <c:pt idx="1855">
                  <c:v>18.559999999999999</c:v>
                </c:pt>
                <c:pt idx="1856">
                  <c:v>18.57</c:v>
                </c:pt>
                <c:pt idx="1857">
                  <c:v>18.579999999999998</c:v>
                </c:pt>
                <c:pt idx="1858">
                  <c:v>18.59</c:v>
                </c:pt>
                <c:pt idx="1859">
                  <c:v>18.600000000000001</c:v>
                </c:pt>
                <c:pt idx="1860">
                  <c:v>18.61</c:v>
                </c:pt>
                <c:pt idx="1861">
                  <c:v>18.62</c:v>
                </c:pt>
                <c:pt idx="1862">
                  <c:v>18.63</c:v>
                </c:pt>
                <c:pt idx="1863">
                  <c:v>18.64</c:v>
                </c:pt>
                <c:pt idx="1864">
                  <c:v>18.649999999999999</c:v>
                </c:pt>
                <c:pt idx="1865">
                  <c:v>18.66</c:v>
                </c:pt>
                <c:pt idx="1866">
                  <c:v>18.670000000000002</c:v>
                </c:pt>
                <c:pt idx="1867">
                  <c:v>18.68</c:v>
                </c:pt>
                <c:pt idx="1868">
                  <c:v>18.690000000000001</c:v>
                </c:pt>
                <c:pt idx="1869">
                  <c:v>18.7</c:v>
                </c:pt>
                <c:pt idx="1870">
                  <c:v>18.71</c:v>
                </c:pt>
                <c:pt idx="1871">
                  <c:v>18.72</c:v>
                </c:pt>
                <c:pt idx="1872">
                  <c:v>18.73</c:v>
                </c:pt>
                <c:pt idx="1873">
                  <c:v>18.739999999999998</c:v>
                </c:pt>
                <c:pt idx="1874">
                  <c:v>18.75</c:v>
                </c:pt>
                <c:pt idx="1875">
                  <c:v>18.760000000000002</c:v>
                </c:pt>
                <c:pt idx="1876">
                  <c:v>18.77</c:v>
                </c:pt>
                <c:pt idx="1877">
                  <c:v>18.78</c:v>
                </c:pt>
                <c:pt idx="1878">
                  <c:v>18.79</c:v>
                </c:pt>
                <c:pt idx="1879">
                  <c:v>18.8</c:v>
                </c:pt>
                <c:pt idx="1880">
                  <c:v>18.809999999999999</c:v>
                </c:pt>
                <c:pt idx="1881">
                  <c:v>18.82</c:v>
                </c:pt>
                <c:pt idx="1882">
                  <c:v>18.829999999999998</c:v>
                </c:pt>
                <c:pt idx="1883">
                  <c:v>18.84</c:v>
                </c:pt>
                <c:pt idx="1884">
                  <c:v>18.850000000000001</c:v>
                </c:pt>
                <c:pt idx="1885">
                  <c:v>18.86</c:v>
                </c:pt>
                <c:pt idx="1886">
                  <c:v>18.87</c:v>
                </c:pt>
                <c:pt idx="1887">
                  <c:v>18.88</c:v>
                </c:pt>
                <c:pt idx="1888">
                  <c:v>18.89</c:v>
                </c:pt>
                <c:pt idx="1889">
                  <c:v>18.899999999999999</c:v>
                </c:pt>
                <c:pt idx="1890">
                  <c:v>18.91</c:v>
                </c:pt>
                <c:pt idx="1891">
                  <c:v>18.920000000000002</c:v>
                </c:pt>
                <c:pt idx="1892">
                  <c:v>18.93</c:v>
                </c:pt>
                <c:pt idx="1893">
                  <c:v>18.940000000000001</c:v>
                </c:pt>
                <c:pt idx="1894">
                  <c:v>18.95</c:v>
                </c:pt>
                <c:pt idx="1895">
                  <c:v>18.96</c:v>
                </c:pt>
                <c:pt idx="1896">
                  <c:v>18.97</c:v>
                </c:pt>
                <c:pt idx="1897">
                  <c:v>18.98</c:v>
                </c:pt>
                <c:pt idx="1898">
                  <c:v>18.989999999999998</c:v>
                </c:pt>
                <c:pt idx="1899">
                  <c:v>19</c:v>
                </c:pt>
                <c:pt idx="1900">
                  <c:v>19.010000000000002</c:v>
                </c:pt>
                <c:pt idx="1901">
                  <c:v>19.02</c:v>
                </c:pt>
                <c:pt idx="1902">
                  <c:v>19.03</c:v>
                </c:pt>
                <c:pt idx="1903">
                  <c:v>19.04</c:v>
                </c:pt>
                <c:pt idx="1904">
                  <c:v>19.05</c:v>
                </c:pt>
                <c:pt idx="1905">
                  <c:v>19.059999999999999</c:v>
                </c:pt>
                <c:pt idx="1906">
                  <c:v>19.07</c:v>
                </c:pt>
                <c:pt idx="1907">
                  <c:v>19.079999999999998</c:v>
                </c:pt>
                <c:pt idx="1908">
                  <c:v>19.09</c:v>
                </c:pt>
                <c:pt idx="1909">
                  <c:v>19.100000000000001</c:v>
                </c:pt>
                <c:pt idx="1910">
                  <c:v>19.11</c:v>
                </c:pt>
                <c:pt idx="1911">
                  <c:v>19.12</c:v>
                </c:pt>
                <c:pt idx="1912">
                  <c:v>19.13</c:v>
                </c:pt>
                <c:pt idx="1913">
                  <c:v>19.14</c:v>
                </c:pt>
                <c:pt idx="1914">
                  <c:v>19.149999999999999</c:v>
                </c:pt>
                <c:pt idx="1915">
                  <c:v>19.16</c:v>
                </c:pt>
                <c:pt idx="1916">
                  <c:v>19.170000000000002</c:v>
                </c:pt>
                <c:pt idx="1917">
                  <c:v>19.18</c:v>
                </c:pt>
                <c:pt idx="1918">
                  <c:v>19.190000000000001</c:v>
                </c:pt>
                <c:pt idx="1919">
                  <c:v>19.2</c:v>
                </c:pt>
                <c:pt idx="1920">
                  <c:v>19.21</c:v>
                </c:pt>
                <c:pt idx="1921">
                  <c:v>19.22</c:v>
                </c:pt>
                <c:pt idx="1922">
                  <c:v>19.23</c:v>
                </c:pt>
                <c:pt idx="1923">
                  <c:v>19.239999999999998</c:v>
                </c:pt>
                <c:pt idx="1924">
                  <c:v>19.25</c:v>
                </c:pt>
                <c:pt idx="1925">
                  <c:v>19.260000000000002</c:v>
                </c:pt>
                <c:pt idx="1926">
                  <c:v>19.27</c:v>
                </c:pt>
                <c:pt idx="1927">
                  <c:v>19.28</c:v>
                </c:pt>
                <c:pt idx="1928">
                  <c:v>19.29</c:v>
                </c:pt>
                <c:pt idx="1929">
                  <c:v>19.3</c:v>
                </c:pt>
                <c:pt idx="1930">
                  <c:v>19.309999999999999</c:v>
                </c:pt>
                <c:pt idx="1931">
                  <c:v>19.32</c:v>
                </c:pt>
                <c:pt idx="1932">
                  <c:v>19.329999999999998</c:v>
                </c:pt>
                <c:pt idx="1933">
                  <c:v>19.34</c:v>
                </c:pt>
                <c:pt idx="1934">
                  <c:v>19.350000000000001</c:v>
                </c:pt>
                <c:pt idx="1935">
                  <c:v>19.36</c:v>
                </c:pt>
                <c:pt idx="1936">
                  <c:v>19.37</c:v>
                </c:pt>
                <c:pt idx="1937">
                  <c:v>19.38</c:v>
                </c:pt>
                <c:pt idx="1938">
                  <c:v>19.39</c:v>
                </c:pt>
                <c:pt idx="1939">
                  <c:v>19.399999999999999</c:v>
                </c:pt>
                <c:pt idx="1940">
                  <c:v>19.41</c:v>
                </c:pt>
                <c:pt idx="1941">
                  <c:v>19.420000000000002</c:v>
                </c:pt>
                <c:pt idx="1942">
                  <c:v>19.43</c:v>
                </c:pt>
                <c:pt idx="1943">
                  <c:v>19.440000000000001</c:v>
                </c:pt>
                <c:pt idx="1944">
                  <c:v>19.45</c:v>
                </c:pt>
                <c:pt idx="1945">
                  <c:v>19.46</c:v>
                </c:pt>
                <c:pt idx="1946">
                  <c:v>19.47</c:v>
                </c:pt>
                <c:pt idx="1947">
                  <c:v>19.48</c:v>
                </c:pt>
                <c:pt idx="1948">
                  <c:v>19.489999999999998</c:v>
                </c:pt>
                <c:pt idx="1949">
                  <c:v>19.5</c:v>
                </c:pt>
                <c:pt idx="1950">
                  <c:v>19.510000000000002</c:v>
                </c:pt>
                <c:pt idx="1951">
                  <c:v>19.52</c:v>
                </c:pt>
                <c:pt idx="1952">
                  <c:v>19.53</c:v>
                </c:pt>
                <c:pt idx="1953">
                  <c:v>19.54</c:v>
                </c:pt>
                <c:pt idx="1954">
                  <c:v>19.55</c:v>
                </c:pt>
                <c:pt idx="1955">
                  <c:v>19.559999999999999</c:v>
                </c:pt>
                <c:pt idx="1956">
                  <c:v>19.57</c:v>
                </c:pt>
                <c:pt idx="1957">
                  <c:v>19.579999999999998</c:v>
                </c:pt>
                <c:pt idx="1958">
                  <c:v>19.59</c:v>
                </c:pt>
                <c:pt idx="1959">
                  <c:v>19.600000000000001</c:v>
                </c:pt>
                <c:pt idx="1960">
                  <c:v>19.61</c:v>
                </c:pt>
                <c:pt idx="1961">
                  <c:v>19.62</c:v>
                </c:pt>
                <c:pt idx="1962">
                  <c:v>19.63</c:v>
                </c:pt>
                <c:pt idx="1963">
                  <c:v>19.64</c:v>
                </c:pt>
                <c:pt idx="1964">
                  <c:v>19.649999999999999</c:v>
                </c:pt>
                <c:pt idx="1965">
                  <c:v>19.66</c:v>
                </c:pt>
                <c:pt idx="1966">
                  <c:v>19.670000000000002</c:v>
                </c:pt>
                <c:pt idx="1967">
                  <c:v>19.68</c:v>
                </c:pt>
                <c:pt idx="1968">
                  <c:v>19.690000000000001</c:v>
                </c:pt>
                <c:pt idx="1969">
                  <c:v>19.7</c:v>
                </c:pt>
                <c:pt idx="1970">
                  <c:v>19.71</c:v>
                </c:pt>
                <c:pt idx="1971">
                  <c:v>19.72</c:v>
                </c:pt>
                <c:pt idx="1972">
                  <c:v>19.73</c:v>
                </c:pt>
                <c:pt idx="1973">
                  <c:v>19.739999999999998</c:v>
                </c:pt>
                <c:pt idx="1974">
                  <c:v>19.75</c:v>
                </c:pt>
                <c:pt idx="1975">
                  <c:v>19.760000000000002</c:v>
                </c:pt>
                <c:pt idx="1976">
                  <c:v>19.77</c:v>
                </c:pt>
                <c:pt idx="1977">
                  <c:v>19.78</c:v>
                </c:pt>
                <c:pt idx="1978">
                  <c:v>19.79</c:v>
                </c:pt>
                <c:pt idx="1979">
                  <c:v>19.8</c:v>
                </c:pt>
                <c:pt idx="1980">
                  <c:v>19.809999999999999</c:v>
                </c:pt>
                <c:pt idx="1981">
                  <c:v>19.82</c:v>
                </c:pt>
                <c:pt idx="1982">
                  <c:v>19.829999999999998</c:v>
                </c:pt>
                <c:pt idx="1983">
                  <c:v>19.84</c:v>
                </c:pt>
                <c:pt idx="1984">
                  <c:v>19.850000000000001</c:v>
                </c:pt>
                <c:pt idx="1985">
                  <c:v>19.86</c:v>
                </c:pt>
                <c:pt idx="1986">
                  <c:v>19.87</c:v>
                </c:pt>
                <c:pt idx="1987">
                  <c:v>19.88</c:v>
                </c:pt>
                <c:pt idx="1988">
                  <c:v>19.89</c:v>
                </c:pt>
                <c:pt idx="1989">
                  <c:v>19.899999999999999</c:v>
                </c:pt>
                <c:pt idx="1990">
                  <c:v>19.91</c:v>
                </c:pt>
                <c:pt idx="1991">
                  <c:v>19.920000000000002</c:v>
                </c:pt>
                <c:pt idx="1992">
                  <c:v>19.93</c:v>
                </c:pt>
                <c:pt idx="1993">
                  <c:v>19.940000000000001</c:v>
                </c:pt>
                <c:pt idx="1994">
                  <c:v>19.95</c:v>
                </c:pt>
                <c:pt idx="1995">
                  <c:v>19.96</c:v>
                </c:pt>
                <c:pt idx="1996">
                  <c:v>19.97</c:v>
                </c:pt>
                <c:pt idx="1997">
                  <c:v>19.98</c:v>
                </c:pt>
                <c:pt idx="1998">
                  <c:v>19.989999999999998</c:v>
                </c:pt>
                <c:pt idx="1999">
                  <c:v>20</c:v>
                </c:pt>
                <c:pt idx="2000">
                  <c:v>20.010000000000002</c:v>
                </c:pt>
                <c:pt idx="2001">
                  <c:v>20.02</c:v>
                </c:pt>
                <c:pt idx="2002">
                  <c:v>20.03</c:v>
                </c:pt>
                <c:pt idx="2003">
                  <c:v>20.04</c:v>
                </c:pt>
                <c:pt idx="2004">
                  <c:v>20.05</c:v>
                </c:pt>
                <c:pt idx="2005">
                  <c:v>20.059999999999999</c:v>
                </c:pt>
                <c:pt idx="2006">
                  <c:v>20.07</c:v>
                </c:pt>
                <c:pt idx="2007">
                  <c:v>20.079999999999998</c:v>
                </c:pt>
                <c:pt idx="2008">
                  <c:v>20.09</c:v>
                </c:pt>
                <c:pt idx="2009">
                  <c:v>20.100000000000001</c:v>
                </c:pt>
                <c:pt idx="2010">
                  <c:v>20.11</c:v>
                </c:pt>
                <c:pt idx="2011">
                  <c:v>20.12</c:v>
                </c:pt>
                <c:pt idx="2012">
                  <c:v>20.13</c:v>
                </c:pt>
                <c:pt idx="2013">
                  <c:v>20.14</c:v>
                </c:pt>
                <c:pt idx="2014">
                  <c:v>20.149999999999999</c:v>
                </c:pt>
                <c:pt idx="2015">
                  <c:v>20.16</c:v>
                </c:pt>
                <c:pt idx="2016">
                  <c:v>20.170000000000002</c:v>
                </c:pt>
                <c:pt idx="2017">
                  <c:v>20.18</c:v>
                </c:pt>
                <c:pt idx="2018">
                  <c:v>20.190000000000001</c:v>
                </c:pt>
                <c:pt idx="2019">
                  <c:v>20.2</c:v>
                </c:pt>
                <c:pt idx="2020">
                  <c:v>20.21</c:v>
                </c:pt>
                <c:pt idx="2021">
                  <c:v>20.22</c:v>
                </c:pt>
                <c:pt idx="2022">
                  <c:v>20.23</c:v>
                </c:pt>
                <c:pt idx="2023">
                  <c:v>20.239999999999998</c:v>
                </c:pt>
                <c:pt idx="2024">
                  <c:v>20.25</c:v>
                </c:pt>
                <c:pt idx="2025">
                  <c:v>20.260000000000002</c:v>
                </c:pt>
                <c:pt idx="2026">
                  <c:v>20.27</c:v>
                </c:pt>
                <c:pt idx="2027">
                  <c:v>20.28</c:v>
                </c:pt>
                <c:pt idx="2028">
                  <c:v>20.29</c:v>
                </c:pt>
                <c:pt idx="2029">
                  <c:v>20.3</c:v>
                </c:pt>
                <c:pt idx="2030">
                  <c:v>20.309999999999999</c:v>
                </c:pt>
                <c:pt idx="2031">
                  <c:v>20.32</c:v>
                </c:pt>
                <c:pt idx="2032">
                  <c:v>20.329999999999998</c:v>
                </c:pt>
                <c:pt idx="2033">
                  <c:v>20.34</c:v>
                </c:pt>
                <c:pt idx="2034">
                  <c:v>20.350000000000001</c:v>
                </c:pt>
                <c:pt idx="2035">
                  <c:v>20.36</c:v>
                </c:pt>
                <c:pt idx="2036">
                  <c:v>20.37</c:v>
                </c:pt>
                <c:pt idx="2037">
                  <c:v>20.38</c:v>
                </c:pt>
                <c:pt idx="2038">
                  <c:v>20.39</c:v>
                </c:pt>
                <c:pt idx="2039">
                  <c:v>20.399999999999999</c:v>
                </c:pt>
                <c:pt idx="2040">
                  <c:v>20.41</c:v>
                </c:pt>
                <c:pt idx="2041">
                  <c:v>20.420000000000002</c:v>
                </c:pt>
                <c:pt idx="2042">
                  <c:v>20.43</c:v>
                </c:pt>
                <c:pt idx="2043">
                  <c:v>20.440000000000001</c:v>
                </c:pt>
                <c:pt idx="2044">
                  <c:v>20.45</c:v>
                </c:pt>
                <c:pt idx="2045">
                  <c:v>20.46</c:v>
                </c:pt>
                <c:pt idx="2046">
                  <c:v>20.47</c:v>
                </c:pt>
                <c:pt idx="2047">
                  <c:v>20.48</c:v>
                </c:pt>
                <c:pt idx="2048">
                  <c:v>20.49</c:v>
                </c:pt>
                <c:pt idx="2049">
                  <c:v>20.5</c:v>
                </c:pt>
                <c:pt idx="2050">
                  <c:v>20.51</c:v>
                </c:pt>
                <c:pt idx="2051">
                  <c:v>20.52</c:v>
                </c:pt>
                <c:pt idx="2052">
                  <c:v>20.53</c:v>
                </c:pt>
                <c:pt idx="2053">
                  <c:v>20.54</c:v>
                </c:pt>
                <c:pt idx="2054">
                  <c:v>20.55</c:v>
                </c:pt>
                <c:pt idx="2055">
                  <c:v>20.56</c:v>
                </c:pt>
                <c:pt idx="2056">
                  <c:v>20.57</c:v>
                </c:pt>
                <c:pt idx="2057">
                  <c:v>20.58</c:v>
                </c:pt>
                <c:pt idx="2058">
                  <c:v>20.59</c:v>
                </c:pt>
                <c:pt idx="2059">
                  <c:v>20.6</c:v>
                </c:pt>
                <c:pt idx="2060">
                  <c:v>20.61</c:v>
                </c:pt>
                <c:pt idx="2061">
                  <c:v>20.62</c:v>
                </c:pt>
                <c:pt idx="2062">
                  <c:v>20.63</c:v>
                </c:pt>
                <c:pt idx="2063">
                  <c:v>20.64</c:v>
                </c:pt>
                <c:pt idx="2064">
                  <c:v>20.65</c:v>
                </c:pt>
                <c:pt idx="2065">
                  <c:v>20.66</c:v>
                </c:pt>
                <c:pt idx="2066">
                  <c:v>20.67</c:v>
                </c:pt>
                <c:pt idx="2067">
                  <c:v>20.68</c:v>
                </c:pt>
                <c:pt idx="2068">
                  <c:v>20.69</c:v>
                </c:pt>
                <c:pt idx="2069">
                  <c:v>20.7</c:v>
                </c:pt>
                <c:pt idx="2070">
                  <c:v>20.71</c:v>
                </c:pt>
                <c:pt idx="2071">
                  <c:v>20.72</c:v>
                </c:pt>
                <c:pt idx="2072">
                  <c:v>20.73</c:v>
                </c:pt>
                <c:pt idx="2073">
                  <c:v>20.74</c:v>
                </c:pt>
                <c:pt idx="2074">
                  <c:v>20.75</c:v>
                </c:pt>
                <c:pt idx="2075">
                  <c:v>20.76</c:v>
                </c:pt>
                <c:pt idx="2076">
                  <c:v>20.77</c:v>
                </c:pt>
                <c:pt idx="2077">
                  <c:v>20.78</c:v>
                </c:pt>
                <c:pt idx="2078">
                  <c:v>20.79</c:v>
                </c:pt>
                <c:pt idx="2079">
                  <c:v>20.8</c:v>
                </c:pt>
                <c:pt idx="2080">
                  <c:v>20.81</c:v>
                </c:pt>
                <c:pt idx="2081">
                  <c:v>20.82</c:v>
                </c:pt>
                <c:pt idx="2082">
                  <c:v>20.83</c:v>
                </c:pt>
                <c:pt idx="2083">
                  <c:v>20.84</c:v>
                </c:pt>
                <c:pt idx="2084">
                  <c:v>20.85</c:v>
                </c:pt>
                <c:pt idx="2085">
                  <c:v>20.86</c:v>
                </c:pt>
                <c:pt idx="2086">
                  <c:v>20.87</c:v>
                </c:pt>
                <c:pt idx="2087">
                  <c:v>20.88</c:v>
                </c:pt>
                <c:pt idx="2088">
                  <c:v>20.89</c:v>
                </c:pt>
                <c:pt idx="2089">
                  <c:v>20.9</c:v>
                </c:pt>
                <c:pt idx="2090">
                  <c:v>20.91</c:v>
                </c:pt>
                <c:pt idx="2091">
                  <c:v>20.92</c:v>
                </c:pt>
                <c:pt idx="2092">
                  <c:v>20.93</c:v>
                </c:pt>
                <c:pt idx="2093">
                  <c:v>20.94</c:v>
                </c:pt>
                <c:pt idx="2094">
                  <c:v>20.95</c:v>
                </c:pt>
                <c:pt idx="2095">
                  <c:v>20.96</c:v>
                </c:pt>
                <c:pt idx="2096">
                  <c:v>20.97</c:v>
                </c:pt>
                <c:pt idx="2097">
                  <c:v>20.98</c:v>
                </c:pt>
                <c:pt idx="2098">
                  <c:v>20.99</c:v>
                </c:pt>
                <c:pt idx="2099">
                  <c:v>21</c:v>
                </c:pt>
                <c:pt idx="2100">
                  <c:v>21.01</c:v>
                </c:pt>
                <c:pt idx="2101">
                  <c:v>21.02</c:v>
                </c:pt>
                <c:pt idx="2102">
                  <c:v>21.03</c:v>
                </c:pt>
                <c:pt idx="2103">
                  <c:v>21.04</c:v>
                </c:pt>
                <c:pt idx="2104">
                  <c:v>21.05</c:v>
                </c:pt>
                <c:pt idx="2105">
                  <c:v>21.06</c:v>
                </c:pt>
                <c:pt idx="2106">
                  <c:v>21.07</c:v>
                </c:pt>
                <c:pt idx="2107">
                  <c:v>21.08</c:v>
                </c:pt>
                <c:pt idx="2108">
                  <c:v>21.09</c:v>
                </c:pt>
                <c:pt idx="2109">
                  <c:v>21.1</c:v>
                </c:pt>
                <c:pt idx="2110">
                  <c:v>21.11</c:v>
                </c:pt>
                <c:pt idx="2111">
                  <c:v>21.12</c:v>
                </c:pt>
                <c:pt idx="2112">
                  <c:v>21.13</c:v>
                </c:pt>
                <c:pt idx="2113">
                  <c:v>21.14</c:v>
                </c:pt>
                <c:pt idx="2114">
                  <c:v>21.15</c:v>
                </c:pt>
                <c:pt idx="2115">
                  <c:v>21.16</c:v>
                </c:pt>
                <c:pt idx="2116">
                  <c:v>21.17</c:v>
                </c:pt>
                <c:pt idx="2117">
                  <c:v>21.18</c:v>
                </c:pt>
                <c:pt idx="2118">
                  <c:v>21.19</c:v>
                </c:pt>
                <c:pt idx="2119">
                  <c:v>21.2</c:v>
                </c:pt>
                <c:pt idx="2120">
                  <c:v>21.21</c:v>
                </c:pt>
                <c:pt idx="2121">
                  <c:v>21.22</c:v>
                </c:pt>
                <c:pt idx="2122">
                  <c:v>21.23</c:v>
                </c:pt>
                <c:pt idx="2123">
                  <c:v>21.24</c:v>
                </c:pt>
                <c:pt idx="2124">
                  <c:v>21.25</c:v>
                </c:pt>
                <c:pt idx="2125">
                  <c:v>21.26</c:v>
                </c:pt>
                <c:pt idx="2126">
                  <c:v>21.27</c:v>
                </c:pt>
                <c:pt idx="2127">
                  <c:v>21.28</c:v>
                </c:pt>
                <c:pt idx="2128">
                  <c:v>21.29</c:v>
                </c:pt>
                <c:pt idx="2129">
                  <c:v>21.3</c:v>
                </c:pt>
                <c:pt idx="2130">
                  <c:v>21.31</c:v>
                </c:pt>
                <c:pt idx="2131">
                  <c:v>21.32</c:v>
                </c:pt>
                <c:pt idx="2132">
                  <c:v>21.33</c:v>
                </c:pt>
                <c:pt idx="2133">
                  <c:v>21.34</c:v>
                </c:pt>
                <c:pt idx="2134">
                  <c:v>21.35</c:v>
                </c:pt>
                <c:pt idx="2135">
                  <c:v>21.36</c:v>
                </c:pt>
                <c:pt idx="2136">
                  <c:v>21.37</c:v>
                </c:pt>
                <c:pt idx="2137">
                  <c:v>21.38</c:v>
                </c:pt>
                <c:pt idx="2138">
                  <c:v>21.39</c:v>
                </c:pt>
                <c:pt idx="2139">
                  <c:v>21.4</c:v>
                </c:pt>
                <c:pt idx="2140">
                  <c:v>21.41</c:v>
                </c:pt>
                <c:pt idx="2141">
                  <c:v>21.42</c:v>
                </c:pt>
                <c:pt idx="2142">
                  <c:v>21.43</c:v>
                </c:pt>
                <c:pt idx="2143">
                  <c:v>21.44</c:v>
                </c:pt>
                <c:pt idx="2144">
                  <c:v>21.45</c:v>
                </c:pt>
                <c:pt idx="2145">
                  <c:v>21.46</c:v>
                </c:pt>
                <c:pt idx="2146">
                  <c:v>21.47</c:v>
                </c:pt>
                <c:pt idx="2147">
                  <c:v>21.48</c:v>
                </c:pt>
                <c:pt idx="2148">
                  <c:v>21.49</c:v>
                </c:pt>
                <c:pt idx="2149">
                  <c:v>21.5</c:v>
                </c:pt>
                <c:pt idx="2150">
                  <c:v>21.51</c:v>
                </c:pt>
                <c:pt idx="2151">
                  <c:v>21.52</c:v>
                </c:pt>
                <c:pt idx="2152">
                  <c:v>21.53</c:v>
                </c:pt>
                <c:pt idx="2153">
                  <c:v>21.54</c:v>
                </c:pt>
                <c:pt idx="2154">
                  <c:v>21.55</c:v>
                </c:pt>
                <c:pt idx="2155">
                  <c:v>21.56</c:v>
                </c:pt>
                <c:pt idx="2156">
                  <c:v>21.57</c:v>
                </c:pt>
                <c:pt idx="2157">
                  <c:v>21.58</c:v>
                </c:pt>
                <c:pt idx="2158">
                  <c:v>21.59</c:v>
                </c:pt>
                <c:pt idx="2159">
                  <c:v>21.6</c:v>
                </c:pt>
                <c:pt idx="2160">
                  <c:v>21.61</c:v>
                </c:pt>
                <c:pt idx="2161">
                  <c:v>21.62</c:v>
                </c:pt>
                <c:pt idx="2162">
                  <c:v>21.63</c:v>
                </c:pt>
                <c:pt idx="2163">
                  <c:v>21.64</c:v>
                </c:pt>
                <c:pt idx="2164">
                  <c:v>21.65</c:v>
                </c:pt>
                <c:pt idx="2165">
                  <c:v>21.66</c:v>
                </c:pt>
                <c:pt idx="2166">
                  <c:v>21.67</c:v>
                </c:pt>
                <c:pt idx="2167">
                  <c:v>21.68</c:v>
                </c:pt>
                <c:pt idx="2168">
                  <c:v>21.69</c:v>
                </c:pt>
                <c:pt idx="2169">
                  <c:v>21.7</c:v>
                </c:pt>
                <c:pt idx="2170">
                  <c:v>21.71</c:v>
                </c:pt>
                <c:pt idx="2171">
                  <c:v>21.72</c:v>
                </c:pt>
                <c:pt idx="2172">
                  <c:v>21.73</c:v>
                </c:pt>
                <c:pt idx="2173">
                  <c:v>21.74</c:v>
                </c:pt>
                <c:pt idx="2174">
                  <c:v>21.75</c:v>
                </c:pt>
                <c:pt idx="2175">
                  <c:v>21.76</c:v>
                </c:pt>
                <c:pt idx="2176">
                  <c:v>21.77</c:v>
                </c:pt>
                <c:pt idx="2177">
                  <c:v>21.78</c:v>
                </c:pt>
                <c:pt idx="2178">
                  <c:v>21.79</c:v>
                </c:pt>
                <c:pt idx="2179">
                  <c:v>21.8</c:v>
                </c:pt>
                <c:pt idx="2180">
                  <c:v>21.81</c:v>
                </c:pt>
                <c:pt idx="2181">
                  <c:v>21.82</c:v>
                </c:pt>
                <c:pt idx="2182">
                  <c:v>21.83</c:v>
                </c:pt>
                <c:pt idx="2183">
                  <c:v>21.84</c:v>
                </c:pt>
                <c:pt idx="2184">
                  <c:v>21.85</c:v>
                </c:pt>
                <c:pt idx="2185">
                  <c:v>21.86</c:v>
                </c:pt>
                <c:pt idx="2186">
                  <c:v>21.87</c:v>
                </c:pt>
                <c:pt idx="2187">
                  <c:v>21.88</c:v>
                </c:pt>
                <c:pt idx="2188">
                  <c:v>21.89</c:v>
                </c:pt>
                <c:pt idx="2189">
                  <c:v>21.9</c:v>
                </c:pt>
                <c:pt idx="2190">
                  <c:v>21.91</c:v>
                </c:pt>
                <c:pt idx="2191">
                  <c:v>21.92</c:v>
                </c:pt>
                <c:pt idx="2192">
                  <c:v>21.93</c:v>
                </c:pt>
                <c:pt idx="2193">
                  <c:v>21.94</c:v>
                </c:pt>
                <c:pt idx="2194">
                  <c:v>21.95</c:v>
                </c:pt>
                <c:pt idx="2195">
                  <c:v>21.96</c:v>
                </c:pt>
                <c:pt idx="2196">
                  <c:v>21.97</c:v>
                </c:pt>
                <c:pt idx="2197">
                  <c:v>21.98</c:v>
                </c:pt>
                <c:pt idx="2198">
                  <c:v>21.99</c:v>
                </c:pt>
                <c:pt idx="2199">
                  <c:v>22</c:v>
                </c:pt>
                <c:pt idx="2200">
                  <c:v>22.01</c:v>
                </c:pt>
                <c:pt idx="2201">
                  <c:v>22.02</c:v>
                </c:pt>
                <c:pt idx="2202">
                  <c:v>22.03</c:v>
                </c:pt>
                <c:pt idx="2203">
                  <c:v>22.04</c:v>
                </c:pt>
                <c:pt idx="2204">
                  <c:v>22.05</c:v>
                </c:pt>
                <c:pt idx="2205">
                  <c:v>22.06</c:v>
                </c:pt>
                <c:pt idx="2206">
                  <c:v>22.07</c:v>
                </c:pt>
                <c:pt idx="2207">
                  <c:v>22.08</c:v>
                </c:pt>
                <c:pt idx="2208">
                  <c:v>22.09</c:v>
                </c:pt>
                <c:pt idx="2209">
                  <c:v>22.1</c:v>
                </c:pt>
                <c:pt idx="2210">
                  <c:v>22.11</c:v>
                </c:pt>
                <c:pt idx="2211">
                  <c:v>22.12</c:v>
                </c:pt>
                <c:pt idx="2212">
                  <c:v>22.13</c:v>
                </c:pt>
                <c:pt idx="2213">
                  <c:v>22.14</c:v>
                </c:pt>
                <c:pt idx="2214">
                  <c:v>22.15</c:v>
                </c:pt>
                <c:pt idx="2215">
                  <c:v>22.16</c:v>
                </c:pt>
                <c:pt idx="2216">
                  <c:v>22.17</c:v>
                </c:pt>
                <c:pt idx="2217">
                  <c:v>22.18</c:v>
                </c:pt>
                <c:pt idx="2218">
                  <c:v>22.19</c:v>
                </c:pt>
                <c:pt idx="2219">
                  <c:v>22.2</c:v>
                </c:pt>
                <c:pt idx="2220">
                  <c:v>22.21</c:v>
                </c:pt>
                <c:pt idx="2221">
                  <c:v>22.22</c:v>
                </c:pt>
                <c:pt idx="2222">
                  <c:v>22.23</c:v>
                </c:pt>
                <c:pt idx="2223">
                  <c:v>22.24</c:v>
                </c:pt>
                <c:pt idx="2224">
                  <c:v>22.25</c:v>
                </c:pt>
                <c:pt idx="2225">
                  <c:v>22.26</c:v>
                </c:pt>
                <c:pt idx="2226">
                  <c:v>22.27</c:v>
                </c:pt>
                <c:pt idx="2227">
                  <c:v>22.28</c:v>
                </c:pt>
                <c:pt idx="2228">
                  <c:v>22.29</c:v>
                </c:pt>
                <c:pt idx="2229">
                  <c:v>22.3</c:v>
                </c:pt>
                <c:pt idx="2230">
                  <c:v>22.31</c:v>
                </c:pt>
                <c:pt idx="2231">
                  <c:v>22.32</c:v>
                </c:pt>
                <c:pt idx="2232">
                  <c:v>22.33</c:v>
                </c:pt>
                <c:pt idx="2233">
                  <c:v>22.34</c:v>
                </c:pt>
                <c:pt idx="2234">
                  <c:v>22.35</c:v>
                </c:pt>
                <c:pt idx="2235">
                  <c:v>22.36</c:v>
                </c:pt>
                <c:pt idx="2236">
                  <c:v>22.37</c:v>
                </c:pt>
                <c:pt idx="2237">
                  <c:v>22.38</c:v>
                </c:pt>
                <c:pt idx="2238">
                  <c:v>22.39</c:v>
                </c:pt>
                <c:pt idx="2239">
                  <c:v>22.4</c:v>
                </c:pt>
                <c:pt idx="2240">
                  <c:v>22.41</c:v>
                </c:pt>
                <c:pt idx="2241">
                  <c:v>22.42</c:v>
                </c:pt>
                <c:pt idx="2242">
                  <c:v>22.43</c:v>
                </c:pt>
                <c:pt idx="2243">
                  <c:v>22.44</c:v>
                </c:pt>
                <c:pt idx="2244">
                  <c:v>22.45</c:v>
                </c:pt>
                <c:pt idx="2245">
                  <c:v>22.46</c:v>
                </c:pt>
                <c:pt idx="2246">
                  <c:v>22.47</c:v>
                </c:pt>
                <c:pt idx="2247">
                  <c:v>22.48</c:v>
                </c:pt>
                <c:pt idx="2248">
                  <c:v>22.49</c:v>
                </c:pt>
                <c:pt idx="2249">
                  <c:v>22.5</c:v>
                </c:pt>
                <c:pt idx="2250">
                  <c:v>22.51</c:v>
                </c:pt>
                <c:pt idx="2251">
                  <c:v>22.52</c:v>
                </c:pt>
                <c:pt idx="2252">
                  <c:v>22.53</c:v>
                </c:pt>
                <c:pt idx="2253">
                  <c:v>22.54</c:v>
                </c:pt>
                <c:pt idx="2254">
                  <c:v>22.55</c:v>
                </c:pt>
                <c:pt idx="2255">
                  <c:v>22.56</c:v>
                </c:pt>
                <c:pt idx="2256">
                  <c:v>22.57</c:v>
                </c:pt>
                <c:pt idx="2257">
                  <c:v>22.58</c:v>
                </c:pt>
                <c:pt idx="2258">
                  <c:v>22.59</c:v>
                </c:pt>
                <c:pt idx="2259">
                  <c:v>22.6</c:v>
                </c:pt>
                <c:pt idx="2260">
                  <c:v>22.61</c:v>
                </c:pt>
                <c:pt idx="2261">
                  <c:v>22.62</c:v>
                </c:pt>
                <c:pt idx="2262">
                  <c:v>22.63</c:v>
                </c:pt>
                <c:pt idx="2263">
                  <c:v>22.64</c:v>
                </c:pt>
                <c:pt idx="2264">
                  <c:v>22.65</c:v>
                </c:pt>
                <c:pt idx="2265">
                  <c:v>22.66</c:v>
                </c:pt>
                <c:pt idx="2266">
                  <c:v>22.67</c:v>
                </c:pt>
                <c:pt idx="2267">
                  <c:v>22.68</c:v>
                </c:pt>
                <c:pt idx="2268">
                  <c:v>22.69</c:v>
                </c:pt>
                <c:pt idx="2269">
                  <c:v>22.7</c:v>
                </c:pt>
                <c:pt idx="2270">
                  <c:v>22.71</c:v>
                </c:pt>
                <c:pt idx="2271">
                  <c:v>22.72</c:v>
                </c:pt>
                <c:pt idx="2272">
                  <c:v>22.73</c:v>
                </c:pt>
                <c:pt idx="2273">
                  <c:v>22.74</c:v>
                </c:pt>
                <c:pt idx="2274">
                  <c:v>22.75</c:v>
                </c:pt>
                <c:pt idx="2275">
                  <c:v>22.76</c:v>
                </c:pt>
                <c:pt idx="2276">
                  <c:v>22.77</c:v>
                </c:pt>
                <c:pt idx="2277">
                  <c:v>22.78</c:v>
                </c:pt>
                <c:pt idx="2278">
                  <c:v>22.79</c:v>
                </c:pt>
                <c:pt idx="2279">
                  <c:v>22.8</c:v>
                </c:pt>
                <c:pt idx="2280">
                  <c:v>22.81</c:v>
                </c:pt>
                <c:pt idx="2281">
                  <c:v>22.82</c:v>
                </c:pt>
                <c:pt idx="2282">
                  <c:v>22.83</c:v>
                </c:pt>
                <c:pt idx="2283">
                  <c:v>22.84</c:v>
                </c:pt>
                <c:pt idx="2284">
                  <c:v>22.85</c:v>
                </c:pt>
                <c:pt idx="2285">
                  <c:v>22.86</c:v>
                </c:pt>
                <c:pt idx="2286">
                  <c:v>22.87</c:v>
                </c:pt>
                <c:pt idx="2287">
                  <c:v>22.88</c:v>
                </c:pt>
                <c:pt idx="2288">
                  <c:v>22.89</c:v>
                </c:pt>
                <c:pt idx="2289">
                  <c:v>22.9</c:v>
                </c:pt>
                <c:pt idx="2290">
                  <c:v>22.91</c:v>
                </c:pt>
                <c:pt idx="2291">
                  <c:v>22.92</c:v>
                </c:pt>
                <c:pt idx="2292">
                  <c:v>22.93</c:v>
                </c:pt>
                <c:pt idx="2293">
                  <c:v>22.94</c:v>
                </c:pt>
                <c:pt idx="2294">
                  <c:v>22.95</c:v>
                </c:pt>
                <c:pt idx="2295">
                  <c:v>22.96</c:v>
                </c:pt>
                <c:pt idx="2296">
                  <c:v>22.97</c:v>
                </c:pt>
                <c:pt idx="2297">
                  <c:v>22.98</c:v>
                </c:pt>
                <c:pt idx="2298">
                  <c:v>22.99</c:v>
                </c:pt>
                <c:pt idx="2299">
                  <c:v>23</c:v>
                </c:pt>
                <c:pt idx="2300">
                  <c:v>23.01</c:v>
                </c:pt>
                <c:pt idx="2301">
                  <c:v>23.02</c:v>
                </c:pt>
                <c:pt idx="2302">
                  <c:v>23.03</c:v>
                </c:pt>
                <c:pt idx="2303">
                  <c:v>23.04</c:v>
                </c:pt>
                <c:pt idx="2304">
                  <c:v>23.05</c:v>
                </c:pt>
                <c:pt idx="2305">
                  <c:v>23.06</c:v>
                </c:pt>
                <c:pt idx="2306">
                  <c:v>23.07</c:v>
                </c:pt>
                <c:pt idx="2307">
                  <c:v>23.08</c:v>
                </c:pt>
                <c:pt idx="2308">
                  <c:v>23.09</c:v>
                </c:pt>
                <c:pt idx="2309">
                  <c:v>23.1</c:v>
                </c:pt>
                <c:pt idx="2310">
                  <c:v>23.11</c:v>
                </c:pt>
                <c:pt idx="2311">
                  <c:v>23.12</c:v>
                </c:pt>
                <c:pt idx="2312">
                  <c:v>23.13</c:v>
                </c:pt>
                <c:pt idx="2313">
                  <c:v>23.14</c:v>
                </c:pt>
                <c:pt idx="2314">
                  <c:v>23.15</c:v>
                </c:pt>
                <c:pt idx="2315">
                  <c:v>23.16</c:v>
                </c:pt>
                <c:pt idx="2316">
                  <c:v>23.17</c:v>
                </c:pt>
                <c:pt idx="2317">
                  <c:v>23.18</c:v>
                </c:pt>
                <c:pt idx="2318">
                  <c:v>23.19</c:v>
                </c:pt>
                <c:pt idx="2319">
                  <c:v>23.2</c:v>
                </c:pt>
                <c:pt idx="2320">
                  <c:v>23.21</c:v>
                </c:pt>
                <c:pt idx="2321">
                  <c:v>23.22</c:v>
                </c:pt>
                <c:pt idx="2322">
                  <c:v>23.23</c:v>
                </c:pt>
                <c:pt idx="2323">
                  <c:v>23.24</c:v>
                </c:pt>
                <c:pt idx="2324">
                  <c:v>23.25</c:v>
                </c:pt>
                <c:pt idx="2325">
                  <c:v>23.26</c:v>
                </c:pt>
                <c:pt idx="2326">
                  <c:v>23.27</c:v>
                </c:pt>
                <c:pt idx="2327">
                  <c:v>23.28</c:v>
                </c:pt>
                <c:pt idx="2328">
                  <c:v>23.29</c:v>
                </c:pt>
                <c:pt idx="2329">
                  <c:v>23.3</c:v>
                </c:pt>
                <c:pt idx="2330">
                  <c:v>23.31</c:v>
                </c:pt>
                <c:pt idx="2331">
                  <c:v>23.32</c:v>
                </c:pt>
                <c:pt idx="2332">
                  <c:v>23.33</c:v>
                </c:pt>
                <c:pt idx="2333">
                  <c:v>23.34</c:v>
                </c:pt>
                <c:pt idx="2334">
                  <c:v>23.35</c:v>
                </c:pt>
                <c:pt idx="2335">
                  <c:v>23.36</c:v>
                </c:pt>
                <c:pt idx="2336">
                  <c:v>23.37</c:v>
                </c:pt>
                <c:pt idx="2337">
                  <c:v>23.38</c:v>
                </c:pt>
                <c:pt idx="2338">
                  <c:v>23.39</c:v>
                </c:pt>
                <c:pt idx="2339">
                  <c:v>23.4</c:v>
                </c:pt>
                <c:pt idx="2340">
                  <c:v>23.41</c:v>
                </c:pt>
                <c:pt idx="2341">
                  <c:v>23.42</c:v>
                </c:pt>
                <c:pt idx="2342">
                  <c:v>23.43</c:v>
                </c:pt>
                <c:pt idx="2343">
                  <c:v>23.44</c:v>
                </c:pt>
                <c:pt idx="2344">
                  <c:v>23.45</c:v>
                </c:pt>
                <c:pt idx="2345">
                  <c:v>23.46</c:v>
                </c:pt>
                <c:pt idx="2346">
                  <c:v>23.47</c:v>
                </c:pt>
                <c:pt idx="2347">
                  <c:v>23.48</c:v>
                </c:pt>
                <c:pt idx="2348">
                  <c:v>23.49</c:v>
                </c:pt>
                <c:pt idx="2349">
                  <c:v>23.5</c:v>
                </c:pt>
                <c:pt idx="2350">
                  <c:v>23.51</c:v>
                </c:pt>
                <c:pt idx="2351">
                  <c:v>23.52</c:v>
                </c:pt>
                <c:pt idx="2352">
                  <c:v>23.53</c:v>
                </c:pt>
                <c:pt idx="2353">
                  <c:v>23.54</c:v>
                </c:pt>
                <c:pt idx="2354">
                  <c:v>23.55</c:v>
                </c:pt>
                <c:pt idx="2355">
                  <c:v>23.56</c:v>
                </c:pt>
                <c:pt idx="2356">
                  <c:v>23.57</c:v>
                </c:pt>
                <c:pt idx="2357">
                  <c:v>23.58</c:v>
                </c:pt>
                <c:pt idx="2358">
                  <c:v>23.59</c:v>
                </c:pt>
                <c:pt idx="2359">
                  <c:v>23.6</c:v>
                </c:pt>
                <c:pt idx="2360">
                  <c:v>23.61</c:v>
                </c:pt>
                <c:pt idx="2361">
                  <c:v>23.62</c:v>
                </c:pt>
                <c:pt idx="2362">
                  <c:v>23.63</c:v>
                </c:pt>
                <c:pt idx="2363">
                  <c:v>23.64</c:v>
                </c:pt>
                <c:pt idx="2364">
                  <c:v>23.65</c:v>
                </c:pt>
                <c:pt idx="2365">
                  <c:v>23.66</c:v>
                </c:pt>
                <c:pt idx="2366">
                  <c:v>23.67</c:v>
                </c:pt>
                <c:pt idx="2367">
                  <c:v>23.68</c:v>
                </c:pt>
                <c:pt idx="2368">
                  <c:v>23.69</c:v>
                </c:pt>
                <c:pt idx="2369">
                  <c:v>23.7</c:v>
                </c:pt>
                <c:pt idx="2370">
                  <c:v>23.71</c:v>
                </c:pt>
                <c:pt idx="2371">
                  <c:v>23.72</c:v>
                </c:pt>
                <c:pt idx="2372">
                  <c:v>23.73</c:v>
                </c:pt>
                <c:pt idx="2373">
                  <c:v>23.74</c:v>
                </c:pt>
                <c:pt idx="2374">
                  <c:v>23.75</c:v>
                </c:pt>
                <c:pt idx="2375">
                  <c:v>23.76</c:v>
                </c:pt>
                <c:pt idx="2376">
                  <c:v>23.77</c:v>
                </c:pt>
                <c:pt idx="2377">
                  <c:v>23.78</c:v>
                </c:pt>
                <c:pt idx="2378">
                  <c:v>23.79</c:v>
                </c:pt>
                <c:pt idx="2379">
                  <c:v>23.8</c:v>
                </c:pt>
                <c:pt idx="2380">
                  <c:v>23.81</c:v>
                </c:pt>
                <c:pt idx="2381">
                  <c:v>23.82</c:v>
                </c:pt>
                <c:pt idx="2382">
                  <c:v>23.83</c:v>
                </c:pt>
                <c:pt idx="2383">
                  <c:v>23.84</c:v>
                </c:pt>
                <c:pt idx="2384">
                  <c:v>23.85</c:v>
                </c:pt>
                <c:pt idx="2385">
                  <c:v>23.86</c:v>
                </c:pt>
                <c:pt idx="2386">
                  <c:v>23.87</c:v>
                </c:pt>
                <c:pt idx="2387">
                  <c:v>23.88</c:v>
                </c:pt>
                <c:pt idx="2388">
                  <c:v>23.89</c:v>
                </c:pt>
                <c:pt idx="2389">
                  <c:v>23.9</c:v>
                </c:pt>
                <c:pt idx="2390">
                  <c:v>23.91</c:v>
                </c:pt>
                <c:pt idx="2391">
                  <c:v>23.92</c:v>
                </c:pt>
                <c:pt idx="2392">
                  <c:v>23.93</c:v>
                </c:pt>
                <c:pt idx="2393">
                  <c:v>23.94</c:v>
                </c:pt>
                <c:pt idx="2394">
                  <c:v>23.95</c:v>
                </c:pt>
                <c:pt idx="2395">
                  <c:v>23.96</c:v>
                </c:pt>
                <c:pt idx="2396">
                  <c:v>23.97</c:v>
                </c:pt>
                <c:pt idx="2397">
                  <c:v>23.98</c:v>
                </c:pt>
                <c:pt idx="2398">
                  <c:v>23.99</c:v>
                </c:pt>
                <c:pt idx="2399">
                  <c:v>24</c:v>
                </c:pt>
                <c:pt idx="2400">
                  <c:v>24.01</c:v>
                </c:pt>
                <c:pt idx="2401">
                  <c:v>24.02</c:v>
                </c:pt>
                <c:pt idx="2402">
                  <c:v>24.03</c:v>
                </c:pt>
                <c:pt idx="2403">
                  <c:v>24.04</c:v>
                </c:pt>
                <c:pt idx="2404">
                  <c:v>24.05</c:v>
                </c:pt>
                <c:pt idx="2405">
                  <c:v>24.06</c:v>
                </c:pt>
                <c:pt idx="2406">
                  <c:v>24.07</c:v>
                </c:pt>
                <c:pt idx="2407">
                  <c:v>24.08</c:v>
                </c:pt>
                <c:pt idx="2408">
                  <c:v>24.09</c:v>
                </c:pt>
                <c:pt idx="2409">
                  <c:v>24.1</c:v>
                </c:pt>
                <c:pt idx="2410">
                  <c:v>24.11</c:v>
                </c:pt>
                <c:pt idx="2411">
                  <c:v>24.12</c:v>
                </c:pt>
                <c:pt idx="2412">
                  <c:v>24.13</c:v>
                </c:pt>
                <c:pt idx="2413">
                  <c:v>24.14</c:v>
                </c:pt>
                <c:pt idx="2414">
                  <c:v>24.15</c:v>
                </c:pt>
                <c:pt idx="2415">
                  <c:v>24.16</c:v>
                </c:pt>
                <c:pt idx="2416">
                  <c:v>24.17</c:v>
                </c:pt>
                <c:pt idx="2417">
                  <c:v>24.18</c:v>
                </c:pt>
                <c:pt idx="2418">
                  <c:v>24.19</c:v>
                </c:pt>
                <c:pt idx="2419">
                  <c:v>24.2</c:v>
                </c:pt>
                <c:pt idx="2420">
                  <c:v>24.21</c:v>
                </c:pt>
                <c:pt idx="2421">
                  <c:v>24.22</c:v>
                </c:pt>
                <c:pt idx="2422">
                  <c:v>24.23</c:v>
                </c:pt>
                <c:pt idx="2423">
                  <c:v>24.24</c:v>
                </c:pt>
                <c:pt idx="2424">
                  <c:v>24.25</c:v>
                </c:pt>
                <c:pt idx="2425">
                  <c:v>24.26</c:v>
                </c:pt>
                <c:pt idx="2426">
                  <c:v>24.27</c:v>
                </c:pt>
                <c:pt idx="2427">
                  <c:v>24.28</c:v>
                </c:pt>
                <c:pt idx="2428">
                  <c:v>24.29</c:v>
                </c:pt>
                <c:pt idx="2429">
                  <c:v>24.3</c:v>
                </c:pt>
                <c:pt idx="2430">
                  <c:v>24.31</c:v>
                </c:pt>
                <c:pt idx="2431">
                  <c:v>24.32</c:v>
                </c:pt>
                <c:pt idx="2432">
                  <c:v>24.33</c:v>
                </c:pt>
                <c:pt idx="2433">
                  <c:v>24.34</c:v>
                </c:pt>
                <c:pt idx="2434">
                  <c:v>24.35</c:v>
                </c:pt>
                <c:pt idx="2435">
                  <c:v>24.36</c:v>
                </c:pt>
                <c:pt idx="2436">
                  <c:v>24.37</c:v>
                </c:pt>
                <c:pt idx="2437">
                  <c:v>24.38</c:v>
                </c:pt>
                <c:pt idx="2438">
                  <c:v>24.39</c:v>
                </c:pt>
                <c:pt idx="2439">
                  <c:v>24.4</c:v>
                </c:pt>
                <c:pt idx="2440">
                  <c:v>24.41</c:v>
                </c:pt>
                <c:pt idx="2441">
                  <c:v>24.42</c:v>
                </c:pt>
                <c:pt idx="2442">
                  <c:v>24.43</c:v>
                </c:pt>
                <c:pt idx="2443">
                  <c:v>24.44</c:v>
                </c:pt>
                <c:pt idx="2444">
                  <c:v>24.45</c:v>
                </c:pt>
                <c:pt idx="2445">
                  <c:v>24.46</c:v>
                </c:pt>
                <c:pt idx="2446">
                  <c:v>24.47</c:v>
                </c:pt>
                <c:pt idx="2447">
                  <c:v>24.48</c:v>
                </c:pt>
                <c:pt idx="2448">
                  <c:v>24.49</c:v>
                </c:pt>
                <c:pt idx="2449">
                  <c:v>24.5</c:v>
                </c:pt>
                <c:pt idx="2450">
                  <c:v>24.51</c:v>
                </c:pt>
                <c:pt idx="2451">
                  <c:v>24.52</c:v>
                </c:pt>
                <c:pt idx="2452">
                  <c:v>24.53</c:v>
                </c:pt>
                <c:pt idx="2453">
                  <c:v>24.54</c:v>
                </c:pt>
                <c:pt idx="2454">
                  <c:v>24.55</c:v>
                </c:pt>
                <c:pt idx="2455">
                  <c:v>24.56</c:v>
                </c:pt>
                <c:pt idx="2456">
                  <c:v>24.57</c:v>
                </c:pt>
                <c:pt idx="2457">
                  <c:v>24.58</c:v>
                </c:pt>
                <c:pt idx="2458">
                  <c:v>24.59</c:v>
                </c:pt>
                <c:pt idx="2459">
                  <c:v>24.6</c:v>
                </c:pt>
                <c:pt idx="2460">
                  <c:v>24.61</c:v>
                </c:pt>
                <c:pt idx="2461">
                  <c:v>24.62</c:v>
                </c:pt>
                <c:pt idx="2462">
                  <c:v>24.63</c:v>
                </c:pt>
                <c:pt idx="2463">
                  <c:v>24.64</c:v>
                </c:pt>
                <c:pt idx="2464">
                  <c:v>24.65</c:v>
                </c:pt>
                <c:pt idx="2465">
                  <c:v>24.66</c:v>
                </c:pt>
                <c:pt idx="2466">
                  <c:v>24.67</c:v>
                </c:pt>
                <c:pt idx="2467">
                  <c:v>24.68</c:v>
                </c:pt>
                <c:pt idx="2468">
                  <c:v>24.69</c:v>
                </c:pt>
                <c:pt idx="2469">
                  <c:v>24.7</c:v>
                </c:pt>
                <c:pt idx="2470">
                  <c:v>24.71</c:v>
                </c:pt>
                <c:pt idx="2471">
                  <c:v>24.72</c:v>
                </c:pt>
                <c:pt idx="2472">
                  <c:v>24.73</c:v>
                </c:pt>
                <c:pt idx="2473">
                  <c:v>24.74</c:v>
                </c:pt>
                <c:pt idx="2474">
                  <c:v>24.75</c:v>
                </c:pt>
                <c:pt idx="2475">
                  <c:v>24.76</c:v>
                </c:pt>
                <c:pt idx="2476">
                  <c:v>24.77</c:v>
                </c:pt>
                <c:pt idx="2477">
                  <c:v>24.78</c:v>
                </c:pt>
                <c:pt idx="2478">
                  <c:v>24.79</c:v>
                </c:pt>
                <c:pt idx="2479">
                  <c:v>24.8</c:v>
                </c:pt>
                <c:pt idx="2480">
                  <c:v>24.81</c:v>
                </c:pt>
                <c:pt idx="2481">
                  <c:v>24.82</c:v>
                </c:pt>
                <c:pt idx="2482">
                  <c:v>24.83</c:v>
                </c:pt>
                <c:pt idx="2483">
                  <c:v>24.84</c:v>
                </c:pt>
                <c:pt idx="2484">
                  <c:v>24.85</c:v>
                </c:pt>
                <c:pt idx="2485">
                  <c:v>24.86</c:v>
                </c:pt>
                <c:pt idx="2486">
                  <c:v>24.87</c:v>
                </c:pt>
                <c:pt idx="2487">
                  <c:v>24.88</c:v>
                </c:pt>
                <c:pt idx="2488">
                  <c:v>24.89</c:v>
                </c:pt>
                <c:pt idx="2489">
                  <c:v>24.9</c:v>
                </c:pt>
                <c:pt idx="2490">
                  <c:v>24.91</c:v>
                </c:pt>
                <c:pt idx="2491">
                  <c:v>24.92</c:v>
                </c:pt>
                <c:pt idx="2492">
                  <c:v>24.93</c:v>
                </c:pt>
                <c:pt idx="2493">
                  <c:v>24.94</c:v>
                </c:pt>
                <c:pt idx="2494">
                  <c:v>24.95</c:v>
                </c:pt>
                <c:pt idx="2495">
                  <c:v>24.96</c:v>
                </c:pt>
                <c:pt idx="2496">
                  <c:v>24.97</c:v>
                </c:pt>
                <c:pt idx="2497">
                  <c:v>24.98</c:v>
                </c:pt>
                <c:pt idx="2498">
                  <c:v>24.99</c:v>
                </c:pt>
                <c:pt idx="2499">
                  <c:v>25</c:v>
                </c:pt>
                <c:pt idx="2500">
                  <c:v>25.01</c:v>
                </c:pt>
                <c:pt idx="2501">
                  <c:v>25.02</c:v>
                </c:pt>
                <c:pt idx="2502">
                  <c:v>25.03</c:v>
                </c:pt>
                <c:pt idx="2503">
                  <c:v>25.04</c:v>
                </c:pt>
                <c:pt idx="2504">
                  <c:v>25.05</c:v>
                </c:pt>
                <c:pt idx="2505">
                  <c:v>25.06</c:v>
                </c:pt>
                <c:pt idx="2506">
                  <c:v>25.07</c:v>
                </c:pt>
                <c:pt idx="2507">
                  <c:v>25.08</c:v>
                </c:pt>
                <c:pt idx="2508">
                  <c:v>25.09</c:v>
                </c:pt>
                <c:pt idx="2509">
                  <c:v>25.1</c:v>
                </c:pt>
                <c:pt idx="2510">
                  <c:v>25.11</c:v>
                </c:pt>
                <c:pt idx="2511">
                  <c:v>25.12</c:v>
                </c:pt>
                <c:pt idx="2512">
                  <c:v>25.13</c:v>
                </c:pt>
                <c:pt idx="2513">
                  <c:v>25.14</c:v>
                </c:pt>
                <c:pt idx="2514">
                  <c:v>25.15</c:v>
                </c:pt>
                <c:pt idx="2515">
                  <c:v>25.16</c:v>
                </c:pt>
                <c:pt idx="2516">
                  <c:v>25.17</c:v>
                </c:pt>
                <c:pt idx="2517">
                  <c:v>25.18</c:v>
                </c:pt>
                <c:pt idx="2518">
                  <c:v>25.19</c:v>
                </c:pt>
                <c:pt idx="2519">
                  <c:v>25.2</c:v>
                </c:pt>
                <c:pt idx="2520">
                  <c:v>25.21</c:v>
                </c:pt>
                <c:pt idx="2521">
                  <c:v>25.22</c:v>
                </c:pt>
                <c:pt idx="2522">
                  <c:v>25.23</c:v>
                </c:pt>
                <c:pt idx="2523">
                  <c:v>25.24</c:v>
                </c:pt>
                <c:pt idx="2524">
                  <c:v>25.25</c:v>
                </c:pt>
                <c:pt idx="2525">
                  <c:v>25.26</c:v>
                </c:pt>
                <c:pt idx="2526">
                  <c:v>25.27</c:v>
                </c:pt>
                <c:pt idx="2527">
                  <c:v>25.28</c:v>
                </c:pt>
                <c:pt idx="2528">
                  <c:v>25.29</c:v>
                </c:pt>
                <c:pt idx="2529">
                  <c:v>25.3</c:v>
                </c:pt>
                <c:pt idx="2530">
                  <c:v>25.31</c:v>
                </c:pt>
                <c:pt idx="2531">
                  <c:v>25.32</c:v>
                </c:pt>
                <c:pt idx="2532">
                  <c:v>25.33</c:v>
                </c:pt>
                <c:pt idx="2533">
                  <c:v>25.34</c:v>
                </c:pt>
                <c:pt idx="2534">
                  <c:v>25.35</c:v>
                </c:pt>
                <c:pt idx="2535">
                  <c:v>25.36</c:v>
                </c:pt>
                <c:pt idx="2536">
                  <c:v>25.37</c:v>
                </c:pt>
                <c:pt idx="2537">
                  <c:v>25.38</c:v>
                </c:pt>
                <c:pt idx="2538">
                  <c:v>25.39</c:v>
                </c:pt>
                <c:pt idx="2539">
                  <c:v>25.4</c:v>
                </c:pt>
                <c:pt idx="2540">
                  <c:v>25.41</c:v>
                </c:pt>
                <c:pt idx="2541">
                  <c:v>25.42</c:v>
                </c:pt>
                <c:pt idx="2542">
                  <c:v>25.43</c:v>
                </c:pt>
                <c:pt idx="2543">
                  <c:v>25.44</c:v>
                </c:pt>
                <c:pt idx="2544">
                  <c:v>25.45</c:v>
                </c:pt>
                <c:pt idx="2545">
                  <c:v>25.46</c:v>
                </c:pt>
                <c:pt idx="2546">
                  <c:v>25.47</c:v>
                </c:pt>
                <c:pt idx="2547">
                  <c:v>25.48</c:v>
                </c:pt>
                <c:pt idx="2548">
                  <c:v>25.49</c:v>
                </c:pt>
                <c:pt idx="2549">
                  <c:v>25.5</c:v>
                </c:pt>
                <c:pt idx="2550">
                  <c:v>25.51</c:v>
                </c:pt>
                <c:pt idx="2551">
                  <c:v>25.52</c:v>
                </c:pt>
                <c:pt idx="2552">
                  <c:v>25.53</c:v>
                </c:pt>
                <c:pt idx="2553">
                  <c:v>25.54</c:v>
                </c:pt>
                <c:pt idx="2554">
                  <c:v>25.55</c:v>
                </c:pt>
                <c:pt idx="2555">
                  <c:v>25.56</c:v>
                </c:pt>
                <c:pt idx="2556">
                  <c:v>25.57</c:v>
                </c:pt>
                <c:pt idx="2557">
                  <c:v>25.58</c:v>
                </c:pt>
                <c:pt idx="2558">
                  <c:v>25.59</c:v>
                </c:pt>
                <c:pt idx="2559">
                  <c:v>25.6</c:v>
                </c:pt>
                <c:pt idx="2560">
                  <c:v>25.61</c:v>
                </c:pt>
                <c:pt idx="2561">
                  <c:v>25.62</c:v>
                </c:pt>
                <c:pt idx="2562">
                  <c:v>25.63</c:v>
                </c:pt>
                <c:pt idx="2563">
                  <c:v>25.64</c:v>
                </c:pt>
                <c:pt idx="2564">
                  <c:v>25.65</c:v>
                </c:pt>
                <c:pt idx="2565">
                  <c:v>25.66</c:v>
                </c:pt>
                <c:pt idx="2566">
                  <c:v>25.67</c:v>
                </c:pt>
                <c:pt idx="2567">
                  <c:v>25.68</c:v>
                </c:pt>
                <c:pt idx="2568">
                  <c:v>25.69</c:v>
                </c:pt>
                <c:pt idx="2569">
                  <c:v>25.7</c:v>
                </c:pt>
                <c:pt idx="2570">
                  <c:v>25.71</c:v>
                </c:pt>
                <c:pt idx="2571">
                  <c:v>25.72</c:v>
                </c:pt>
                <c:pt idx="2572">
                  <c:v>25.73</c:v>
                </c:pt>
                <c:pt idx="2573">
                  <c:v>25.74</c:v>
                </c:pt>
                <c:pt idx="2574">
                  <c:v>25.75</c:v>
                </c:pt>
                <c:pt idx="2575">
                  <c:v>25.76</c:v>
                </c:pt>
                <c:pt idx="2576">
                  <c:v>25.77</c:v>
                </c:pt>
                <c:pt idx="2577">
                  <c:v>25.78</c:v>
                </c:pt>
                <c:pt idx="2578">
                  <c:v>25.79</c:v>
                </c:pt>
                <c:pt idx="2579">
                  <c:v>25.8</c:v>
                </c:pt>
                <c:pt idx="2580">
                  <c:v>25.81</c:v>
                </c:pt>
                <c:pt idx="2581">
                  <c:v>25.82</c:v>
                </c:pt>
                <c:pt idx="2582">
                  <c:v>25.83</c:v>
                </c:pt>
                <c:pt idx="2583">
                  <c:v>25.84</c:v>
                </c:pt>
                <c:pt idx="2584">
                  <c:v>25.85</c:v>
                </c:pt>
                <c:pt idx="2585">
                  <c:v>25.86</c:v>
                </c:pt>
                <c:pt idx="2586">
                  <c:v>25.87</c:v>
                </c:pt>
                <c:pt idx="2587">
                  <c:v>25.88</c:v>
                </c:pt>
                <c:pt idx="2588">
                  <c:v>25.89</c:v>
                </c:pt>
                <c:pt idx="2589">
                  <c:v>25.9</c:v>
                </c:pt>
                <c:pt idx="2590">
                  <c:v>25.91</c:v>
                </c:pt>
                <c:pt idx="2591">
                  <c:v>25.92</c:v>
                </c:pt>
                <c:pt idx="2592">
                  <c:v>25.93</c:v>
                </c:pt>
                <c:pt idx="2593">
                  <c:v>25.94</c:v>
                </c:pt>
                <c:pt idx="2594">
                  <c:v>25.95</c:v>
                </c:pt>
                <c:pt idx="2595">
                  <c:v>25.96</c:v>
                </c:pt>
                <c:pt idx="2596">
                  <c:v>25.97</c:v>
                </c:pt>
                <c:pt idx="2597">
                  <c:v>25.98</c:v>
                </c:pt>
                <c:pt idx="2598">
                  <c:v>25.99</c:v>
                </c:pt>
                <c:pt idx="2599">
                  <c:v>26</c:v>
                </c:pt>
                <c:pt idx="2600">
                  <c:v>26.01</c:v>
                </c:pt>
                <c:pt idx="2601">
                  <c:v>26.02</c:v>
                </c:pt>
                <c:pt idx="2602">
                  <c:v>26.03</c:v>
                </c:pt>
                <c:pt idx="2603">
                  <c:v>26.04</c:v>
                </c:pt>
                <c:pt idx="2604">
                  <c:v>26.05</c:v>
                </c:pt>
                <c:pt idx="2605">
                  <c:v>26.06</c:v>
                </c:pt>
                <c:pt idx="2606">
                  <c:v>26.07</c:v>
                </c:pt>
                <c:pt idx="2607">
                  <c:v>26.08</c:v>
                </c:pt>
                <c:pt idx="2608">
                  <c:v>26.09</c:v>
                </c:pt>
                <c:pt idx="2609">
                  <c:v>26.1</c:v>
                </c:pt>
                <c:pt idx="2610">
                  <c:v>26.11</c:v>
                </c:pt>
                <c:pt idx="2611">
                  <c:v>26.12</c:v>
                </c:pt>
                <c:pt idx="2612">
                  <c:v>26.13</c:v>
                </c:pt>
                <c:pt idx="2613">
                  <c:v>26.14</c:v>
                </c:pt>
                <c:pt idx="2614">
                  <c:v>26.15</c:v>
                </c:pt>
                <c:pt idx="2615">
                  <c:v>26.16</c:v>
                </c:pt>
                <c:pt idx="2616">
                  <c:v>26.17</c:v>
                </c:pt>
                <c:pt idx="2617">
                  <c:v>26.18</c:v>
                </c:pt>
                <c:pt idx="2618">
                  <c:v>26.19</c:v>
                </c:pt>
                <c:pt idx="2619">
                  <c:v>26.2</c:v>
                </c:pt>
                <c:pt idx="2620">
                  <c:v>26.21</c:v>
                </c:pt>
                <c:pt idx="2621">
                  <c:v>26.22</c:v>
                </c:pt>
                <c:pt idx="2622">
                  <c:v>26.23</c:v>
                </c:pt>
                <c:pt idx="2623">
                  <c:v>26.24</c:v>
                </c:pt>
                <c:pt idx="2624">
                  <c:v>26.25</c:v>
                </c:pt>
                <c:pt idx="2625">
                  <c:v>26.26</c:v>
                </c:pt>
                <c:pt idx="2626">
                  <c:v>26.27</c:v>
                </c:pt>
                <c:pt idx="2627">
                  <c:v>26.28</c:v>
                </c:pt>
                <c:pt idx="2628">
                  <c:v>26.29</c:v>
                </c:pt>
                <c:pt idx="2629">
                  <c:v>26.3</c:v>
                </c:pt>
                <c:pt idx="2630">
                  <c:v>26.31</c:v>
                </c:pt>
                <c:pt idx="2631">
                  <c:v>26.32</c:v>
                </c:pt>
                <c:pt idx="2632">
                  <c:v>26.33</c:v>
                </c:pt>
                <c:pt idx="2633">
                  <c:v>26.34</c:v>
                </c:pt>
                <c:pt idx="2634">
                  <c:v>26.35</c:v>
                </c:pt>
                <c:pt idx="2635">
                  <c:v>26.36</c:v>
                </c:pt>
                <c:pt idx="2636">
                  <c:v>26.37</c:v>
                </c:pt>
                <c:pt idx="2637">
                  <c:v>26.38</c:v>
                </c:pt>
                <c:pt idx="2638">
                  <c:v>26.39</c:v>
                </c:pt>
                <c:pt idx="2639">
                  <c:v>26.4</c:v>
                </c:pt>
                <c:pt idx="2640">
                  <c:v>26.41</c:v>
                </c:pt>
                <c:pt idx="2641">
                  <c:v>26.42</c:v>
                </c:pt>
                <c:pt idx="2642">
                  <c:v>26.43</c:v>
                </c:pt>
                <c:pt idx="2643">
                  <c:v>26.44</c:v>
                </c:pt>
                <c:pt idx="2644">
                  <c:v>26.45</c:v>
                </c:pt>
                <c:pt idx="2645">
                  <c:v>26.46</c:v>
                </c:pt>
                <c:pt idx="2646">
                  <c:v>26.47</c:v>
                </c:pt>
                <c:pt idx="2647">
                  <c:v>26.48</c:v>
                </c:pt>
                <c:pt idx="2648">
                  <c:v>26.49</c:v>
                </c:pt>
                <c:pt idx="2649">
                  <c:v>26.5</c:v>
                </c:pt>
                <c:pt idx="2650">
                  <c:v>26.51</c:v>
                </c:pt>
                <c:pt idx="2651">
                  <c:v>26.52</c:v>
                </c:pt>
                <c:pt idx="2652">
                  <c:v>26.53</c:v>
                </c:pt>
                <c:pt idx="2653">
                  <c:v>26.54</c:v>
                </c:pt>
                <c:pt idx="2654">
                  <c:v>26.55</c:v>
                </c:pt>
                <c:pt idx="2655">
                  <c:v>26.56</c:v>
                </c:pt>
                <c:pt idx="2656">
                  <c:v>26.57</c:v>
                </c:pt>
                <c:pt idx="2657">
                  <c:v>26.58</c:v>
                </c:pt>
                <c:pt idx="2658">
                  <c:v>26.59</c:v>
                </c:pt>
                <c:pt idx="2659">
                  <c:v>26.6</c:v>
                </c:pt>
                <c:pt idx="2660">
                  <c:v>26.61</c:v>
                </c:pt>
                <c:pt idx="2661">
                  <c:v>26.62</c:v>
                </c:pt>
                <c:pt idx="2662">
                  <c:v>26.63</c:v>
                </c:pt>
                <c:pt idx="2663">
                  <c:v>26.64</c:v>
                </c:pt>
                <c:pt idx="2664">
                  <c:v>26.65</c:v>
                </c:pt>
                <c:pt idx="2665">
                  <c:v>26.66</c:v>
                </c:pt>
                <c:pt idx="2666">
                  <c:v>26.67</c:v>
                </c:pt>
                <c:pt idx="2667">
                  <c:v>26.68</c:v>
                </c:pt>
                <c:pt idx="2668">
                  <c:v>26.69</c:v>
                </c:pt>
                <c:pt idx="2669">
                  <c:v>26.7</c:v>
                </c:pt>
                <c:pt idx="2670">
                  <c:v>26.71</c:v>
                </c:pt>
                <c:pt idx="2671">
                  <c:v>26.72</c:v>
                </c:pt>
                <c:pt idx="2672">
                  <c:v>26.73</c:v>
                </c:pt>
                <c:pt idx="2673">
                  <c:v>26.74</c:v>
                </c:pt>
                <c:pt idx="2674">
                  <c:v>26.75</c:v>
                </c:pt>
                <c:pt idx="2675">
                  <c:v>26.76</c:v>
                </c:pt>
                <c:pt idx="2676">
                  <c:v>26.77</c:v>
                </c:pt>
                <c:pt idx="2677">
                  <c:v>26.78</c:v>
                </c:pt>
                <c:pt idx="2678">
                  <c:v>26.79</c:v>
                </c:pt>
                <c:pt idx="2679">
                  <c:v>26.8</c:v>
                </c:pt>
                <c:pt idx="2680">
                  <c:v>26.81</c:v>
                </c:pt>
                <c:pt idx="2681">
                  <c:v>26.82</c:v>
                </c:pt>
                <c:pt idx="2682">
                  <c:v>26.83</c:v>
                </c:pt>
                <c:pt idx="2683">
                  <c:v>26.84</c:v>
                </c:pt>
                <c:pt idx="2684">
                  <c:v>26.85</c:v>
                </c:pt>
                <c:pt idx="2685">
                  <c:v>26.86</c:v>
                </c:pt>
                <c:pt idx="2686">
                  <c:v>26.87</c:v>
                </c:pt>
                <c:pt idx="2687">
                  <c:v>26.88</c:v>
                </c:pt>
                <c:pt idx="2688">
                  <c:v>26.89</c:v>
                </c:pt>
                <c:pt idx="2689">
                  <c:v>26.9</c:v>
                </c:pt>
                <c:pt idx="2690">
                  <c:v>26.91</c:v>
                </c:pt>
                <c:pt idx="2691">
                  <c:v>26.92</c:v>
                </c:pt>
                <c:pt idx="2692">
                  <c:v>26.93</c:v>
                </c:pt>
                <c:pt idx="2693">
                  <c:v>26.94</c:v>
                </c:pt>
                <c:pt idx="2694">
                  <c:v>26.95</c:v>
                </c:pt>
                <c:pt idx="2695">
                  <c:v>26.96</c:v>
                </c:pt>
                <c:pt idx="2696">
                  <c:v>26.97</c:v>
                </c:pt>
                <c:pt idx="2697">
                  <c:v>26.98</c:v>
                </c:pt>
                <c:pt idx="2698">
                  <c:v>26.99</c:v>
                </c:pt>
                <c:pt idx="2699">
                  <c:v>27</c:v>
                </c:pt>
                <c:pt idx="2700">
                  <c:v>27.01</c:v>
                </c:pt>
                <c:pt idx="2701">
                  <c:v>27.02</c:v>
                </c:pt>
                <c:pt idx="2702">
                  <c:v>27.03</c:v>
                </c:pt>
                <c:pt idx="2703">
                  <c:v>27.04</c:v>
                </c:pt>
                <c:pt idx="2704">
                  <c:v>27.05</c:v>
                </c:pt>
                <c:pt idx="2705">
                  <c:v>27.06</c:v>
                </c:pt>
                <c:pt idx="2706">
                  <c:v>27.07</c:v>
                </c:pt>
                <c:pt idx="2707">
                  <c:v>27.08</c:v>
                </c:pt>
                <c:pt idx="2708">
                  <c:v>27.09</c:v>
                </c:pt>
                <c:pt idx="2709">
                  <c:v>27.1</c:v>
                </c:pt>
                <c:pt idx="2710">
                  <c:v>27.11</c:v>
                </c:pt>
                <c:pt idx="2711">
                  <c:v>27.12</c:v>
                </c:pt>
                <c:pt idx="2712">
                  <c:v>27.13</c:v>
                </c:pt>
                <c:pt idx="2713">
                  <c:v>27.14</c:v>
                </c:pt>
                <c:pt idx="2714">
                  <c:v>27.15</c:v>
                </c:pt>
                <c:pt idx="2715">
                  <c:v>27.16</c:v>
                </c:pt>
                <c:pt idx="2716">
                  <c:v>27.17</c:v>
                </c:pt>
                <c:pt idx="2717">
                  <c:v>27.18</c:v>
                </c:pt>
                <c:pt idx="2718">
                  <c:v>27.19</c:v>
                </c:pt>
                <c:pt idx="2719">
                  <c:v>27.2</c:v>
                </c:pt>
                <c:pt idx="2720">
                  <c:v>27.21</c:v>
                </c:pt>
                <c:pt idx="2721">
                  <c:v>27.22</c:v>
                </c:pt>
                <c:pt idx="2722">
                  <c:v>27.23</c:v>
                </c:pt>
                <c:pt idx="2723">
                  <c:v>27.24</c:v>
                </c:pt>
                <c:pt idx="2724">
                  <c:v>27.25</c:v>
                </c:pt>
                <c:pt idx="2725">
                  <c:v>27.26</c:v>
                </c:pt>
                <c:pt idx="2726">
                  <c:v>27.27</c:v>
                </c:pt>
                <c:pt idx="2727">
                  <c:v>27.28</c:v>
                </c:pt>
                <c:pt idx="2728">
                  <c:v>27.29</c:v>
                </c:pt>
                <c:pt idx="2729">
                  <c:v>27.3</c:v>
                </c:pt>
                <c:pt idx="2730">
                  <c:v>27.31</c:v>
                </c:pt>
                <c:pt idx="2731">
                  <c:v>27.32</c:v>
                </c:pt>
                <c:pt idx="2732">
                  <c:v>27.33</c:v>
                </c:pt>
                <c:pt idx="2733">
                  <c:v>27.34</c:v>
                </c:pt>
                <c:pt idx="2734">
                  <c:v>27.35</c:v>
                </c:pt>
                <c:pt idx="2735">
                  <c:v>27.36</c:v>
                </c:pt>
                <c:pt idx="2736">
                  <c:v>27.37</c:v>
                </c:pt>
                <c:pt idx="2737">
                  <c:v>27.38</c:v>
                </c:pt>
                <c:pt idx="2738">
                  <c:v>27.39</c:v>
                </c:pt>
                <c:pt idx="2739">
                  <c:v>27.4</c:v>
                </c:pt>
                <c:pt idx="2740">
                  <c:v>27.41</c:v>
                </c:pt>
                <c:pt idx="2741">
                  <c:v>27.42</c:v>
                </c:pt>
                <c:pt idx="2742">
                  <c:v>27.43</c:v>
                </c:pt>
                <c:pt idx="2743">
                  <c:v>27.44</c:v>
                </c:pt>
                <c:pt idx="2744">
                  <c:v>27.45</c:v>
                </c:pt>
                <c:pt idx="2745">
                  <c:v>27.46</c:v>
                </c:pt>
                <c:pt idx="2746">
                  <c:v>27.47</c:v>
                </c:pt>
                <c:pt idx="2747">
                  <c:v>27.48</c:v>
                </c:pt>
                <c:pt idx="2748">
                  <c:v>27.49</c:v>
                </c:pt>
                <c:pt idx="2749">
                  <c:v>27.5</c:v>
                </c:pt>
                <c:pt idx="2750">
                  <c:v>27.51</c:v>
                </c:pt>
                <c:pt idx="2751">
                  <c:v>27.52</c:v>
                </c:pt>
                <c:pt idx="2752">
                  <c:v>27.53</c:v>
                </c:pt>
                <c:pt idx="2753">
                  <c:v>27.54</c:v>
                </c:pt>
                <c:pt idx="2754">
                  <c:v>27.55</c:v>
                </c:pt>
                <c:pt idx="2755">
                  <c:v>27.56</c:v>
                </c:pt>
                <c:pt idx="2756">
                  <c:v>27.57</c:v>
                </c:pt>
                <c:pt idx="2757">
                  <c:v>27.58</c:v>
                </c:pt>
                <c:pt idx="2758">
                  <c:v>27.59</c:v>
                </c:pt>
                <c:pt idx="2759">
                  <c:v>27.6</c:v>
                </c:pt>
                <c:pt idx="2760">
                  <c:v>27.61</c:v>
                </c:pt>
                <c:pt idx="2761">
                  <c:v>27.62</c:v>
                </c:pt>
                <c:pt idx="2762">
                  <c:v>27.63</c:v>
                </c:pt>
                <c:pt idx="2763">
                  <c:v>27.64</c:v>
                </c:pt>
                <c:pt idx="2764">
                  <c:v>27.65</c:v>
                </c:pt>
                <c:pt idx="2765">
                  <c:v>27.66</c:v>
                </c:pt>
                <c:pt idx="2766">
                  <c:v>27.67</c:v>
                </c:pt>
                <c:pt idx="2767">
                  <c:v>27.68</c:v>
                </c:pt>
                <c:pt idx="2768">
                  <c:v>27.69</c:v>
                </c:pt>
                <c:pt idx="2769">
                  <c:v>27.7</c:v>
                </c:pt>
                <c:pt idx="2770">
                  <c:v>27.71</c:v>
                </c:pt>
                <c:pt idx="2771">
                  <c:v>27.72</c:v>
                </c:pt>
                <c:pt idx="2772">
                  <c:v>27.73</c:v>
                </c:pt>
                <c:pt idx="2773">
                  <c:v>27.74</c:v>
                </c:pt>
                <c:pt idx="2774">
                  <c:v>27.75</c:v>
                </c:pt>
                <c:pt idx="2775">
                  <c:v>27.76</c:v>
                </c:pt>
                <c:pt idx="2776">
                  <c:v>27.77</c:v>
                </c:pt>
                <c:pt idx="2777">
                  <c:v>27.78</c:v>
                </c:pt>
                <c:pt idx="2778">
                  <c:v>27.79</c:v>
                </c:pt>
                <c:pt idx="2779">
                  <c:v>27.8</c:v>
                </c:pt>
                <c:pt idx="2780">
                  <c:v>27.81</c:v>
                </c:pt>
                <c:pt idx="2781">
                  <c:v>27.82</c:v>
                </c:pt>
                <c:pt idx="2782">
                  <c:v>27.83</c:v>
                </c:pt>
                <c:pt idx="2783">
                  <c:v>27.84</c:v>
                </c:pt>
                <c:pt idx="2784">
                  <c:v>27.85</c:v>
                </c:pt>
                <c:pt idx="2785">
                  <c:v>27.86</c:v>
                </c:pt>
                <c:pt idx="2786">
                  <c:v>27.87</c:v>
                </c:pt>
                <c:pt idx="2787">
                  <c:v>27.88</c:v>
                </c:pt>
                <c:pt idx="2788">
                  <c:v>27.89</c:v>
                </c:pt>
                <c:pt idx="2789">
                  <c:v>27.9</c:v>
                </c:pt>
                <c:pt idx="2790">
                  <c:v>27.91</c:v>
                </c:pt>
                <c:pt idx="2791">
                  <c:v>27.92</c:v>
                </c:pt>
                <c:pt idx="2792">
                  <c:v>27.93</c:v>
                </c:pt>
                <c:pt idx="2793">
                  <c:v>27.94</c:v>
                </c:pt>
                <c:pt idx="2794">
                  <c:v>27.95</c:v>
                </c:pt>
                <c:pt idx="2795">
                  <c:v>27.96</c:v>
                </c:pt>
                <c:pt idx="2796">
                  <c:v>27.97</c:v>
                </c:pt>
                <c:pt idx="2797">
                  <c:v>27.98</c:v>
                </c:pt>
                <c:pt idx="2798">
                  <c:v>27.99</c:v>
                </c:pt>
                <c:pt idx="2799">
                  <c:v>28</c:v>
                </c:pt>
                <c:pt idx="2800">
                  <c:v>28.01</c:v>
                </c:pt>
                <c:pt idx="2801">
                  <c:v>28.02</c:v>
                </c:pt>
                <c:pt idx="2802">
                  <c:v>28.03</c:v>
                </c:pt>
                <c:pt idx="2803">
                  <c:v>28.04</c:v>
                </c:pt>
                <c:pt idx="2804">
                  <c:v>28.05</c:v>
                </c:pt>
                <c:pt idx="2805">
                  <c:v>28.06</c:v>
                </c:pt>
                <c:pt idx="2806">
                  <c:v>28.07</c:v>
                </c:pt>
                <c:pt idx="2807">
                  <c:v>28.08</c:v>
                </c:pt>
                <c:pt idx="2808">
                  <c:v>28.09</c:v>
                </c:pt>
                <c:pt idx="2809">
                  <c:v>28.1</c:v>
                </c:pt>
                <c:pt idx="2810">
                  <c:v>28.11</c:v>
                </c:pt>
                <c:pt idx="2811">
                  <c:v>28.12</c:v>
                </c:pt>
                <c:pt idx="2812">
                  <c:v>28.13</c:v>
                </c:pt>
                <c:pt idx="2813">
                  <c:v>28.14</c:v>
                </c:pt>
                <c:pt idx="2814">
                  <c:v>28.15</c:v>
                </c:pt>
                <c:pt idx="2815">
                  <c:v>28.16</c:v>
                </c:pt>
                <c:pt idx="2816">
                  <c:v>28.17</c:v>
                </c:pt>
                <c:pt idx="2817">
                  <c:v>28.18</c:v>
                </c:pt>
                <c:pt idx="2818">
                  <c:v>28.19</c:v>
                </c:pt>
                <c:pt idx="2819">
                  <c:v>28.2</c:v>
                </c:pt>
                <c:pt idx="2820">
                  <c:v>28.21</c:v>
                </c:pt>
                <c:pt idx="2821">
                  <c:v>28.22</c:v>
                </c:pt>
                <c:pt idx="2822">
                  <c:v>28.23</c:v>
                </c:pt>
                <c:pt idx="2823">
                  <c:v>28.24</c:v>
                </c:pt>
                <c:pt idx="2824">
                  <c:v>28.25</c:v>
                </c:pt>
                <c:pt idx="2825">
                  <c:v>28.26</c:v>
                </c:pt>
                <c:pt idx="2826">
                  <c:v>28.27</c:v>
                </c:pt>
                <c:pt idx="2827">
                  <c:v>28.28</c:v>
                </c:pt>
                <c:pt idx="2828">
                  <c:v>28.29</c:v>
                </c:pt>
                <c:pt idx="2829">
                  <c:v>28.3</c:v>
                </c:pt>
                <c:pt idx="2830">
                  <c:v>28.31</c:v>
                </c:pt>
                <c:pt idx="2831">
                  <c:v>28.32</c:v>
                </c:pt>
                <c:pt idx="2832">
                  <c:v>28.33</c:v>
                </c:pt>
                <c:pt idx="2833">
                  <c:v>28.34</c:v>
                </c:pt>
                <c:pt idx="2834">
                  <c:v>28.35</c:v>
                </c:pt>
                <c:pt idx="2835">
                  <c:v>28.36</c:v>
                </c:pt>
                <c:pt idx="2836">
                  <c:v>28.37</c:v>
                </c:pt>
                <c:pt idx="2837">
                  <c:v>28.38</c:v>
                </c:pt>
                <c:pt idx="2838">
                  <c:v>28.39</c:v>
                </c:pt>
                <c:pt idx="2839">
                  <c:v>28.4</c:v>
                </c:pt>
                <c:pt idx="2840">
                  <c:v>28.41</c:v>
                </c:pt>
                <c:pt idx="2841">
                  <c:v>28.42</c:v>
                </c:pt>
                <c:pt idx="2842">
                  <c:v>28.43</c:v>
                </c:pt>
                <c:pt idx="2843">
                  <c:v>28.44</c:v>
                </c:pt>
                <c:pt idx="2844">
                  <c:v>28.45</c:v>
                </c:pt>
                <c:pt idx="2845">
                  <c:v>28.46</c:v>
                </c:pt>
                <c:pt idx="2846">
                  <c:v>28.47</c:v>
                </c:pt>
                <c:pt idx="2847">
                  <c:v>28.48</c:v>
                </c:pt>
                <c:pt idx="2848">
                  <c:v>28.49</c:v>
                </c:pt>
                <c:pt idx="2849">
                  <c:v>28.5</c:v>
                </c:pt>
                <c:pt idx="2850">
                  <c:v>28.51</c:v>
                </c:pt>
                <c:pt idx="2851">
                  <c:v>28.52</c:v>
                </c:pt>
                <c:pt idx="2852">
                  <c:v>28.53</c:v>
                </c:pt>
                <c:pt idx="2853">
                  <c:v>28.54</c:v>
                </c:pt>
                <c:pt idx="2854">
                  <c:v>28.55</c:v>
                </c:pt>
                <c:pt idx="2855">
                  <c:v>28.56</c:v>
                </c:pt>
                <c:pt idx="2856">
                  <c:v>28.57</c:v>
                </c:pt>
                <c:pt idx="2857">
                  <c:v>28.58</c:v>
                </c:pt>
                <c:pt idx="2858">
                  <c:v>28.59</c:v>
                </c:pt>
                <c:pt idx="2859">
                  <c:v>28.6</c:v>
                </c:pt>
                <c:pt idx="2860">
                  <c:v>28.61</c:v>
                </c:pt>
                <c:pt idx="2861">
                  <c:v>28.62</c:v>
                </c:pt>
                <c:pt idx="2862">
                  <c:v>28.63</c:v>
                </c:pt>
                <c:pt idx="2863">
                  <c:v>28.64</c:v>
                </c:pt>
                <c:pt idx="2864">
                  <c:v>28.65</c:v>
                </c:pt>
                <c:pt idx="2865">
                  <c:v>28.66</c:v>
                </c:pt>
                <c:pt idx="2866">
                  <c:v>28.67</c:v>
                </c:pt>
                <c:pt idx="2867">
                  <c:v>28.68</c:v>
                </c:pt>
                <c:pt idx="2868">
                  <c:v>28.69</c:v>
                </c:pt>
                <c:pt idx="2869">
                  <c:v>28.7</c:v>
                </c:pt>
                <c:pt idx="2870">
                  <c:v>28.71</c:v>
                </c:pt>
                <c:pt idx="2871">
                  <c:v>28.72</c:v>
                </c:pt>
                <c:pt idx="2872">
                  <c:v>28.73</c:v>
                </c:pt>
                <c:pt idx="2873">
                  <c:v>28.74</c:v>
                </c:pt>
                <c:pt idx="2874">
                  <c:v>28.75</c:v>
                </c:pt>
                <c:pt idx="2875">
                  <c:v>28.76</c:v>
                </c:pt>
                <c:pt idx="2876">
                  <c:v>28.77</c:v>
                </c:pt>
                <c:pt idx="2877">
                  <c:v>28.78</c:v>
                </c:pt>
                <c:pt idx="2878">
                  <c:v>28.79</c:v>
                </c:pt>
                <c:pt idx="2879">
                  <c:v>28.8</c:v>
                </c:pt>
                <c:pt idx="2880">
                  <c:v>28.81</c:v>
                </c:pt>
                <c:pt idx="2881">
                  <c:v>28.82</c:v>
                </c:pt>
                <c:pt idx="2882">
                  <c:v>28.83</c:v>
                </c:pt>
                <c:pt idx="2883">
                  <c:v>28.84</c:v>
                </c:pt>
                <c:pt idx="2884">
                  <c:v>28.85</c:v>
                </c:pt>
                <c:pt idx="2885">
                  <c:v>28.86</c:v>
                </c:pt>
                <c:pt idx="2886">
                  <c:v>28.87</c:v>
                </c:pt>
                <c:pt idx="2887">
                  <c:v>28.88</c:v>
                </c:pt>
                <c:pt idx="2888">
                  <c:v>28.89</c:v>
                </c:pt>
                <c:pt idx="2889">
                  <c:v>28.9</c:v>
                </c:pt>
                <c:pt idx="2890">
                  <c:v>28.91</c:v>
                </c:pt>
                <c:pt idx="2891">
                  <c:v>28.92</c:v>
                </c:pt>
                <c:pt idx="2892">
                  <c:v>28.93</c:v>
                </c:pt>
                <c:pt idx="2893">
                  <c:v>28.94</c:v>
                </c:pt>
                <c:pt idx="2894">
                  <c:v>28.95</c:v>
                </c:pt>
                <c:pt idx="2895">
                  <c:v>28.96</c:v>
                </c:pt>
                <c:pt idx="2896">
                  <c:v>28.97</c:v>
                </c:pt>
                <c:pt idx="2897">
                  <c:v>28.98</c:v>
                </c:pt>
                <c:pt idx="2898">
                  <c:v>28.99</c:v>
                </c:pt>
                <c:pt idx="2899">
                  <c:v>29</c:v>
                </c:pt>
                <c:pt idx="2900">
                  <c:v>29.01</c:v>
                </c:pt>
                <c:pt idx="2901">
                  <c:v>29.02</c:v>
                </c:pt>
                <c:pt idx="2902">
                  <c:v>29.03</c:v>
                </c:pt>
                <c:pt idx="2903">
                  <c:v>29.04</c:v>
                </c:pt>
                <c:pt idx="2904">
                  <c:v>29.05</c:v>
                </c:pt>
                <c:pt idx="2905">
                  <c:v>29.06</c:v>
                </c:pt>
                <c:pt idx="2906">
                  <c:v>29.07</c:v>
                </c:pt>
                <c:pt idx="2907">
                  <c:v>29.08</c:v>
                </c:pt>
                <c:pt idx="2908">
                  <c:v>29.09</c:v>
                </c:pt>
                <c:pt idx="2909">
                  <c:v>29.1</c:v>
                </c:pt>
                <c:pt idx="2910">
                  <c:v>29.11</c:v>
                </c:pt>
                <c:pt idx="2911">
                  <c:v>29.12</c:v>
                </c:pt>
                <c:pt idx="2912">
                  <c:v>29.13</c:v>
                </c:pt>
                <c:pt idx="2913">
                  <c:v>29.14</c:v>
                </c:pt>
                <c:pt idx="2914">
                  <c:v>29.15</c:v>
                </c:pt>
                <c:pt idx="2915">
                  <c:v>29.16</c:v>
                </c:pt>
                <c:pt idx="2916">
                  <c:v>29.17</c:v>
                </c:pt>
                <c:pt idx="2917">
                  <c:v>29.18</c:v>
                </c:pt>
                <c:pt idx="2918">
                  <c:v>29.19</c:v>
                </c:pt>
                <c:pt idx="2919">
                  <c:v>29.2</c:v>
                </c:pt>
                <c:pt idx="2920">
                  <c:v>29.21</c:v>
                </c:pt>
                <c:pt idx="2921">
                  <c:v>29.22</c:v>
                </c:pt>
                <c:pt idx="2922">
                  <c:v>29.23</c:v>
                </c:pt>
                <c:pt idx="2923">
                  <c:v>29.24</c:v>
                </c:pt>
                <c:pt idx="2924">
                  <c:v>29.25</c:v>
                </c:pt>
                <c:pt idx="2925">
                  <c:v>29.26</c:v>
                </c:pt>
                <c:pt idx="2926">
                  <c:v>29.27</c:v>
                </c:pt>
                <c:pt idx="2927">
                  <c:v>29.28</c:v>
                </c:pt>
                <c:pt idx="2928">
                  <c:v>29.29</c:v>
                </c:pt>
                <c:pt idx="2929">
                  <c:v>29.3</c:v>
                </c:pt>
                <c:pt idx="2930">
                  <c:v>29.31</c:v>
                </c:pt>
                <c:pt idx="2931">
                  <c:v>29.32</c:v>
                </c:pt>
                <c:pt idx="2932">
                  <c:v>29.33</c:v>
                </c:pt>
                <c:pt idx="2933">
                  <c:v>29.34</c:v>
                </c:pt>
                <c:pt idx="2934">
                  <c:v>29.35</c:v>
                </c:pt>
                <c:pt idx="2935">
                  <c:v>29.36</c:v>
                </c:pt>
                <c:pt idx="2936">
                  <c:v>29.37</c:v>
                </c:pt>
                <c:pt idx="2937">
                  <c:v>29.38</c:v>
                </c:pt>
                <c:pt idx="2938">
                  <c:v>29.39</c:v>
                </c:pt>
                <c:pt idx="2939">
                  <c:v>29.4</c:v>
                </c:pt>
                <c:pt idx="2940">
                  <c:v>29.41</c:v>
                </c:pt>
                <c:pt idx="2941">
                  <c:v>29.42</c:v>
                </c:pt>
                <c:pt idx="2942">
                  <c:v>29.43</c:v>
                </c:pt>
                <c:pt idx="2943">
                  <c:v>29.44</c:v>
                </c:pt>
                <c:pt idx="2944">
                  <c:v>29.45</c:v>
                </c:pt>
                <c:pt idx="2945">
                  <c:v>29.46</c:v>
                </c:pt>
                <c:pt idx="2946">
                  <c:v>29.47</c:v>
                </c:pt>
                <c:pt idx="2947">
                  <c:v>29.48</c:v>
                </c:pt>
                <c:pt idx="2948">
                  <c:v>29.49</c:v>
                </c:pt>
                <c:pt idx="2949">
                  <c:v>29.5</c:v>
                </c:pt>
                <c:pt idx="2950">
                  <c:v>29.51</c:v>
                </c:pt>
                <c:pt idx="2951">
                  <c:v>29.52</c:v>
                </c:pt>
                <c:pt idx="2952">
                  <c:v>29.53</c:v>
                </c:pt>
                <c:pt idx="2953">
                  <c:v>29.54</c:v>
                </c:pt>
                <c:pt idx="2954">
                  <c:v>29.55</c:v>
                </c:pt>
                <c:pt idx="2955">
                  <c:v>29.56</c:v>
                </c:pt>
                <c:pt idx="2956">
                  <c:v>29.57</c:v>
                </c:pt>
                <c:pt idx="2957">
                  <c:v>29.58</c:v>
                </c:pt>
                <c:pt idx="2958">
                  <c:v>29.59</c:v>
                </c:pt>
                <c:pt idx="2959">
                  <c:v>29.6</c:v>
                </c:pt>
                <c:pt idx="2960">
                  <c:v>29.61</c:v>
                </c:pt>
                <c:pt idx="2961">
                  <c:v>29.62</c:v>
                </c:pt>
                <c:pt idx="2962">
                  <c:v>29.63</c:v>
                </c:pt>
                <c:pt idx="2963">
                  <c:v>29.64</c:v>
                </c:pt>
                <c:pt idx="2964">
                  <c:v>29.65</c:v>
                </c:pt>
                <c:pt idx="2965">
                  <c:v>29.66</c:v>
                </c:pt>
                <c:pt idx="2966">
                  <c:v>29.67</c:v>
                </c:pt>
                <c:pt idx="2967">
                  <c:v>29.68</c:v>
                </c:pt>
                <c:pt idx="2968">
                  <c:v>29.69</c:v>
                </c:pt>
                <c:pt idx="2969">
                  <c:v>29.7</c:v>
                </c:pt>
                <c:pt idx="2970">
                  <c:v>29.71</c:v>
                </c:pt>
                <c:pt idx="2971">
                  <c:v>29.72</c:v>
                </c:pt>
                <c:pt idx="2972">
                  <c:v>29.73</c:v>
                </c:pt>
                <c:pt idx="2973">
                  <c:v>29.74</c:v>
                </c:pt>
                <c:pt idx="2974">
                  <c:v>29.75</c:v>
                </c:pt>
                <c:pt idx="2975">
                  <c:v>29.76</c:v>
                </c:pt>
                <c:pt idx="2976">
                  <c:v>29.77</c:v>
                </c:pt>
                <c:pt idx="2977">
                  <c:v>29.78</c:v>
                </c:pt>
                <c:pt idx="2978">
                  <c:v>29.79</c:v>
                </c:pt>
                <c:pt idx="2979">
                  <c:v>29.8</c:v>
                </c:pt>
                <c:pt idx="2980">
                  <c:v>29.81</c:v>
                </c:pt>
                <c:pt idx="2981">
                  <c:v>29.82</c:v>
                </c:pt>
                <c:pt idx="2982">
                  <c:v>29.83</c:v>
                </c:pt>
                <c:pt idx="2983">
                  <c:v>29.84</c:v>
                </c:pt>
                <c:pt idx="2984">
                  <c:v>29.85</c:v>
                </c:pt>
                <c:pt idx="2985">
                  <c:v>29.86</c:v>
                </c:pt>
                <c:pt idx="2986">
                  <c:v>29.87</c:v>
                </c:pt>
                <c:pt idx="2987">
                  <c:v>29.88</c:v>
                </c:pt>
                <c:pt idx="2988">
                  <c:v>29.89</c:v>
                </c:pt>
                <c:pt idx="2989">
                  <c:v>29.9</c:v>
                </c:pt>
                <c:pt idx="2990">
                  <c:v>29.91</c:v>
                </c:pt>
                <c:pt idx="2991">
                  <c:v>29.92</c:v>
                </c:pt>
                <c:pt idx="2992">
                  <c:v>29.93</c:v>
                </c:pt>
                <c:pt idx="2993">
                  <c:v>29.94</c:v>
                </c:pt>
                <c:pt idx="2994">
                  <c:v>29.95</c:v>
                </c:pt>
                <c:pt idx="2995">
                  <c:v>29.96</c:v>
                </c:pt>
                <c:pt idx="2996">
                  <c:v>29.97</c:v>
                </c:pt>
                <c:pt idx="2997">
                  <c:v>29.98</c:v>
                </c:pt>
                <c:pt idx="2998">
                  <c:v>29.99</c:v>
                </c:pt>
                <c:pt idx="2999">
                  <c:v>30</c:v>
                </c:pt>
                <c:pt idx="3000">
                  <c:v>31.25</c:v>
                </c:pt>
                <c:pt idx="3001">
                  <c:v>32.5</c:v>
                </c:pt>
                <c:pt idx="3002">
                  <c:v>33.75</c:v>
                </c:pt>
                <c:pt idx="3003">
                  <c:v>35</c:v>
                </c:pt>
                <c:pt idx="3004">
                  <c:v>36.25</c:v>
                </c:pt>
                <c:pt idx="3005">
                  <c:v>37.5</c:v>
                </c:pt>
                <c:pt idx="3006">
                  <c:v>38.75</c:v>
                </c:pt>
                <c:pt idx="3007">
                  <c:v>40</c:v>
                </c:pt>
                <c:pt idx="3008">
                  <c:v>41.25</c:v>
                </c:pt>
                <c:pt idx="3009">
                  <c:v>42.5</c:v>
                </c:pt>
                <c:pt idx="3010">
                  <c:v>43.75</c:v>
                </c:pt>
                <c:pt idx="3011">
                  <c:v>45</c:v>
                </c:pt>
                <c:pt idx="3012">
                  <c:v>46.25</c:v>
                </c:pt>
                <c:pt idx="3013">
                  <c:v>47.5</c:v>
                </c:pt>
                <c:pt idx="3014">
                  <c:v>48.75</c:v>
                </c:pt>
                <c:pt idx="3015">
                  <c:v>50</c:v>
                </c:pt>
                <c:pt idx="3016">
                  <c:v>51.25</c:v>
                </c:pt>
                <c:pt idx="3017">
                  <c:v>52.5</c:v>
                </c:pt>
                <c:pt idx="3018">
                  <c:v>53.75</c:v>
                </c:pt>
                <c:pt idx="3019">
                  <c:v>55</c:v>
                </c:pt>
                <c:pt idx="3020">
                  <c:v>56.25</c:v>
                </c:pt>
                <c:pt idx="3021">
                  <c:v>57.5</c:v>
                </c:pt>
                <c:pt idx="3022">
                  <c:v>58.75</c:v>
                </c:pt>
                <c:pt idx="3023">
                  <c:v>60</c:v>
                </c:pt>
                <c:pt idx="3024">
                  <c:v>61.25</c:v>
                </c:pt>
                <c:pt idx="3025">
                  <c:v>62.5</c:v>
                </c:pt>
                <c:pt idx="3026">
                  <c:v>63.75</c:v>
                </c:pt>
                <c:pt idx="3027">
                  <c:v>65</c:v>
                </c:pt>
                <c:pt idx="3028">
                  <c:v>66.25</c:v>
                </c:pt>
                <c:pt idx="3029">
                  <c:v>67.5</c:v>
                </c:pt>
                <c:pt idx="3030">
                  <c:v>68.75</c:v>
                </c:pt>
                <c:pt idx="3031">
                  <c:v>70</c:v>
                </c:pt>
                <c:pt idx="3032">
                  <c:v>71.25</c:v>
                </c:pt>
                <c:pt idx="3033">
                  <c:v>72.5</c:v>
                </c:pt>
                <c:pt idx="3034">
                  <c:v>73.75</c:v>
                </c:pt>
                <c:pt idx="3035">
                  <c:v>75</c:v>
                </c:pt>
                <c:pt idx="3036">
                  <c:v>76.25</c:v>
                </c:pt>
                <c:pt idx="3037">
                  <c:v>77.5</c:v>
                </c:pt>
                <c:pt idx="3038">
                  <c:v>78.75</c:v>
                </c:pt>
                <c:pt idx="3039">
                  <c:v>80</c:v>
                </c:pt>
                <c:pt idx="3040">
                  <c:v>81.25</c:v>
                </c:pt>
                <c:pt idx="3041">
                  <c:v>82.5</c:v>
                </c:pt>
                <c:pt idx="3042">
                  <c:v>83.75</c:v>
                </c:pt>
                <c:pt idx="3043">
                  <c:v>85</c:v>
                </c:pt>
                <c:pt idx="3044">
                  <c:v>86.25</c:v>
                </c:pt>
                <c:pt idx="3045">
                  <c:v>87.5</c:v>
                </c:pt>
                <c:pt idx="3046">
                  <c:v>88.75</c:v>
                </c:pt>
                <c:pt idx="3047">
                  <c:v>90</c:v>
                </c:pt>
                <c:pt idx="3048">
                  <c:v>91.25</c:v>
                </c:pt>
                <c:pt idx="3049">
                  <c:v>92.5</c:v>
                </c:pt>
                <c:pt idx="3050">
                  <c:v>93.75</c:v>
                </c:pt>
                <c:pt idx="3051">
                  <c:v>95</c:v>
                </c:pt>
                <c:pt idx="3052">
                  <c:v>96.25</c:v>
                </c:pt>
                <c:pt idx="3053">
                  <c:v>97.5</c:v>
                </c:pt>
                <c:pt idx="3054">
                  <c:v>98.75</c:v>
                </c:pt>
                <c:pt idx="3055">
                  <c:v>100</c:v>
                </c:pt>
                <c:pt idx="3056">
                  <c:v>101.25</c:v>
                </c:pt>
                <c:pt idx="3057">
                  <c:v>102.5</c:v>
                </c:pt>
                <c:pt idx="3058">
                  <c:v>103.75</c:v>
                </c:pt>
                <c:pt idx="3059">
                  <c:v>105</c:v>
                </c:pt>
                <c:pt idx="3060">
                  <c:v>106.25</c:v>
                </c:pt>
                <c:pt idx="3061">
                  <c:v>107.5</c:v>
                </c:pt>
                <c:pt idx="3062">
                  <c:v>108.75</c:v>
                </c:pt>
                <c:pt idx="3063">
                  <c:v>110</c:v>
                </c:pt>
                <c:pt idx="3064">
                  <c:v>111.25</c:v>
                </c:pt>
                <c:pt idx="3065">
                  <c:v>112.5</c:v>
                </c:pt>
                <c:pt idx="3066">
                  <c:v>113.75</c:v>
                </c:pt>
                <c:pt idx="3067">
                  <c:v>115</c:v>
                </c:pt>
                <c:pt idx="3068">
                  <c:v>116.25</c:v>
                </c:pt>
                <c:pt idx="3069">
                  <c:v>117.5</c:v>
                </c:pt>
                <c:pt idx="3070">
                  <c:v>118.75</c:v>
                </c:pt>
                <c:pt idx="3071">
                  <c:v>120</c:v>
                </c:pt>
                <c:pt idx="3072">
                  <c:v>121.25</c:v>
                </c:pt>
                <c:pt idx="3073">
                  <c:v>122.5</c:v>
                </c:pt>
                <c:pt idx="3074">
                  <c:v>123.75</c:v>
                </c:pt>
                <c:pt idx="3075">
                  <c:v>125</c:v>
                </c:pt>
                <c:pt idx="3076">
                  <c:v>126.25</c:v>
                </c:pt>
                <c:pt idx="3077">
                  <c:v>127.5</c:v>
                </c:pt>
                <c:pt idx="3078">
                  <c:v>128.75</c:v>
                </c:pt>
                <c:pt idx="3079">
                  <c:v>130</c:v>
                </c:pt>
                <c:pt idx="3080">
                  <c:v>131.25</c:v>
                </c:pt>
                <c:pt idx="3081">
                  <c:v>132.5</c:v>
                </c:pt>
                <c:pt idx="3082">
                  <c:v>133.75</c:v>
                </c:pt>
                <c:pt idx="3083">
                  <c:v>135</c:v>
                </c:pt>
                <c:pt idx="3084">
                  <c:v>136.25</c:v>
                </c:pt>
                <c:pt idx="3085">
                  <c:v>137.5</c:v>
                </c:pt>
                <c:pt idx="3086">
                  <c:v>138.75</c:v>
                </c:pt>
                <c:pt idx="3087">
                  <c:v>140</c:v>
                </c:pt>
                <c:pt idx="3088">
                  <c:v>141.25</c:v>
                </c:pt>
                <c:pt idx="3089">
                  <c:v>142.5</c:v>
                </c:pt>
                <c:pt idx="3090">
                  <c:v>143.75</c:v>
                </c:pt>
                <c:pt idx="3091">
                  <c:v>145</c:v>
                </c:pt>
                <c:pt idx="3092">
                  <c:v>146.25</c:v>
                </c:pt>
                <c:pt idx="3093">
                  <c:v>147.5</c:v>
                </c:pt>
                <c:pt idx="3094">
                  <c:v>148.75</c:v>
                </c:pt>
                <c:pt idx="3095">
                  <c:v>150</c:v>
                </c:pt>
                <c:pt idx="3096">
                  <c:v>151.25</c:v>
                </c:pt>
                <c:pt idx="3097">
                  <c:v>152.5</c:v>
                </c:pt>
                <c:pt idx="3098">
                  <c:v>153.75</c:v>
                </c:pt>
                <c:pt idx="3099">
                  <c:v>155</c:v>
                </c:pt>
                <c:pt idx="3100">
                  <c:v>156.25</c:v>
                </c:pt>
                <c:pt idx="3101">
                  <c:v>157.5</c:v>
                </c:pt>
                <c:pt idx="3102">
                  <c:v>158.75</c:v>
                </c:pt>
                <c:pt idx="3103">
                  <c:v>160</c:v>
                </c:pt>
                <c:pt idx="3104">
                  <c:v>161.25</c:v>
                </c:pt>
                <c:pt idx="3105">
                  <c:v>162.5</c:v>
                </c:pt>
                <c:pt idx="3106">
                  <c:v>163.75</c:v>
                </c:pt>
                <c:pt idx="3107">
                  <c:v>165</c:v>
                </c:pt>
                <c:pt idx="3108">
                  <c:v>166.25</c:v>
                </c:pt>
                <c:pt idx="3109">
                  <c:v>167.5</c:v>
                </c:pt>
                <c:pt idx="3110">
                  <c:v>168.75</c:v>
                </c:pt>
                <c:pt idx="3111">
                  <c:v>170</c:v>
                </c:pt>
                <c:pt idx="3112">
                  <c:v>171.25</c:v>
                </c:pt>
                <c:pt idx="3113">
                  <c:v>172.5</c:v>
                </c:pt>
                <c:pt idx="3114">
                  <c:v>173.75</c:v>
                </c:pt>
                <c:pt idx="3115">
                  <c:v>175</c:v>
                </c:pt>
                <c:pt idx="3116">
                  <c:v>176.25</c:v>
                </c:pt>
                <c:pt idx="3117">
                  <c:v>177.5</c:v>
                </c:pt>
                <c:pt idx="3118">
                  <c:v>178.75</c:v>
                </c:pt>
                <c:pt idx="3119">
                  <c:v>180</c:v>
                </c:pt>
                <c:pt idx="3120">
                  <c:v>181.25</c:v>
                </c:pt>
                <c:pt idx="3121">
                  <c:v>182.5</c:v>
                </c:pt>
                <c:pt idx="3122">
                  <c:v>183.75</c:v>
                </c:pt>
                <c:pt idx="3123">
                  <c:v>185</c:v>
                </c:pt>
                <c:pt idx="3124">
                  <c:v>186.25</c:v>
                </c:pt>
                <c:pt idx="3125">
                  <c:v>187.5</c:v>
                </c:pt>
                <c:pt idx="3126">
                  <c:v>188.75</c:v>
                </c:pt>
                <c:pt idx="3127">
                  <c:v>190</c:v>
                </c:pt>
                <c:pt idx="3128">
                  <c:v>191.25</c:v>
                </c:pt>
                <c:pt idx="3129">
                  <c:v>192.5</c:v>
                </c:pt>
                <c:pt idx="3130">
                  <c:v>193.75</c:v>
                </c:pt>
                <c:pt idx="3131">
                  <c:v>195</c:v>
                </c:pt>
                <c:pt idx="3132">
                  <c:v>196.25</c:v>
                </c:pt>
                <c:pt idx="3133">
                  <c:v>197.5</c:v>
                </c:pt>
                <c:pt idx="3134">
                  <c:v>198.75</c:v>
                </c:pt>
                <c:pt idx="3135">
                  <c:v>200</c:v>
                </c:pt>
                <c:pt idx="3136">
                  <c:v>201.25</c:v>
                </c:pt>
                <c:pt idx="3137">
                  <c:v>202.5</c:v>
                </c:pt>
                <c:pt idx="3138">
                  <c:v>203.75</c:v>
                </c:pt>
                <c:pt idx="3139">
                  <c:v>205</c:v>
                </c:pt>
                <c:pt idx="3140">
                  <c:v>206.25</c:v>
                </c:pt>
                <c:pt idx="3141">
                  <c:v>207.5</c:v>
                </c:pt>
                <c:pt idx="3142">
                  <c:v>208.75</c:v>
                </c:pt>
                <c:pt idx="3143">
                  <c:v>210</c:v>
                </c:pt>
                <c:pt idx="3144">
                  <c:v>211.25</c:v>
                </c:pt>
                <c:pt idx="3145">
                  <c:v>212.5</c:v>
                </c:pt>
                <c:pt idx="3146">
                  <c:v>213.75</c:v>
                </c:pt>
                <c:pt idx="3147">
                  <c:v>215</c:v>
                </c:pt>
                <c:pt idx="3148">
                  <c:v>216.25</c:v>
                </c:pt>
                <c:pt idx="3149">
                  <c:v>217.5</c:v>
                </c:pt>
                <c:pt idx="3150">
                  <c:v>218.75</c:v>
                </c:pt>
                <c:pt idx="3151">
                  <c:v>220</c:v>
                </c:pt>
                <c:pt idx="3152">
                  <c:v>221.25</c:v>
                </c:pt>
                <c:pt idx="3153">
                  <c:v>222.5</c:v>
                </c:pt>
                <c:pt idx="3154">
                  <c:v>223.75</c:v>
                </c:pt>
                <c:pt idx="3155">
                  <c:v>225</c:v>
                </c:pt>
                <c:pt idx="3156">
                  <c:v>226.25</c:v>
                </c:pt>
                <c:pt idx="3157">
                  <c:v>227.5</c:v>
                </c:pt>
                <c:pt idx="3158">
                  <c:v>228.75</c:v>
                </c:pt>
                <c:pt idx="3159">
                  <c:v>230</c:v>
                </c:pt>
                <c:pt idx="3160">
                  <c:v>231.25</c:v>
                </c:pt>
                <c:pt idx="3161">
                  <c:v>232.5</c:v>
                </c:pt>
                <c:pt idx="3162">
                  <c:v>233.75</c:v>
                </c:pt>
                <c:pt idx="3163">
                  <c:v>235</c:v>
                </c:pt>
                <c:pt idx="3164">
                  <c:v>236.25</c:v>
                </c:pt>
                <c:pt idx="3165">
                  <c:v>237.5</c:v>
                </c:pt>
                <c:pt idx="3166">
                  <c:v>238.75</c:v>
                </c:pt>
                <c:pt idx="3167">
                  <c:v>240</c:v>
                </c:pt>
                <c:pt idx="3168">
                  <c:v>241.25</c:v>
                </c:pt>
                <c:pt idx="3169">
                  <c:v>242.5</c:v>
                </c:pt>
                <c:pt idx="3170">
                  <c:v>243.75</c:v>
                </c:pt>
                <c:pt idx="3171">
                  <c:v>245</c:v>
                </c:pt>
                <c:pt idx="3172">
                  <c:v>246.25</c:v>
                </c:pt>
                <c:pt idx="3173">
                  <c:v>247.5</c:v>
                </c:pt>
                <c:pt idx="3174">
                  <c:v>248.75</c:v>
                </c:pt>
                <c:pt idx="3175">
                  <c:v>250</c:v>
                </c:pt>
                <c:pt idx="3176">
                  <c:v>251.25</c:v>
                </c:pt>
                <c:pt idx="3177">
                  <c:v>252.5</c:v>
                </c:pt>
                <c:pt idx="3178">
                  <c:v>253.75</c:v>
                </c:pt>
                <c:pt idx="3179">
                  <c:v>255</c:v>
                </c:pt>
                <c:pt idx="3180">
                  <c:v>256.25</c:v>
                </c:pt>
                <c:pt idx="3181">
                  <c:v>257.5</c:v>
                </c:pt>
                <c:pt idx="3182">
                  <c:v>258.75</c:v>
                </c:pt>
                <c:pt idx="3183">
                  <c:v>260</c:v>
                </c:pt>
                <c:pt idx="3184">
                  <c:v>261.25</c:v>
                </c:pt>
                <c:pt idx="3185">
                  <c:v>262.5</c:v>
                </c:pt>
                <c:pt idx="3186">
                  <c:v>263.75</c:v>
                </c:pt>
                <c:pt idx="3187">
                  <c:v>265</c:v>
                </c:pt>
                <c:pt idx="3188">
                  <c:v>266.25</c:v>
                </c:pt>
                <c:pt idx="3189">
                  <c:v>267.5</c:v>
                </c:pt>
                <c:pt idx="3190">
                  <c:v>268.75</c:v>
                </c:pt>
                <c:pt idx="3191">
                  <c:v>270</c:v>
                </c:pt>
                <c:pt idx="3192">
                  <c:v>271.25</c:v>
                </c:pt>
                <c:pt idx="3193">
                  <c:v>272.5</c:v>
                </c:pt>
                <c:pt idx="3194">
                  <c:v>273.75</c:v>
                </c:pt>
                <c:pt idx="3195">
                  <c:v>275</c:v>
                </c:pt>
                <c:pt idx="3196">
                  <c:v>276.25</c:v>
                </c:pt>
                <c:pt idx="3197">
                  <c:v>277.5</c:v>
                </c:pt>
                <c:pt idx="3198">
                  <c:v>278.75</c:v>
                </c:pt>
                <c:pt idx="3199">
                  <c:v>280</c:v>
                </c:pt>
                <c:pt idx="3200">
                  <c:v>281.25</c:v>
                </c:pt>
                <c:pt idx="3201">
                  <c:v>282.5</c:v>
                </c:pt>
                <c:pt idx="3202">
                  <c:v>283.75</c:v>
                </c:pt>
                <c:pt idx="3203">
                  <c:v>285</c:v>
                </c:pt>
                <c:pt idx="3204">
                  <c:v>286.25</c:v>
                </c:pt>
                <c:pt idx="3205">
                  <c:v>287.5</c:v>
                </c:pt>
                <c:pt idx="3206">
                  <c:v>288.75</c:v>
                </c:pt>
                <c:pt idx="3207">
                  <c:v>290</c:v>
                </c:pt>
                <c:pt idx="3208">
                  <c:v>291.25</c:v>
                </c:pt>
                <c:pt idx="3209">
                  <c:v>292.5</c:v>
                </c:pt>
                <c:pt idx="3210">
                  <c:v>293.75</c:v>
                </c:pt>
                <c:pt idx="3211">
                  <c:v>295</c:v>
                </c:pt>
                <c:pt idx="3212">
                  <c:v>296.25</c:v>
                </c:pt>
                <c:pt idx="3213">
                  <c:v>297.5</c:v>
                </c:pt>
                <c:pt idx="3214">
                  <c:v>298.75</c:v>
                </c:pt>
                <c:pt idx="3215">
                  <c:v>300</c:v>
                </c:pt>
                <c:pt idx="3216">
                  <c:v>301.25</c:v>
                </c:pt>
                <c:pt idx="3217">
                  <c:v>302.5</c:v>
                </c:pt>
                <c:pt idx="3218">
                  <c:v>303.75</c:v>
                </c:pt>
                <c:pt idx="3219">
                  <c:v>305</c:v>
                </c:pt>
                <c:pt idx="3220">
                  <c:v>306.25</c:v>
                </c:pt>
                <c:pt idx="3221">
                  <c:v>307.5</c:v>
                </c:pt>
                <c:pt idx="3222">
                  <c:v>308.75</c:v>
                </c:pt>
                <c:pt idx="3223">
                  <c:v>310</c:v>
                </c:pt>
                <c:pt idx="3224">
                  <c:v>311.25</c:v>
                </c:pt>
                <c:pt idx="3225">
                  <c:v>312.5</c:v>
                </c:pt>
                <c:pt idx="3226">
                  <c:v>313.75</c:v>
                </c:pt>
                <c:pt idx="3227">
                  <c:v>315</c:v>
                </c:pt>
                <c:pt idx="3228">
                  <c:v>316.25</c:v>
                </c:pt>
                <c:pt idx="3229">
                  <c:v>317.5</c:v>
                </c:pt>
                <c:pt idx="3230">
                  <c:v>318.75</c:v>
                </c:pt>
                <c:pt idx="3231">
                  <c:v>320</c:v>
                </c:pt>
                <c:pt idx="3232">
                  <c:v>321.25</c:v>
                </c:pt>
                <c:pt idx="3233">
                  <c:v>322.5</c:v>
                </c:pt>
                <c:pt idx="3234">
                  <c:v>323.75</c:v>
                </c:pt>
                <c:pt idx="3235">
                  <c:v>325</c:v>
                </c:pt>
                <c:pt idx="3236">
                  <c:v>326.25</c:v>
                </c:pt>
                <c:pt idx="3237">
                  <c:v>327.5</c:v>
                </c:pt>
                <c:pt idx="3238">
                  <c:v>328.75</c:v>
                </c:pt>
                <c:pt idx="3239">
                  <c:v>330</c:v>
                </c:pt>
                <c:pt idx="3240">
                  <c:v>331.25</c:v>
                </c:pt>
                <c:pt idx="3241">
                  <c:v>332.5</c:v>
                </c:pt>
                <c:pt idx="3242">
                  <c:v>333.75</c:v>
                </c:pt>
                <c:pt idx="3243">
                  <c:v>335</c:v>
                </c:pt>
                <c:pt idx="3244">
                  <c:v>336.25</c:v>
                </c:pt>
                <c:pt idx="3245">
                  <c:v>337.5</c:v>
                </c:pt>
                <c:pt idx="3246">
                  <c:v>338.75</c:v>
                </c:pt>
                <c:pt idx="3247">
                  <c:v>340</c:v>
                </c:pt>
                <c:pt idx="3248">
                  <c:v>341.25</c:v>
                </c:pt>
                <c:pt idx="3249">
                  <c:v>342.5</c:v>
                </c:pt>
                <c:pt idx="3250">
                  <c:v>343.75</c:v>
                </c:pt>
                <c:pt idx="3251">
                  <c:v>345</c:v>
                </c:pt>
                <c:pt idx="3252">
                  <c:v>346.25</c:v>
                </c:pt>
                <c:pt idx="3253">
                  <c:v>347.5</c:v>
                </c:pt>
                <c:pt idx="3254">
                  <c:v>348.75</c:v>
                </c:pt>
                <c:pt idx="3255">
                  <c:v>350</c:v>
                </c:pt>
                <c:pt idx="3256">
                  <c:v>351.25</c:v>
                </c:pt>
                <c:pt idx="3257">
                  <c:v>352.5</c:v>
                </c:pt>
                <c:pt idx="3258">
                  <c:v>353.75</c:v>
                </c:pt>
                <c:pt idx="3259">
                  <c:v>355</c:v>
                </c:pt>
                <c:pt idx="3260">
                  <c:v>356.25</c:v>
                </c:pt>
                <c:pt idx="3261">
                  <c:v>357.5</c:v>
                </c:pt>
                <c:pt idx="3262">
                  <c:v>358.75</c:v>
                </c:pt>
                <c:pt idx="3263">
                  <c:v>360</c:v>
                </c:pt>
                <c:pt idx="3264">
                  <c:v>361.25</c:v>
                </c:pt>
                <c:pt idx="3265">
                  <c:v>362.5</c:v>
                </c:pt>
                <c:pt idx="3266">
                  <c:v>363.75</c:v>
                </c:pt>
                <c:pt idx="3267">
                  <c:v>365</c:v>
                </c:pt>
                <c:pt idx="3268">
                  <c:v>366.25</c:v>
                </c:pt>
                <c:pt idx="3269">
                  <c:v>367.5</c:v>
                </c:pt>
                <c:pt idx="3270">
                  <c:v>368.75</c:v>
                </c:pt>
                <c:pt idx="3271">
                  <c:v>370</c:v>
                </c:pt>
                <c:pt idx="3272">
                  <c:v>371.25</c:v>
                </c:pt>
                <c:pt idx="3273">
                  <c:v>372.5</c:v>
                </c:pt>
                <c:pt idx="3274">
                  <c:v>373.75</c:v>
                </c:pt>
                <c:pt idx="3275">
                  <c:v>375</c:v>
                </c:pt>
                <c:pt idx="3276">
                  <c:v>376.25</c:v>
                </c:pt>
                <c:pt idx="3277">
                  <c:v>377.5</c:v>
                </c:pt>
                <c:pt idx="3278">
                  <c:v>378.75</c:v>
                </c:pt>
                <c:pt idx="3279">
                  <c:v>380</c:v>
                </c:pt>
                <c:pt idx="3280">
                  <c:v>381.25</c:v>
                </c:pt>
                <c:pt idx="3281">
                  <c:v>382.5</c:v>
                </c:pt>
                <c:pt idx="3282">
                  <c:v>383.75</c:v>
                </c:pt>
                <c:pt idx="3283">
                  <c:v>385</c:v>
                </c:pt>
                <c:pt idx="3284">
                  <c:v>386.25</c:v>
                </c:pt>
                <c:pt idx="3285">
                  <c:v>387.5</c:v>
                </c:pt>
                <c:pt idx="3286">
                  <c:v>388.75</c:v>
                </c:pt>
                <c:pt idx="3287">
                  <c:v>390</c:v>
                </c:pt>
                <c:pt idx="3288">
                  <c:v>391.25</c:v>
                </c:pt>
                <c:pt idx="3289">
                  <c:v>392.5</c:v>
                </c:pt>
                <c:pt idx="3290">
                  <c:v>393.75</c:v>
                </c:pt>
                <c:pt idx="3291">
                  <c:v>395</c:v>
                </c:pt>
                <c:pt idx="3292">
                  <c:v>396.25</c:v>
                </c:pt>
                <c:pt idx="3293">
                  <c:v>397.5</c:v>
                </c:pt>
                <c:pt idx="3294">
                  <c:v>398.75</c:v>
                </c:pt>
                <c:pt idx="3295">
                  <c:v>400</c:v>
                </c:pt>
                <c:pt idx="3296">
                  <c:v>401.25</c:v>
                </c:pt>
                <c:pt idx="3297">
                  <c:v>402.5</c:v>
                </c:pt>
                <c:pt idx="3298">
                  <c:v>403.75</c:v>
                </c:pt>
                <c:pt idx="3299">
                  <c:v>405</c:v>
                </c:pt>
                <c:pt idx="3300">
                  <c:v>406.25</c:v>
                </c:pt>
                <c:pt idx="3301">
                  <c:v>407.5</c:v>
                </c:pt>
                <c:pt idx="3302">
                  <c:v>408.75</c:v>
                </c:pt>
                <c:pt idx="3303">
                  <c:v>410</c:v>
                </c:pt>
                <c:pt idx="3304">
                  <c:v>411.25</c:v>
                </c:pt>
                <c:pt idx="3305">
                  <c:v>412.5</c:v>
                </c:pt>
                <c:pt idx="3306">
                  <c:v>413.75</c:v>
                </c:pt>
                <c:pt idx="3307">
                  <c:v>415</c:v>
                </c:pt>
                <c:pt idx="3308">
                  <c:v>416.25</c:v>
                </c:pt>
                <c:pt idx="3309">
                  <c:v>417.5</c:v>
                </c:pt>
                <c:pt idx="3310">
                  <c:v>418.75</c:v>
                </c:pt>
                <c:pt idx="3311">
                  <c:v>420</c:v>
                </c:pt>
                <c:pt idx="3312">
                  <c:v>421.25</c:v>
                </c:pt>
                <c:pt idx="3313">
                  <c:v>422.5</c:v>
                </c:pt>
                <c:pt idx="3314">
                  <c:v>423.75</c:v>
                </c:pt>
                <c:pt idx="3315">
                  <c:v>425</c:v>
                </c:pt>
                <c:pt idx="3316">
                  <c:v>426.25</c:v>
                </c:pt>
                <c:pt idx="3317">
                  <c:v>427.5</c:v>
                </c:pt>
                <c:pt idx="3318">
                  <c:v>428.75</c:v>
                </c:pt>
                <c:pt idx="3319">
                  <c:v>430</c:v>
                </c:pt>
                <c:pt idx="3320">
                  <c:v>431.25</c:v>
                </c:pt>
                <c:pt idx="3321">
                  <c:v>432.5</c:v>
                </c:pt>
                <c:pt idx="3322">
                  <c:v>433.75</c:v>
                </c:pt>
                <c:pt idx="3323">
                  <c:v>435</c:v>
                </c:pt>
                <c:pt idx="3324">
                  <c:v>436.25</c:v>
                </c:pt>
                <c:pt idx="3325">
                  <c:v>437.5</c:v>
                </c:pt>
                <c:pt idx="3326">
                  <c:v>438.75</c:v>
                </c:pt>
                <c:pt idx="3327">
                  <c:v>440</c:v>
                </c:pt>
                <c:pt idx="3328">
                  <c:v>441.25</c:v>
                </c:pt>
                <c:pt idx="3329">
                  <c:v>442.5</c:v>
                </c:pt>
                <c:pt idx="3330">
                  <c:v>443.75</c:v>
                </c:pt>
                <c:pt idx="3331">
                  <c:v>445</c:v>
                </c:pt>
                <c:pt idx="3332">
                  <c:v>446.25</c:v>
                </c:pt>
                <c:pt idx="3333">
                  <c:v>447.5</c:v>
                </c:pt>
                <c:pt idx="3334">
                  <c:v>448.75</c:v>
                </c:pt>
                <c:pt idx="3335">
                  <c:v>450</c:v>
                </c:pt>
                <c:pt idx="3336">
                  <c:v>451.25</c:v>
                </c:pt>
                <c:pt idx="3337">
                  <c:v>452.5</c:v>
                </c:pt>
                <c:pt idx="3338">
                  <c:v>453.75</c:v>
                </c:pt>
                <c:pt idx="3339">
                  <c:v>455</c:v>
                </c:pt>
                <c:pt idx="3340">
                  <c:v>456.25</c:v>
                </c:pt>
                <c:pt idx="3341">
                  <c:v>457.5</c:v>
                </c:pt>
                <c:pt idx="3342">
                  <c:v>458.75</c:v>
                </c:pt>
                <c:pt idx="3343">
                  <c:v>460</c:v>
                </c:pt>
                <c:pt idx="3344">
                  <c:v>461.25</c:v>
                </c:pt>
                <c:pt idx="3345">
                  <c:v>462.5</c:v>
                </c:pt>
                <c:pt idx="3346">
                  <c:v>463.75</c:v>
                </c:pt>
                <c:pt idx="3347">
                  <c:v>465</c:v>
                </c:pt>
                <c:pt idx="3348">
                  <c:v>466.25</c:v>
                </c:pt>
                <c:pt idx="3349">
                  <c:v>467.5</c:v>
                </c:pt>
                <c:pt idx="3350">
                  <c:v>468.75</c:v>
                </c:pt>
                <c:pt idx="3351">
                  <c:v>470</c:v>
                </c:pt>
                <c:pt idx="3352">
                  <c:v>471.25</c:v>
                </c:pt>
                <c:pt idx="3353">
                  <c:v>472.5</c:v>
                </c:pt>
                <c:pt idx="3354">
                  <c:v>473.75</c:v>
                </c:pt>
                <c:pt idx="3355">
                  <c:v>475</c:v>
                </c:pt>
                <c:pt idx="3356">
                  <c:v>476.25</c:v>
                </c:pt>
                <c:pt idx="3357">
                  <c:v>477.5</c:v>
                </c:pt>
                <c:pt idx="3358">
                  <c:v>478.75</c:v>
                </c:pt>
                <c:pt idx="3359">
                  <c:v>480</c:v>
                </c:pt>
                <c:pt idx="3360">
                  <c:v>481.25</c:v>
                </c:pt>
                <c:pt idx="3361">
                  <c:v>482.5</c:v>
                </c:pt>
                <c:pt idx="3362">
                  <c:v>483.75</c:v>
                </c:pt>
                <c:pt idx="3363">
                  <c:v>485</c:v>
                </c:pt>
                <c:pt idx="3364">
                  <c:v>486.25</c:v>
                </c:pt>
                <c:pt idx="3365">
                  <c:v>487.5</c:v>
                </c:pt>
                <c:pt idx="3366">
                  <c:v>488.75</c:v>
                </c:pt>
                <c:pt idx="3367">
                  <c:v>490</c:v>
                </c:pt>
                <c:pt idx="3368">
                  <c:v>491.25</c:v>
                </c:pt>
                <c:pt idx="3369">
                  <c:v>492.5</c:v>
                </c:pt>
                <c:pt idx="3370">
                  <c:v>493.75</c:v>
                </c:pt>
                <c:pt idx="3371">
                  <c:v>495</c:v>
                </c:pt>
                <c:pt idx="3372">
                  <c:v>496.25</c:v>
                </c:pt>
                <c:pt idx="3373">
                  <c:v>497.5</c:v>
                </c:pt>
                <c:pt idx="3374">
                  <c:v>498.75</c:v>
                </c:pt>
                <c:pt idx="3375">
                  <c:v>500</c:v>
                </c:pt>
                <c:pt idx="3376">
                  <c:v>501.25</c:v>
                </c:pt>
                <c:pt idx="3377">
                  <c:v>502.5</c:v>
                </c:pt>
                <c:pt idx="3378">
                  <c:v>503.75</c:v>
                </c:pt>
                <c:pt idx="3379">
                  <c:v>505</c:v>
                </c:pt>
                <c:pt idx="3380">
                  <c:v>506.25</c:v>
                </c:pt>
                <c:pt idx="3381">
                  <c:v>507.5</c:v>
                </c:pt>
                <c:pt idx="3382">
                  <c:v>508.75</c:v>
                </c:pt>
                <c:pt idx="3383">
                  <c:v>510</c:v>
                </c:pt>
                <c:pt idx="3384">
                  <c:v>511.25</c:v>
                </c:pt>
                <c:pt idx="3385">
                  <c:v>512.5</c:v>
                </c:pt>
                <c:pt idx="3386">
                  <c:v>513.75</c:v>
                </c:pt>
                <c:pt idx="3387">
                  <c:v>515</c:v>
                </c:pt>
                <c:pt idx="3388">
                  <c:v>516.25</c:v>
                </c:pt>
                <c:pt idx="3389">
                  <c:v>517.5</c:v>
                </c:pt>
                <c:pt idx="3390">
                  <c:v>518.75</c:v>
                </c:pt>
                <c:pt idx="3391">
                  <c:v>520</c:v>
                </c:pt>
                <c:pt idx="3392">
                  <c:v>521.25</c:v>
                </c:pt>
                <c:pt idx="3393">
                  <c:v>522.5</c:v>
                </c:pt>
                <c:pt idx="3394">
                  <c:v>523.75</c:v>
                </c:pt>
                <c:pt idx="3395">
                  <c:v>525</c:v>
                </c:pt>
                <c:pt idx="3396">
                  <c:v>526.25</c:v>
                </c:pt>
                <c:pt idx="3397">
                  <c:v>527.5</c:v>
                </c:pt>
                <c:pt idx="3398">
                  <c:v>528.75</c:v>
                </c:pt>
                <c:pt idx="3399">
                  <c:v>530</c:v>
                </c:pt>
                <c:pt idx="3400">
                  <c:v>531.25</c:v>
                </c:pt>
                <c:pt idx="3401">
                  <c:v>532.5</c:v>
                </c:pt>
                <c:pt idx="3402">
                  <c:v>533.75</c:v>
                </c:pt>
                <c:pt idx="3403">
                  <c:v>535</c:v>
                </c:pt>
                <c:pt idx="3404">
                  <c:v>536.25</c:v>
                </c:pt>
                <c:pt idx="3405">
                  <c:v>537.5</c:v>
                </c:pt>
                <c:pt idx="3406">
                  <c:v>538.75</c:v>
                </c:pt>
                <c:pt idx="3407">
                  <c:v>540</c:v>
                </c:pt>
                <c:pt idx="3408">
                  <c:v>541.25</c:v>
                </c:pt>
                <c:pt idx="3409">
                  <c:v>542.5</c:v>
                </c:pt>
                <c:pt idx="3410">
                  <c:v>543.75</c:v>
                </c:pt>
                <c:pt idx="3411">
                  <c:v>545</c:v>
                </c:pt>
                <c:pt idx="3412">
                  <c:v>546.25</c:v>
                </c:pt>
                <c:pt idx="3413">
                  <c:v>547.5</c:v>
                </c:pt>
                <c:pt idx="3414">
                  <c:v>548.75</c:v>
                </c:pt>
                <c:pt idx="3415">
                  <c:v>550</c:v>
                </c:pt>
                <c:pt idx="3416">
                  <c:v>551.25</c:v>
                </c:pt>
                <c:pt idx="3417">
                  <c:v>552.5</c:v>
                </c:pt>
                <c:pt idx="3418">
                  <c:v>553.75</c:v>
                </c:pt>
                <c:pt idx="3419">
                  <c:v>555</c:v>
                </c:pt>
                <c:pt idx="3420">
                  <c:v>556.25</c:v>
                </c:pt>
                <c:pt idx="3421">
                  <c:v>557.5</c:v>
                </c:pt>
                <c:pt idx="3422">
                  <c:v>558.75</c:v>
                </c:pt>
                <c:pt idx="3423">
                  <c:v>560</c:v>
                </c:pt>
                <c:pt idx="3424">
                  <c:v>561.25</c:v>
                </c:pt>
                <c:pt idx="3425">
                  <c:v>562.5</c:v>
                </c:pt>
                <c:pt idx="3426">
                  <c:v>563.75</c:v>
                </c:pt>
                <c:pt idx="3427">
                  <c:v>565</c:v>
                </c:pt>
                <c:pt idx="3428">
                  <c:v>566.25</c:v>
                </c:pt>
                <c:pt idx="3429">
                  <c:v>567.5</c:v>
                </c:pt>
                <c:pt idx="3430">
                  <c:v>568.75</c:v>
                </c:pt>
                <c:pt idx="3431">
                  <c:v>570</c:v>
                </c:pt>
                <c:pt idx="3432">
                  <c:v>571.25</c:v>
                </c:pt>
                <c:pt idx="3433">
                  <c:v>572.5</c:v>
                </c:pt>
                <c:pt idx="3434">
                  <c:v>573.75</c:v>
                </c:pt>
                <c:pt idx="3435">
                  <c:v>575</c:v>
                </c:pt>
                <c:pt idx="3436">
                  <c:v>576.25</c:v>
                </c:pt>
                <c:pt idx="3437">
                  <c:v>577.5</c:v>
                </c:pt>
                <c:pt idx="3438">
                  <c:v>578.75</c:v>
                </c:pt>
                <c:pt idx="3439">
                  <c:v>580</c:v>
                </c:pt>
                <c:pt idx="3440">
                  <c:v>581.25</c:v>
                </c:pt>
                <c:pt idx="3441">
                  <c:v>582.5</c:v>
                </c:pt>
                <c:pt idx="3442">
                  <c:v>583.75</c:v>
                </c:pt>
                <c:pt idx="3443">
                  <c:v>585</c:v>
                </c:pt>
                <c:pt idx="3444">
                  <c:v>586.25</c:v>
                </c:pt>
                <c:pt idx="3445">
                  <c:v>587.5</c:v>
                </c:pt>
                <c:pt idx="3446">
                  <c:v>588.75</c:v>
                </c:pt>
                <c:pt idx="3447">
                  <c:v>590</c:v>
                </c:pt>
                <c:pt idx="3448">
                  <c:v>591.25</c:v>
                </c:pt>
                <c:pt idx="3449">
                  <c:v>592.5</c:v>
                </c:pt>
                <c:pt idx="3450">
                  <c:v>593.75</c:v>
                </c:pt>
                <c:pt idx="3451">
                  <c:v>595</c:v>
                </c:pt>
                <c:pt idx="3452">
                  <c:v>596.25</c:v>
                </c:pt>
                <c:pt idx="3453">
                  <c:v>597.5</c:v>
                </c:pt>
                <c:pt idx="3454">
                  <c:v>598.75</c:v>
                </c:pt>
                <c:pt idx="3455">
                  <c:v>600</c:v>
                </c:pt>
                <c:pt idx="3456">
                  <c:v>601.25</c:v>
                </c:pt>
                <c:pt idx="3457">
                  <c:v>602.5</c:v>
                </c:pt>
                <c:pt idx="3458">
                  <c:v>603.75</c:v>
                </c:pt>
                <c:pt idx="3459">
                  <c:v>605</c:v>
                </c:pt>
                <c:pt idx="3460">
                  <c:v>606.25</c:v>
                </c:pt>
                <c:pt idx="3461">
                  <c:v>607.5</c:v>
                </c:pt>
                <c:pt idx="3462">
                  <c:v>608.75</c:v>
                </c:pt>
                <c:pt idx="3463">
                  <c:v>610</c:v>
                </c:pt>
                <c:pt idx="3464">
                  <c:v>611.25</c:v>
                </c:pt>
                <c:pt idx="3465">
                  <c:v>612.5</c:v>
                </c:pt>
                <c:pt idx="3466">
                  <c:v>613.75</c:v>
                </c:pt>
                <c:pt idx="3467">
                  <c:v>615</c:v>
                </c:pt>
                <c:pt idx="3468">
                  <c:v>616.25</c:v>
                </c:pt>
                <c:pt idx="3469">
                  <c:v>617.5</c:v>
                </c:pt>
                <c:pt idx="3470">
                  <c:v>618.75</c:v>
                </c:pt>
                <c:pt idx="3471">
                  <c:v>620</c:v>
                </c:pt>
                <c:pt idx="3472">
                  <c:v>621.25</c:v>
                </c:pt>
                <c:pt idx="3473">
                  <c:v>622.5</c:v>
                </c:pt>
                <c:pt idx="3474">
                  <c:v>623.75</c:v>
                </c:pt>
                <c:pt idx="3475">
                  <c:v>625</c:v>
                </c:pt>
                <c:pt idx="3476">
                  <c:v>626.25</c:v>
                </c:pt>
                <c:pt idx="3477">
                  <c:v>627.5</c:v>
                </c:pt>
                <c:pt idx="3478">
                  <c:v>628.75</c:v>
                </c:pt>
              </c:numCache>
            </c:numRef>
          </c:xVal>
          <c:yVal>
            <c:numRef>
              <c:f>OJIP_norm!$D$2:$D$3480</c:f>
              <c:numCache>
                <c:formatCode>General</c:formatCode>
                <c:ptCount val="3479"/>
                <c:pt idx="0">
                  <c:v>0</c:v>
                </c:pt>
                <c:pt idx="1">
                  <c:v>2.4158191416385798E-3</c:v>
                </c:pt>
                <c:pt idx="2">
                  <c:v>8.5001043872468523E-3</c:v>
                </c:pt>
                <c:pt idx="3">
                  <c:v>1.8700229651943089E-2</c:v>
                </c:pt>
                <c:pt idx="4">
                  <c:v>3.0838975215485079E-2</c:v>
                </c:pt>
                <c:pt idx="5">
                  <c:v>4.3454919621819903E-2</c:v>
                </c:pt>
                <c:pt idx="6">
                  <c:v>5.6577887798622092E-2</c:v>
                </c:pt>
                <c:pt idx="7">
                  <c:v>6.9909630469146097E-2</c:v>
                </c:pt>
                <c:pt idx="8">
                  <c:v>8.3748396910137468E-2</c:v>
                </c:pt>
                <c:pt idx="9">
                  <c:v>9.6632765665543283E-2</c:v>
                </c:pt>
                <c:pt idx="10">
                  <c:v>0.10901011065048161</c:v>
                </c:pt>
                <c:pt idx="11">
                  <c:v>0.1209102567926273</c:v>
                </c:pt>
                <c:pt idx="12">
                  <c:v>0.13281040293477289</c:v>
                </c:pt>
                <c:pt idx="13">
                  <c:v>0.14468072414924399</c:v>
                </c:pt>
                <c:pt idx="14">
                  <c:v>0.15658087029138959</c:v>
                </c:pt>
                <c:pt idx="15">
                  <c:v>0.16871961585493159</c:v>
                </c:pt>
                <c:pt idx="16">
                  <c:v>0.18061976199707719</c:v>
                </c:pt>
                <c:pt idx="17">
                  <c:v>0.19204270929643</c:v>
                </c:pt>
                <c:pt idx="18">
                  <c:v>0.2031972322467118</c:v>
                </c:pt>
                <c:pt idx="19">
                  <c:v>0.21438158012466821</c:v>
                </c:pt>
                <c:pt idx="20">
                  <c:v>0.22529750365355369</c:v>
                </c:pt>
                <c:pt idx="21">
                  <c:v>0.2357362283396463</c:v>
                </c:pt>
                <c:pt idx="22">
                  <c:v>0.244713531569686</c:v>
                </c:pt>
                <c:pt idx="23">
                  <c:v>0.25297503653553638</c:v>
                </c:pt>
                <c:pt idx="24">
                  <c:v>0.26123654150138681</c:v>
                </c:pt>
                <c:pt idx="25">
                  <c:v>0.27021384473142651</c:v>
                </c:pt>
                <c:pt idx="26">
                  <c:v>0.27847534969727711</c:v>
                </c:pt>
                <c:pt idx="27">
                  <c:v>0.28646843031405639</c:v>
                </c:pt>
                <c:pt idx="28">
                  <c:v>0.29425273643711408</c:v>
                </c:pt>
                <c:pt idx="29">
                  <c:v>0.30200721763249733</c:v>
                </c:pt>
                <c:pt idx="30">
                  <c:v>0.30833010229950192</c:v>
                </c:pt>
                <c:pt idx="31">
                  <c:v>0.31438456261743558</c:v>
                </c:pt>
                <c:pt idx="32">
                  <c:v>0.32023024844164749</c:v>
                </c:pt>
                <c:pt idx="33">
                  <c:v>0.32703033195144499</c:v>
                </c:pt>
                <c:pt idx="34">
                  <c:v>0.33284619284798228</c:v>
                </c:pt>
                <c:pt idx="35">
                  <c:v>0.33893047809359061</c:v>
                </c:pt>
                <c:pt idx="36">
                  <c:v>0.34474633899012802</c:v>
                </c:pt>
                <c:pt idx="37">
                  <c:v>0.34984640162247599</c:v>
                </c:pt>
                <c:pt idx="38">
                  <c:v>0.35494646425482418</c:v>
                </c:pt>
                <c:pt idx="39">
                  <c:v>0.35953950311670502</c:v>
                </c:pt>
                <c:pt idx="40">
                  <c:v>0.36440096632765667</c:v>
                </c:pt>
                <c:pt idx="41">
                  <c:v>0.36902383011721202</c:v>
                </c:pt>
                <c:pt idx="42">
                  <c:v>0.37313967013629989</c:v>
                </c:pt>
                <c:pt idx="43">
                  <c:v>0.37701691073399152</c:v>
                </c:pt>
                <c:pt idx="44">
                  <c:v>0.38041695248889018</c:v>
                </c:pt>
                <c:pt idx="45">
                  <c:v>0.38432401801425631</c:v>
                </c:pt>
                <c:pt idx="46">
                  <c:v>0.38820125861194782</c:v>
                </c:pt>
                <c:pt idx="47">
                  <c:v>0.39255569805243218</c:v>
                </c:pt>
                <c:pt idx="48">
                  <c:v>0.39622416415640199</c:v>
                </c:pt>
                <c:pt idx="49">
                  <c:v>0.40057860359688618</c:v>
                </c:pt>
                <c:pt idx="50">
                  <c:v>0.40421724477318138</c:v>
                </c:pt>
                <c:pt idx="51">
                  <c:v>0.40761728652808021</c:v>
                </c:pt>
                <c:pt idx="52">
                  <c:v>0.41054012944018609</c:v>
                </c:pt>
                <c:pt idx="53">
                  <c:v>0.41370157177368838</c:v>
                </c:pt>
                <c:pt idx="54">
                  <c:v>0.41710161352858721</c:v>
                </c:pt>
                <c:pt idx="55">
                  <c:v>0.41999463151301858</c:v>
                </c:pt>
                <c:pt idx="56">
                  <c:v>0.42267887500372808</c:v>
                </c:pt>
                <c:pt idx="57">
                  <c:v>0.42533329356676308</c:v>
                </c:pt>
                <c:pt idx="58">
                  <c:v>0.42777893763607627</c:v>
                </c:pt>
                <c:pt idx="59">
                  <c:v>0.43043335619911122</c:v>
                </c:pt>
                <c:pt idx="60">
                  <c:v>0.43287900026842441</c:v>
                </c:pt>
                <c:pt idx="61">
                  <c:v>0.4360404426019267</c:v>
                </c:pt>
                <c:pt idx="62">
                  <c:v>0.43893346058635813</c:v>
                </c:pt>
                <c:pt idx="63">
                  <c:v>0.44137910465567121</c:v>
                </c:pt>
                <c:pt idx="64">
                  <c:v>0.44307912553312062</c:v>
                </c:pt>
                <c:pt idx="65">
                  <c:v>0.44501774583196629</c:v>
                </c:pt>
                <c:pt idx="66">
                  <c:v>0.44743356497360498</c:v>
                </c:pt>
                <c:pt idx="67">
                  <c:v>0.45035640788571091</c:v>
                </c:pt>
                <c:pt idx="68">
                  <c:v>0.452533627605953</c:v>
                </c:pt>
                <c:pt idx="69">
                  <c:v>0.45471084732619532</c:v>
                </c:pt>
                <c:pt idx="70">
                  <c:v>0.45617226878224809</c:v>
                </c:pt>
                <c:pt idx="71">
                  <c:v>0.45763369023830119</c:v>
                </c:pt>
                <c:pt idx="72">
                  <c:v>0.45909511169435419</c:v>
                </c:pt>
                <c:pt idx="73">
                  <c:v>0.46055653315040718</c:v>
                </c:pt>
                <c:pt idx="74">
                  <c:v>0.46225655402785643</c:v>
                </c:pt>
                <c:pt idx="75">
                  <c:v>0.46344955113483838</c:v>
                </c:pt>
                <c:pt idx="76">
                  <c:v>0.46491097259089148</c:v>
                </c:pt>
                <c:pt idx="77">
                  <c:v>0.46661099346834078</c:v>
                </c:pt>
                <c:pt idx="78">
                  <c:v>0.46905663753765398</c:v>
                </c:pt>
                <c:pt idx="79">
                  <c:v>0.47123385725789613</c:v>
                </c:pt>
                <c:pt idx="80">
                  <c:v>0.47317247755674202</c:v>
                </c:pt>
                <c:pt idx="81">
                  <c:v>0.47439529959139848</c:v>
                </c:pt>
                <c:pt idx="82">
                  <c:v>0.47558829669838049</c:v>
                </c:pt>
                <c:pt idx="83">
                  <c:v>0.47657251931164057</c:v>
                </c:pt>
                <c:pt idx="84">
                  <c:v>0.47752691699722633</c:v>
                </c:pt>
                <c:pt idx="85">
                  <c:v>0.47874973903188289</c:v>
                </c:pt>
                <c:pt idx="86">
                  <c:v>0.4799725610665394</c:v>
                </c:pt>
                <c:pt idx="87">
                  <c:v>0.48119538310119597</c:v>
                </c:pt>
                <c:pt idx="88">
                  <c:v>0.48238838020817798</c:v>
                </c:pt>
                <c:pt idx="89">
                  <c:v>0.48361120224283449</c:v>
                </c:pt>
                <c:pt idx="90">
                  <c:v>0.48483402427749123</c:v>
                </c:pt>
                <c:pt idx="91">
                  <c:v>0.48578842196307681</c:v>
                </c:pt>
                <c:pt idx="92">
                  <c:v>0.48701124399773332</c:v>
                </c:pt>
                <c:pt idx="93">
                  <c:v>0.48823406603238989</c:v>
                </c:pt>
                <c:pt idx="94">
                  <c:v>0.48942706313937201</c:v>
                </c:pt>
                <c:pt idx="95">
                  <c:v>0.49017268633123567</c:v>
                </c:pt>
                <c:pt idx="96">
                  <c:v>0.49088848459542478</c:v>
                </c:pt>
                <c:pt idx="97">
                  <c:v>0.49136568343821768</c:v>
                </c:pt>
                <c:pt idx="98">
                  <c:v>0.49163410778728861</c:v>
                </c:pt>
                <c:pt idx="99">
                  <c:v>0.49258850547287419</c:v>
                </c:pt>
                <c:pt idx="100">
                  <c:v>0.49357272808613428</c:v>
                </c:pt>
                <c:pt idx="101">
                  <c:v>0.49476572519311629</c:v>
                </c:pt>
                <c:pt idx="102">
                  <c:v>0.4957499478063766</c:v>
                </c:pt>
                <c:pt idx="103">
                  <c:v>0.49721136926242959</c:v>
                </c:pt>
                <c:pt idx="104">
                  <c:v>0.49938858898267169</c:v>
                </c:pt>
                <c:pt idx="105">
                  <c:v>0.5006114110173282</c:v>
                </c:pt>
                <c:pt idx="106">
                  <c:v>0.50108860986012116</c:v>
                </c:pt>
                <c:pt idx="107">
                  <c:v>0.50085001043872479</c:v>
                </c:pt>
                <c:pt idx="108">
                  <c:v>0.5006114110173282</c:v>
                </c:pt>
                <c:pt idx="109">
                  <c:v>0.50108860986012116</c:v>
                </c:pt>
                <c:pt idx="110">
                  <c:v>0.50132720928151753</c:v>
                </c:pt>
                <c:pt idx="111">
                  <c:v>0.50302723015896689</c:v>
                </c:pt>
                <c:pt idx="112">
                  <c:v>0.50401145277222703</c:v>
                </c:pt>
                <c:pt idx="113">
                  <c:v>0.50472725103641625</c:v>
                </c:pt>
                <c:pt idx="114">
                  <c:v>0.50401145277222703</c:v>
                </c:pt>
                <c:pt idx="115">
                  <c:v>0.50377285335083066</c:v>
                </c:pt>
                <c:pt idx="116">
                  <c:v>0.50377285335083066</c:v>
                </c:pt>
                <c:pt idx="117">
                  <c:v>0.50377285335083066</c:v>
                </c:pt>
                <c:pt idx="118">
                  <c:v>0.5042500521936234</c:v>
                </c:pt>
                <c:pt idx="119">
                  <c:v>0.50472725103641625</c:v>
                </c:pt>
                <c:pt idx="120">
                  <c:v>0.50571147364967639</c:v>
                </c:pt>
                <c:pt idx="121">
                  <c:v>0.50618867249246913</c:v>
                </c:pt>
                <c:pt idx="122">
                  <c:v>0.50717289510572938</c:v>
                </c:pt>
                <c:pt idx="123">
                  <c:v>0.50812729279131508</c:v>
                </c:pt>
                <c:pt idx="124">
                  <c:v>0.50887291598317874</c:v>
                </c:pt>
                <c:pt idx="125">
                  <c:v>0.50982731366876444</c:v>
                </c:pt>
                <c:pt idx="126">
                  <c:v>0.51054311193295354</c:v>
                </c:pt>
                <c:pt idx="127">
                  <c:v>0.51105013570342095</c:v>
                </c:pt>
                <c:pt idx="128">
                  <c:v>0.51081153628202458</c:v>
                </c:pt>
                <c:pt idx="129">
                  <c:v>0.51054311193295354</c:v>
                </c:pt>
                <c:pt idx="130">
                  <c:v>0.51081153628202458</c:v>
                </c:pt>
                <c:pt idx="131">
                  <c:v>0.51105013570342095</c:v>
                </c:pt>
                <c:pt idx="132">
                  <c:v>0.51152733454621369</c:v>
                </c:pt>
                <c:pt idx="133">
                  <c:v>0.51176593396761016</c:v>
                </c:pt>
                <c:pt idx="134">
                  <c:v>0.51176593396761016</c:v>
                </c:pt>
                <c:pt idx="135">
                  <c:v>0.5122431328104029</c:v>
                </c:pt>
                <c:pt idx="136">
                  <c:v>0.51251155715947394</c:v>
                </c:pt>
                <c:pt idx="137">
                  <c:v>0.51298875600226668</c:v>
                </c:pt>
                <c:pt idx="138">
                  <c:v>0.51251155715947394</c:v>
                </c:pt>
                <c:pt idx="139">
                  <c:v>0.51275015658087031</c:v>
                </c:pt>
                <c:pt idx="140">
                  <c:v>0.51298875600226668</c:v>
                </c:pt>
                <c:pt idx="141">
                  <c:v>0.513704554266456</c:v>
                </c:pt>
                <c:pt idx="142">
                  <c:v>0.51394315368785237</c:v>
                </c:pt>
                <c:pt idx="143">
                  <c:v>0.51468877687971604</c:v>
                </c:pt>
                <c:pt idx="144">
                  <c:v>0.5149273763011124</c:v>
                </c:pt>
                <c:pt idx="145">
                  <c:v>0.51591159891437266</c:v>
                </c:pt>
                <c:pt idx="146">
                  <c:v>0.51591159891437266</c:v>
                </c:pt>
                <c:pt idx="147">
                  <c:v>0.51591159891437266</c:v>
                </c:pt>
                <c:pt idx="148">
                  <c:v>0.51564317456530173</c:v>
                </c:pt>
                <c:pt idx="149">
                  <c:v>0.51591159891437266</c:v>
                </c:pt>
                <c:pt idx="150">
                  <c:v>0.51686599659995824</c:v>
                </c:pt>
                <c:pt idx="151">
                  <c:v>0.51710459602135472</c:v>
                </c:pt>
                <c:pt idx="152">
                  <c:v>0.51686599659995824</c:v>
                </c:pt>
                <c:pt idx="153">
                  <c:v>0.51638879775716551</c:v>
                </c:pt>
                <c:pt idx="154">
                  <c:v>0.51638879775716551</c:v>
                </c:pt>
                <c:pt idx="155">
                  <c:v>0.51638879775716551</c:v>
                </c:pt>
                <c:pt idx="156">
                  <c:v>0.51615019833576903</c:v>
                </c:pt>
                <c:pt idx="157">
                  <c:v>0.51564317456530173</c:v>
                </c:pt>
                <c:pt idx="158">
                  <c:v>0.51615019833576903</c:v>
                </c:pt>
                <c:pt idx="159">
                  <c:v>0.51710459602135472</c:v>
                </c:pt>
                <c:pt idx="160">
                  <c:v>0.51761161979182191</c:v>
                </c:pt>
                <c:pt idx="161">
                  <c:v>0.51808881863461487</c:v>
                </c:pt>
                <c:pt idx="162">
                  <c:v>0.51808881863461487</c:v>
                </c:pt>
                <c:pt idx="163">
                  <c:v>0.5185660174774076</c:v>
                </c:pt>
                <c:pt idx="164">
                  <c:v>0.51880461689880397</c:v>
                </c:pt>
                <c:pt idx="165">
                  <c:v>0.51904321632020045</c:v>
                </c:pt>
                <c:pt idx="166">
                  <c:v>0.51931164066927138</c:v>
                </c:pt>
                <c:pt idx="167">
                  <c:v>0.51978883951206423</c:v>
                </c:pt>
                <c:pt idx="168">
                  <c:v>0.52026603835485696</c:v>
                </c:pt>
                <c:pt idx="169">
                  <c:v>0.52125026096811722</c:v>
                </c:pt>
                <c:pt idx="170">
                  <c:v>0.52125026096811722</c:v>
                </c:pt>
                <c:pt idx="171">
                  <c:v>0.52148886038951359</c:v>
                </c:pt>
                <c:pt idx="172">
                  <c:v>0.52125026096811722</c:v>
                </c:pt>
                <c:pt idx="173">
                  <c:v>0.52125026096811722</c:v>
                </c:pt>
                <c:pt idx="174">
                  <c:v>0.52125026096811722</c:v>
                </c:pt>
                <c:pt idx="175">
                  <c:v>0.52172745981090995</c:v>
                </c:pt>
                <c:pt idx="176">
                  <c:v>0.52196605923230632</c:v>
                </c:pt>
                <c:pt idx="177">
                  <c:v>0.52148886038951359</c:v>
                </c:pt>
                <c:pt idx="178">
                  <c:v>0.52101166154672074</c:v>
                </c:pt>
                <c:pt idx="179">
                  <c:v>0.52101166154672074</c:v>
                </c:pt>
                <c:pt idx="180">
                  <c:v>0.52148886038951359</c:v>
                </c:pt>
                <c:pt idx="181">
                  <c:v>0.52125026096811722</c:v>
                </c:pt>
                <c:pt idx="182">
                  <c:v>0.52101166154672074</c:v>
                </c:pt>
                <c:pt idx="183">
                  <c:v>0.52074323719764981</c:v>
                </c:pt>
                <c:pt idx="184">
                  <c:v>0.52074323719764981</c:v>
                </c:pt>
                <c:pt idx="185">
                  <c:v>0.52050463777625333</c:v>
                </c:pt>
                <c:pt idx="186">
                  <c:v>0.5200274389334606</c:v>
                </c:pt>
                <c:pt idx="187">
                  <c:v>0.51978883951206423</c:v>
                </c:pt>
                <c:pt idx="188">
                  <c:v>0.52026603835485696</c:v>
                </c:pt>
                <c:pt idx="189">
                  <c:v>0.52148886038951359</c:v>
                </c:pt>
                <c:pt idx="190">
                  <c:v>0.52268185749649565</c:v>
                </c:pt>
                <c:pt idx="191">
                  <c:v>0.52295028184556647</c:v>
                </c:pt>
                <c:pt idx="192">
                  <c:v>0.52268185749649565</c:v>
                </c:pt>
                <c:pt idx="193">
                  <c:v>0.52196605923230632</c:v>
                </c:pt>
                <c:pt idx="194">
                  <c:v>0.52220465865370269</c:v>
                </c:pt>
                <c:pt idx="195">
                  <c:v>0.52244325807509906</c:v>
                </c:pt>
                <c:pt idx="196">
                  <c:v>0.52268185749649565</c:v>
                </c:pt>
                <c:pt idx="197">
                  <c:v>0.52295028184556647</c:v>
                </c:pt>
                <c:pt idx="198">
                  <c:v>0.52244325807509906</c:v>
                </c:pt>
                <c:pt idx="199">
                  <c:v>0.52268185749649565</c:v>
                </c:pt>
                <c:pt idx="200">
                  <c:v>0.52295028184556647</c:v>
                </c:pt>
                <c:pt idx="201">
                  <c:v>0.52414327895254853</c:v>
                </c:pt>
                <c:pt idx="202">
                  <c:v>0.52465030272301583</c:v>
                </c:pt>
                <c:pt idx="203">
                  <c:v>0.52488890214441242</c:v>
                </c:pt>
                <c:pt idx="204">
                  <c:v>0.52465030272301583</c:v>
                </c:pt>
                <c:pt idx="205">
                  <c:v>0.52488890214441242</c:v>
                </c:pt>
                <c:pt idx="206">
                  <c:v>0.52465030272301583</c:v>
                </c:pt>
                <c:pt idx="207">
                  <c:v>0.52438187837394501</c:v>
                </c:pt>
                <c:pt idx="208">
                  <c:v>0.52465030272301583</c:v>
                </c:pt>
                <c:pt idx="209">
                  <c:v>0.52536610098720515</c:v>
                </c:pt>
                <c:pt idx="210">
                  <c:v>0.52608189925139437</c:v>
                </c:pt>
                <c:pt idx="211">
                  <c:v>0.52608189925139437</c:v>
                </c:pt>
                <c:pt idx="212">
                  <c:v>0.52608189925139437</c:v>
                </c:pt>
                <c:pt idx="213">
                  <c:v>0.52608189925139437</c:v>
                </c:pt>
                <c:pt idx="214">
                  <c:v>0.5263503236004653</c:v>
                </c:pt>
                <c:pt idx="215">
                  <c:v>0.52608189925139437</c:v>
                </c:pt>
                <c:pt idx="216">
                  <c:v>0.52608189925139437</c:v>
                </c:pt>
                <c:pt idx="217">
                  <c:v>0.52608189925139437</c:v>
                </c:pt>
                <c:pt idx="218">
                  <c:v>0.52608189925139437</c:v>
                </c:pt>
                <c:pt idx="219">
                  <c:v>0.52608189925139437</c:v>
                </c:pt>
                <c:pt idx="220">
                  <c:v>0.52608189925139437</c:v>
                </c:pt>
                <c:pt idx="221">
                  <c:v>0.5263503236004653</c:v>
                </c:pt>
                <c:pt idx="222">
                  <c:v>0.52706612186465451</c:v>
                </c:pt>
                <c:pt idx="223">
                  <c:v>0.52706612186465451</c:v>
                </c:pt>
                <c:pt idx="224">
                  <c:v>0.52706612186465451</c:v>
                </c:pt>
                <c:pt idx="225">
                  <c:v>0.52658892302186167</c:v>
                </c:pt>
                <c:pt idx="226">
                  <c:v>0.52706612186465451</c:v>
                </c:pt>
                <c:pt idx="227">
                  <c:v>0.5285275433207075</c:v>
                </c:pt>
                <c:pt idx="228">
                  <c:v>0.52924334158489661</c:v>
                </c:pt>
                <c:pt idx="229">
                  <c:v>0.52900474216350024</c:v>
                </c:pt>
                <c:pt idx="230">
                  <c:v>0.52778192012884362</c:v>
                </c:pt>
                <c:pt idx="231">
                  <c:v>0.52805034447791466</c:v>
                </c:pt>
                <c:pt idx="232">
                  <c:v>0.52900474216350024</c:v>
                </c:pt>
                <c:pt idx="233">
                  <c:v>0.52948194100629298</c:v>
                </c:pt>
                <c:pt idx="234">
                  <c:v>0.52948194100629298</c:v>
                </c:pt>
                <c:pt idx="235">
                  <c:v>0.52924334158489661</c:v>
                </c:pt>
                <c:pt idx="236">
                  <c:v>0.52924334158489661</c:v>
                </c:pt>
                <c:pt idx="237">
                  <c:v>0.52924334158489661</c:v>
                </c:pt>
                <c:pt idx="238">
                  <c:v>0.52924334158489661</c:v>
                </c:pt>
                <c:pt idx="239">
                  <c:v>0.52948194100629298</c:v>
                </c:pt>
                <c:pt idx="240">
                  <c:v>0.52924334158489661</c:v>
                </c:pt>
                <c:pt idx="241">
                  <c:v>0.52900474216350024</c:v>
                </c:pt>
                <c:pt idx="242">
                  <c:v>0.5285275433207075</c:v>
                </c:pt>
                <c:pt idx="243">
                  <c:v>0.52876614274210387</c:v>
                </c:pt>
                <c:pt idx="244">
                  <c:v>0.52900474216350024</c:v>
                </c:pt>
                <c:pt idx="245">
                  <c:v>0.52998896477676039</c:v>
                </c:pt>
                <c:pt idx="246">
                  <c:v>0.53046616361955323</c:v>
                </c:pt>
                <c:pt idx="247">
                  <c:v>0.5307047630409496</c:v>
                </c:pt>
                <c:pt idx="248">
                  <c:v>0.5307047630409496</c:v>
                </c:pt>
                <c:pt idx="249">
                  <c:v>0.53118196188374245</c:v>
                </c:pt>
                <c:pt idx="250">
                  <c:v>0.53168898565420974</c:v>
                </c:pt>
                <c:pt idx="251">
                  <c:v>0.5321661844970027</c:v>
                </c:pt>
                <c:pt idx="252">
                  <c:v>0.53145038623281338</c:v>
                </c:pt>
                <c:pt idx="253">
                  <c:v>0.53168898565420974</c:v>
                </c:pt>
                <c:pt idx="254">
                  <c:v>0.5321661844970027</c:v>
                </c:pt>
                <c:pt idx="255">
                  <c:v>0.53386620537445195</c:v>
                </c:pt>
                <c:pt idx="256">
                  <c:v>0.5343434042172448</c:v>
                </c:pt>
                <c:pt idx="257">
                  <c:v>0.53386620537445195</c:v>
                </c:pt>
                <c:pt idx="258">
                  <c:v>0.53315040711026274</c:v>
                </c:pt>
                <c:pt idx="259">
                  <c:v>0.53315040711026274</c:v>
                </c:pt>
                <c:pt idx="260">
                  <c:v>0.53362760595305558</c:v>
                </c:pt>
                <c:pt idx="261">
                  <c:v>0.53386620537445195</c:v>
                </c:pt>
                <c:pt idx="262">
                  <c:v>0.53410480479584843</c:v>
                </c:pt>
                <c:pt idx="263">
                  <c:v>0.53458200363864117</c:v>
                </c:pt>
                <c:pt idx="264">
                  <c:v>0.53458200363864117</c:v>
                </c:pt>
                <c:pt idx="265">
                  <c:v>0.53508902740910858</c:v>
                </c:pt>
                <c:pt idx="266">
                  <c:v>0.53508902740910858</c:v>
                </c:pt>
                <c:pt idx="267">
                  <c:v>0.53556622625190131</c:v>
                </c:pt>
                <c:pt idx="268">
                  <c:v>0.53532762683050494</c:v>
                </c:pt>
                <c:pt idx="269">
                  <c:v>0.53556622625190131</c:v>
                </c:pt>
                <c:pt idx="270">
                  <c:v>0.53580482567329779</c:v>
                </c:pt>
                <c:pt idx="271">
                  <c:v>0.53580482567329779</c:v>
                </c:pt>
                <c:pt idx="272">
                  <c:v>0.53532762683050494</c:v>
                </c:pt>
                <c:pt idx="273">
                  <c:v>0.53482060306003754</c:v>
                </c:pt>
                <c:pt idx="274">
                  <c:v>0.53482060306003754</c:v>
                </c:pt>
                <c:pt idx="275">
                  <c:v>0.53532762683050494</c:v>
                </c:pt>
                <c:pt idx="276">
                  <c:v>0.53604342509469416</c:v>
                </c:pt>
                <c:pt idx="277">
                  <c:v>0.53678904828655793</c:v>
                </c:pt>
                <c:pt idx="278">
                  <c:v>0.53726624712935067</c:v>
                </c:pt>
                <c:pt idx="279">
                  <c:v>0.53750484655074715</c:v>
                </c:pt>
                <c:pt idx="280">
                  <c:v>0.53726624712935067</c:v>
                </c:pt>
                <c:pt idx="281">
                  <c:v>0.53726624712935067</c:v>
                </c:pt>
                <c:pt idx="282">
                  <c:v>0.5370276477079543</c:v>
                </c:pt>
                <c:pt idx="283">
                  <c:v>0.5370276477079543</c:v>
                </c:pt>
                <c:pt idx="284">
                  <c:v>0.53726624712935067</c:v>
                </c:pt>
                <c:pt idx="285">
                  <c:v>0.53848906916400729</c:v>
                </c:pt>
                <c:pt idx="286">
                  <c:v>0.53944346684959299</c:v>
                </c:pt>
                <c:pt idx="287">
                  <c:v>0.53968206627098936</c:v>
                </c:pt>
                <c:pt idx="288">
                  <c:v>0.5392048674281964</c:v>
                </c:pt>
                <c:pt idx="289">
                  <c:v>0.5392048674281964</c:v>
                </c:pt>
                <c:pt idx="290">
                  <c:v>0.5392048674281964</c:v>
                </c:pt>
                <c:pt idx="291">
                  <c:v>0.53944346684959299</c:v>
                </c:pt>
                <c:pt idx="292">
                  <c:v>0.5392048674281964</c:v>
                </c:pt>
                <c:pt idx="293">
                  <c:v>0.53968206627098936</c:v>
                </c:pt>
                <c:pt idx="294">
                  <c:v>0.53992066569238573</c:v>
                </c:pt>
                <c:pt idx="295">
                  <c:v>0.5406662888842495</c:v>
                </c:pt>
                <c:pt idx="296">
                  <c:v>0.54090488830564587</c:v>
                </c:pt>
                <c:pt idx="297">
                  <c:v>0.54138208714843872</c:v>
                </c:pt>
                <c:pt idx="298">
                  <c:v>0.54090488830564587</c:v>
                </c:pt>
                <c:pt idx="299">
                  <c:v>0.5406662888842495</c:v>
                </c:pt>
                <c:pt idx="300">
                  <c:v>0.5406662888842495</c:v>
                </c:pt>
                <c:pt idx="301">
                  <c:v>0.54090488830564587</c:v>
                </c:pt>
                <c:pt idx="302">
                  <c:v>0.54162068656983509</c:v>
                </c:pt>
                <c:pt idx="303">
                  <c:v>0.54162068656983509</c:v>
                </c:pt>
                <c:pt idx="304">
                  <c:v>0.54260490918309523</c:v>
                </c:pt>
                <c:pt idx="305">
                  <c:v>0.5428435086044916</c:v>
                </c:pt>
                <c:pt idx="306">
                  <c:v>0.54332070744728445</c:v>
                </c:pt>
                <c:pt idx="307">
                  <c:v>0.54382773121775185</c:v>
                </c:pt>
                <c:pt idx="308">
                  <c:v>0.54430493006054459</c:v>
                </c:pt>
                <c:pt idx="309">
                  <c:v>0.54454352948194096</c:v>
                </c:pt>
                <c:pt idx="310">
                  <c:v>0.54406633063914822</c:v>
                </c:pt>
                <c:pt idx="311">
                  <c:v>0.54430493006054459</c:v>
                </c:pt>
                <c:pt idx="312">
                  <c:v>0.54502072832473381</c:v>
                </c:pt>
                <c:pt idx="313">
                  <c:v>0.54600495093799395</c:v>
                </c:pt>
                <c:pt idx="314">
                  <c:v>0.54624355035939032</c:v>
                </c:pt>
                <c:pt idx="315">
                  <c:v>0.54576635151659758</c:v>
                </c:pt>
                <c:pt idx="316">
                  <c:v>0.54552775209520121</c:v>
                </c:pt>
                <c:pt idx="317">
                  <c:v>0.54528915267380473</c:v>
                </c:pt>
                <c:pt idx="318">
                  <c:v>0.54552775209520121</c:v>
                </c:pt>
                <c:pt idx="319">
                  <c:v>0.54600495093799395</c:v>
                </c:pt>
                <c:pt idx="320">
                  <c:v>0.54672074920218328</c:v>
                </c:pt>
                <c:pt idx="321">
                  <c:v>0.54746637239404694</c:v>
                </c:pt>
                <c:pt idx="322">
                  <c:v>0.54746637239404694</c:v>
                </c:pt>
                <c:pt idx="323">
                  <c:v>0.54770497181544331</c:v>
                </c:pt>
                <c:pt idx="324">
                  <c:v>0.54794357123683979</c:v>
                </c:pt>
                <c:pt idx="325">
                  <c:v>0.54818217065823616</c:v>
                </c:pt>
                <c:pt idx="326">
                  <c:v>0.54818217065823616</c:v>
                </c:pt>
                <c:pt idx="327">
                  <c:v>0.54842077007963264</c:v>
                </c:pt>
                <c:pt idx="328">
                  <c:v>0.548659369501029</c:v>
                </c:pt>
                <c:pt idx="329">
                  <c:v>0.548659369501029</c:v>
                </c:pt>
                <c:pt idx="330">
                  <c:v>0.548659369501029</c:v>
                </c:pt>
                <c:pt idx="331">
                  <c:v>0.54916639327149641</c:v>
                </c:pt>
                <c:pt idx="332">
                  <c:v>0.54916639327149641</c:v>
                </c:pt>
                <c:pt idx="333">
                  <c:v>0.548659369501029</c:v>
                </c:pt>
                <c:pt idx="334">
                  <c:v>0.548659369501029</c:v>
                </c:pt>
                <c:pt idx="335">
                  <c:v>0.54916639327149641</c:v>
                </c:pt>
                <c:pt idx="336">
                  <c:v>0.54988219153568552</c:v>
                </c:pt>
                <c:pt idx="337">
                  <c:v>0.55035939037847836</c:v>
                </c:pt>
                <c:pt idx="338">
                  <c:v>0.55134361299173851</c:v>
                </c:pt>
                <c:pt idx="339">
                  <c:v>0.55232783560499865</c:v>
                </c:pt>
                <c:pt idx="340">
                  <c:v>0.55256643502639513</c:v>
                </c:pt>
                <c:pt idx="341">
                  <c:v>0.55232783560499865</c:v>
                </c:pt>
                <c:pt idx="342">
                  <c:v>0.55232783560499865</c:v>
                </c:pt>
                <c:pt idx="343">
                  <c:v>0.5528050344477915</c:v>
                </c:pt>
                <c:pt idx="344">
                  <c:v>0.5535208327119806</c:v>
                </c:pt>
                <c:pt idx="345">
                  <c:v>0.55402785648244801</c:v>
                </c:pt>
                <c:pt idx="346">
                  <c:v>0.55450505532524086</c:v>
                </c:pt>
                <c:pt idx="347">
                  <c:v>0.55474365474663723</c:v>
                </c:pt>
                <c:pt idx="348">
                  <c:v>0.55450505532524086</c:v>
                </c:pt>
                <c:pt idx="349">
                  <c:v>0.55426645590384438</c:v>
                </c:pt>
                <c:pt idx="350">
                  <c:v>0.5535208327119806</c:v>
                </c:pt>
                <c:pt idx="351">
                  <c:v>0.5535208327119806</c:v>
                </c:pt>
                <c:pt idx="352">
                  <c:v>0.55375943213337719</c:v>
                </c:pt>
                <c:pt idx="353">
                  <c:v>0.55474365474663723</c:v>
                </c:pt>
                <c:pt idx="354">
                  <c:v>0.55545945301082644</c:v>
                </c:pt>
                <c:pt idx="355">
                  <c:v>0.5564436756240867</c:v>
                </c:pt>
                <c:pt idx="356">
                  <c:v>0.55668227504548307</c:v>
                </c:pt>
                <c:pt idx="357">
                  <c:v>0.5564436756240867</c:v>
                </c:pt>
                <c:pt idx="358">
                  <c:v>0.55596647678129374</c:v>
                </c:pt>
                <c:pt idx="359">
                  <c:v>0.55620507620269033</c:v>
                </c:pt>
                <c:pt idx="360">
                  <c:v>0.5571594738882758</c:v>
                </c:pt>
                <c:pt idx="361">
                  <c:v>0.55790509708013958</c:v>
                </c:pt>
                <c:pt idx="362">
                  <c:v>0.55862089534432879</c:v>
                </c:pt>
                <c:pt idx="363">
                  <c:v>0.55909809418712153</c:v>
                </c:pt>
                <c:pt idx="364">
                  <c:v>0.55936651853619257</c:v>
                </c:pt>
                <c:pt idx="365">
                  <c:v>0.55936651853619257</c:v>
                </c:pt>
                <c:pt idx="366">
                  <c:v>0.55936651853619257</c:v>
                </c:pt>
                <c:pt idx="367">
                  <c:v>0.55960511795758894</c:v>
                </c:pt>
                <c:pt idx="368">
                  <c:v>0.56032091622177815</c:v>
                </c:pt>
                <c:pt idx="369">
                  <c:v>0.56055951564317452</c:v>
                </c:pt>
                <c:pt idx="370">
                  <c:v>0.56079811506457089</c:v>
                </c:pt>
                <c:pt idx="371">
                  <c:v>0.56008231680038179</c:v>
                </c:pt>
                <c:pt idx="372">
                  <c:v>0.55984371737898542</c:v>
                </c:pt>
                <c:pt idx="373">
                  <c:v>0.55960511795758894</c:v>
                </c:pt>
                <c:pt idx="374">
                  <c:v>0.56032091622177815</c:v>
                </c:pt>
                <c:pt idx="375">
                  <c:v>0.5613051388350383</c:v>
                </c:pt>
                <c:pt idx="376">
                  <c:v>0.56202093709922751</c:v>
                </c:pt>
                <c:pt idx="377">
                  <c:v>0.56178233767783115</c:v>
                </c:pt>
                <c:pt idx="378">
                  <c:v>0.56225953652062388</c:v>
                </c:pt>
                <c:pt idx="379">
                  <c:v>0.56249813594202036</c:v>
                </c:pt>
                <c:pt idx="380">
                  <c:v>0.56372095797667698</c:v>
                </c:pt>
                <c:pt idx="381">
                  <c:v>0.56395955739807335</c:v>
                </c:pt>
                <c:pt idx="382">
                  <c:v>0.56446658116854065</c:v>
                </c:pt>
                <c:pt idx="383">
                  <c:v>0.56494378001133339</c:v>
                </c:pt>
                <c:pt idx="384">
                  <c:v>0.56542097885412634</c:v>
                </c:pt>
                <c:pt idx="385">
                  <c:v>0.56616660204599012</c:v>
                </c:pt>
                <c:pt idx="386">
                  <c:v>0.56640520146738649</c:v>
                </c:pt>
                <c:pt idx="387">
                  <c:v>0.5671209997315757</c:v>
                </c:pt>
                <c:pt idx="388">
                  <c:v>0.56664380088878286</c:v>
                </c:pt>
                <c:pt idx="389">
                  <c:v>0.56640520146738649</c:v>
                </c:pt>
                <c:pt idx="390">
                  <c:v>0.56616660204599012</c:v>
                </c:pt>
                <c:pt idx="391">
                  <c:v>0.5671209997315757</c:v>
                </c:pt>
                <c:pt idx="392">
                  <c:v>0.56858242118762858</c:v>
                </c:pt>
                <c:pt idx="393">
                  <c:v>0.56905962003042143</c:v>
                </c:pt>
                <c:pt idx="394">
                  <c:v>0.56905962003042143</c:v>
                </c:pt>
                <c:pt idx="395">
                  <c:v>0.56858242118762858</c:v>
                </c:pt>
                <c:pt idx="396">
                  <c:v>0.56858242118762858</c:v>
                </c:pt>
                <c:pt idx="397">
                  <c:v>0.56905962003042143</c:v>
                </c:pt>
                <c:pt idx="398">
                  <c:v>0.5692982194518178</c:v>
                </c:pt>
                <c:pt idx="399">
                  <c:v>0.56980524322228521</c:v>
                </c:pt>
                <c:pt idx="400">
                  <c:v>0.57004384264368158</c:v>
                </c:pt>
                <c:pt idx="401">
                  <c:v>0.57052104148647431</c:v>
                </c:pt>
                <c:pt idx="402">
                  <c:v>0.57052104148647431</c:v>
                </c:pt>
                <c:pt idx="403">
                  <c:v>0.57052104148647431</c:v>
                </c:pt>
                <c:pt idx="404">
                  <c:v>0.5707596409078709</c:v>
                </c:pt>
                <c:pt idx="405">
                  <c:v>0.57052104148647431</c:v>
                </c:pt>
                <c:pt idx="406">
                  <c:v>0.57052104148647431</c:v>
                </c:pt>
                <c:pt idx="407">
                  <c:v>0.57052104148647431</c:v>
                </c:pt>
                <c:pt idx="408">
                  <c:v>0.57099824032926727</c:v>
                </c:pt>
                <c:pt idx="409">
                  <c:v>0.57150526409973457</c:v>
                </c:pt>
                <c:pt idx="410">
                  <c:v>0.57123683975066364</c:v>
                </c:pt>
                <c:pt idx="411">
                  <c:v>0.57174386352113094</c:v>
                </c:pt>
                <c:pt idx="412">
                  <c:v>0.5719824629425273</c:v>
                </c:pt>
                <c:pt idx="413">
                  <c:v>0.57269826120671663</c:v>
                </c:pt>
                <c:pt idx="414">
                  <c:v>0.57320528497718393</c:v>
                </c:pt>
                <c:pt idx="415">
                  <c:v>0.57368248381997677</c:v>
                </c:pt>
                <c:pt idx="416">
                  <c:v>0.57415968266276951</c:v>
                </c:pt>
                <c:pt idx="417">
                  <c:v>0.57439828208416599</c:v>
                </c:pt>
                <c:pt idx="418">
                  <c:v>0.5749053058546334</c:v>
                </c:pt>
                <c:pt idx="419">
                  <c:v>0.5756211041188225</c:v>
                </c:pt>
                <c:pt idx="420">
                  <c:v>0.57633690238301172</c:v>
                </c:pt>
                <c:pt idx="421">
                  <c:v>0.57684392615347913</c:v>
                </c:pt>
                <c:pt idx="422">
                  <c:v>0.57660532673208276</c:v>
                </c:pt>
                <c:pt idx="423">
                  <c:v>0.57585970354021887</c:v>
                </c:pt>
                <c:pt idx="424">
                  <c:v>0.57514390527602977</c:v>
                </c:pt>
                <c:pt idx="425">
                  <c:v>0.57514390527602977</c:v>
                </c:pt>
                <c:pt idx="426">
                  <c:v>0.5756211041188225</c:v>
                </c:pt>
                <c:pt idx="427">
                  <c:v>0.57660532673208276</c:v>
                </c:pt>
                <c:pt idx="428">
                  <c:v>0.57684392615347913</c:v>
                </c:pt>
                <c:pt idx="429">
                  <c:v>0.57732112499627186</c:v>
                </c:pt>
                <c:pt idx="430">
                  <c:v>0.57755972441766823</c:v>
                </c:pt>
                <c:pt idx="431">
                  <c:v>0.57878254645232485</c:v>
                </c:pt>
                <c:pt idx="432">
                  <c:v>0.57949834471651407</c:v>
                </c:pt>
                <c:pt idx="433">
                  <c:v>0.58024396790837784</c:v>
                </c:pt>
                <c:pt idx="434">
                  <c:v>0.58024396790837784</c:v>
                </c:pt>
                <c:pt idx="435">
                  <c:v>0.58024396790837784</c:v>
                </c:pt>
                <c:pt idx="436">
                  <c:v>0.57973694413791055</c:v>
                </c:pt>
                <c:pt idx="437">
                  <c:v>0.58000536848698137</c:v>
                </c:pt>
                <c:pt idx="438">
                  <c:v>0.58048256732977432</c:v>
                </c:pt>
                <c:pt idx="439">
                  <c:v>0.58119836559396343</c:v>
                </c:pt>
                <c:pt idx="440">
                  <c:v>0.58119836559396343</c:v>
                </c:pt>
                <c:pt idx="441">
                  <c:v>0.58119836559396343</c:v>
                </c:pt>
                <c:pt idx="442">
                  <c:v>0.58170538936443072</c:v>
                </c:pt>
                <c:pt idx="443">
                  <c:v>0.58194398878582709</c:v>
                </c:pt>
                <c:pt idx="444">
                  <c:v>0.58218258820722368</c:v>
                </c:pt>
                <c:pt idx="445">
                  <c:v>0.58194398878582709</c:v>
                </c:pt>
                <c:pt idx="446">
                  <c:v>0.58170538936443072</c:v>
                </c:pt>
                <c:pt idx="447">
                  <c:v>0.58194398878582709</c:v>
                </c:pt>
                <c:pt idx="448">
                  <c:v>0.58218258820722368</c:v>
                </c:pt>
                <c:pt idx="449">
                  <c:v>0.58265978705001642</c:v>
                </c:pt>
                <c:pt idx="450">
                  <c:v>0.58313698589280916</c:v>
                </c:pt>
                <c:pt idx="451">
                  <c:v>0.58412120850606941</c:v>
                </c:pt>
                <c:pt idx="452">
                  <c:v>0.58507560619165511</c:v>
                </c:pt>
                <c:pt idx="453">
                  <c:v>0.58558262996212229</c:v>
                </c:pt>
                <c:pt idx="454">
                  <c:v>0.58558262996212229</c:v>
                </c:pt>
                <c:pt idx="455">
                  <c:v>0.58558262996212229</c:v>
                </c:pt>
                <c:pt idx="456">
                  <c:v>0.58558262996212229</c:v>
                </c:pt>
                <c:pt idx="457">
                  <c:v>0.58507560619165511</c:v>
                </c:pt>
                <c:pt idx="458">
                  <c:v>0.58435980792746578</c:v>
                </c:pt>
                <c:pt idx="459">
                  <c:v>0.58435980792746578</c:v>
                </c:pt>
                <c:pt idx="460">
                  <c:v>0.58582122938351877</c:v>
                </c:pt>
                <c:pt idx="461">
                  <c:v>0.58775984968236461</c:v>
                </c:pt>
                <c:pt idx="462">
                  <c:v>0.58847564794655371</c:v>
                </c:pt>
                <c:pt idx="463">
                  <c:v>0.58823704852515735</c:v>
                </c:pt>
                <c:pt idx="464">
                  <c:v>0.58728265083957165</c:v>
                </c:pt>
                <c:pt idx="465">
                  <c:v>0.58704405141817528</c:v>
                </c:pt>
                <c:pt idx="466">
                  <c:v>0.58704405141817528</c:v>
                </c:pt>
                <c:pt idx="467">
                  <c:v>0.58799844910376098</c:v>
                </c:pt>
                <c:pt idx="468">
                  <c:v>0.58874407229562464</c:v>
                </c:pt>
                <c:pt idx="469">
                  <c:v>0.58898267171702101</c:v>
                </c:pt>
                <c:pt idx="470">
                  <c:v>0.5892212711384176</c:v>
                </c:pt>
                <c:pt idx="471">
                  <c:v>0.58969846998121034</c:v>
                </c:pt>
                <c:pt idx="472">
                  <c:v>0.59068269259447048</c:v>
                </c:pt>
                <c:pt idx="473">
                  <c:v>0.59115989143726333</c:v>
                </c:pt>
                <c:pt idx="474">
                  <c:v>0.59092129201586685</c:v>
                </c:pt>
                <c:pt idx="475">
                  <c:v>0.59092129201586685</c:v>
                </c:pt>
                <c:pt idx="476">
                  <c:v>0.59115989143726333</c:v>
                </c:pt>
                <c:pt idx="477">
                  <c:v>0.59187568970145243</c:v>
                </c:pt>
                <c:pt idx="478">
                  <c:v>0.59163709028005607</c:v>
                </c:pt>
                <c:pt idx="479">
                  <c:v>0.59163709028005607</c:v>
                </c:pt>
                <c:pt idx="480">
                  <c:v>0.59214411405052347</c:v>
                </c:pt>
                <c:pt idx="481">
                  <c:v>0.59309851173610906</c:v>
                </c:pt>
                <c:pt idx="482">
                  <c:v>0.5940827343493692</c:v>
                </c:pt>
                <c:pt idx="483">
                  <c:v>0.59455993319216194</c:v>
                </c:pt>
                <c:pt idx="484">
                  <c:v>0.59432133377076557</c:v>
                </c:pt>
                <c:pt idx="485">
                  <c:v>0.5940827343493692</c:v>
                </c:pt>
                <c:pt idx="486">
                  <c:v>0.59432133377076557</c:v>
                </c:pt>
                <c:pt idx="487">
                  <c:v>0.59527573145635126</c:v>
                </c:pt>
                <c:pt idx="488">
                  <c:v>0.59578275522681856</c:v>
                </c:pt>
                <c:pt idx="489">
                  <c:v>0.59602135464821493</c:v>
                </c:pt>
                <c:pt idx="490">
                  <c:v>0.5962599540696113</c:v>
                </c:pt>
                <c:pt idx="491">
                  <c:v>0.59649855349100778</c:v>
                </c:pt>
                <c:pt idx="492">
                  <c:v>0.5962599540696113</c:v>
                </c:pt>
                <c:pt idx="493">
                  <c:v>0.59602135464821493</c:v>
                </c:pt>
                <c:pt idx="494">
                  <c:v>0.5950371320349549</c:v>
                </c:pt>
                <c:pt idx="495">
                  <c:v>0.59455993319216194</c:v>
                </c:pt>
                <c:pt idx="496">
                  <c:v>0.59479853261355842</c:v>
                </c:pt>
                <c:pt idx="497">
                  <c:v>0.59578275522681856</c:v>
                </c:pt>
                <c:pt idx="498">
                  <c:v>0.59649855349100778</c:v>
                </c:pt>
                <c:pt idx="499">
                  <c:v>0.59649855349100778</c:v>
                </c:pt>
                <c:pt idx="500">
                  <c:v>0.59649855349100778</c:v>
                </c:pt>
                <c:pt idx="501">
                  <c:v>0.59649855349100778</c:v>
                </c:pt>
                <c:pt idx="502">
                  <c:v>0.59649855349100778</c:v>
                </c:pt>
                <c:pt idx="503">
                  <c:v>0.59697575233380051</c:v>
                </c:pt>
                <c:pt idx="504">
                  <c:v>0.59795997494706077</c:v>
                </c:pt>
                <c:pt idx="505">
                  <c:v>0.5984371737898535</c:v>
                </c:pt>
                <c:pt idx="506">
                  <c:v>0.59867577321124987</c:v>
                </c:pt>
                <c:pt idx="507">
                  <c:v>0.59891437263264635</c:v>
                </c:pt>
                <c:pt idx="508">
                  <c:v>0.59918279698171739</c:v>
                </c:pt>
                <c:pt idx="509">
                  <c:v>0.59965999582451013</c:v>
                </c:pt>
                <c:pt idx="510">
                  <c:v>0.59989859524590661</c:v>
                </c:pt>
                <c:pt idx="511">
                  <c:v>0.60037579408869934</c:v>
                </c:pt>
                <c:pt idx="512">
                  <c:v>0.60013719466730298</c:v>
                </c:pt>
                <c:pt idx="513">
                  <c:v>0.59918279698171739</c:v>
                </c:pt>
                <c:pt idx="514">
                  <c:v>0.59867577321124987</c:v>
                </c:pt>
                <c:pt idx="515">
                  <c:v>0.59891437263264635</c:v>
                </c:pt>
                <c:pt idx="516">
                  <c:v>0.60061439351009571</c:v>
                </c:pt>
                <c:pt idx="517">
                  <c:v>0.6020758149661487</c:v>
                </c:pt>
                <c:pt idx="518">
                  <c:v>0.60258283873661622</c:v>
                </c:pt>
                <c:pt idx="519">
                  <c:v>0.60159861612335597</c:v>
                </c:pt>
                <c:pt idx="520">
                  <c:v>0.60088281785916675</c:v>
                </c:pt>
                <c:pt idx="521">
                  <c:v>0.6013600167019596</c:v>
                </c:pt>
                <c:pt idx="522">
                  <c:v>0.60258283873661622</c:v>
                </c:pt>
                <c:pt idx="523">
                  <c:v>0.60306003757940896</c:v>
                </c:pt>
                <c:pt idx="524">
                  <c:v>0.60282143815801259</c:v>
                </c:pt>
                <c:pt idx="525">
                  <c:v>0.60329863700080533</c:v>
                </c:pt>
                <c:pt idx="526">
                  <c:v>0.60428285961406558</c:v>
                </c:pt>
                <c:pt idx="527">
                  <c:v>0.60499865787825469</c:v>
                </c:pt>
                <c:pt idx="528">
                  <c:v>0.60499865787825469</c:v>
                </c:pt>
                <c:pt idx="529">
                  <c:v>0.60499865787825469</c:v>
                </c:pt>
                <c:pt idx="530">
                  <c:v>0.60547585672104742</c:v>
                </c:pt>
                <c:pt idx="531">
                  <c:v>0.60598288049151472</c:v>
                </c:pt>
                <c:pt idx="532">
                  <c:v>0.60622147991291131</c:v>
                </c:pt>
                <c:pt idx="533">
                  <c:v>0.60598288049151472</c:v>
                </c:pt>
                <c:pt idx="534">
                  <c:v>0.60571445614244379</c:v>
                </c:pt>
                <c:pt idx="535">
                  <c:v>0.60598288049151472</c:v>
                </c:pt>
                <c:pt idx="536">
                  <c:v>0.60646007933430768</c:v>
                </c:pt>
                <c:pt idx="537">
                  <c:v>0.60717587759849689</c:v>
                </c:pt>
                <c:pt idx="538">
                  <c:v>0.60717587759849689</c:v>
                </c:pt>
                <c:pt idx="539">
                  <c:v>0.60741447701989326</c:v>
                </c:pt>
                <c:pt idx="540">
                  <c:v>0.60741447701989326</c:v>
                </c:pt>
                <c:pt idx="541">
                  <c:v>0.60792150079036067</c:v>
                </c:pt>
                <c:pt idx="542">
                  <c:v>0.60839869963315352</c:v>
                </c:pt>
                <c:pt idx="543">
                  <c:v>0.60863729905454989</c:v>
                </c:pt>
                <c:pt idx="544">
                  <c:v>0.60935309731873899</c:v>
                </c:pt>
                <c:pt idx="545">
                  <c:v>0.60962152166780981</c:v>
                </c:pt>
                <c:pt idx="546">
                  <c:v>0.61009872051060288</c:v>
                </c:pt>
                <c:pt idx="547">
                  <c:v>0.60986012108920651</c:v>
                </c:pt>
                <c:pt idx="548">
                  <c:v>0.61009872051060288</c:v>
                </c:pt>
                <c:pt idx="549">
                  <c:v>0.61057591935339561</c:v>
                </c:pt>
                <c:pt idx="550">
                  <c:v>0.61081451877479198</c:v>
                </c:pt>
                <c:pt idx="551">
                  <c:v>0.61105311819618835</c:v>
                </c:pt>
                <c:pt idx="552">
                  <c:v>0.61132154254525917</c:v>
                </c:pt>
                <c:pt idx="553">
                  <c:v>0.61179874138805224</c:v>
                </c:pt>
                <c:pt idx="554">
                  <c:v>0.61251453965224134</c:v>
                </c:pt>
                <c:pt idx="555">
                  <c:v>0.61227594023084497</c:v>
                </c:pt>
                <c:pt idx="556">
                  <c:v>0.61251453965224134</c:v>
                </c:pt>
                <c:pt idx="557">
                  <c:v>0.61179874138805224</c:v>
                </c:pt>
                <c:pt idx="558">
                  <c:v>0.6120373408094486</c:v>
                </c:pt>
                <c:pt idx="559">
                  <c:v>0.61227594023084497</c:v>
                </c:pt>
                <c:pt idx="560">
                  <c:v>0.61275313907363771</c:v>
                </c:pt>
                <c:pt idx="561">
                  <c:v>0.61326016284410523</c:v>
                </c:pt>
                <c:pt idx="562">
                  <c:v>0.61326016284410523</c:v>
                </c:pt>
                <c:pt idx="563">
                  <c:v>0.6142145605296907</c:v>
                </c:pt>
                <c:pt idx="564">
                  <c:v>0.6142145605296907</c:v>
                </c:pt>
                <c:pt idx="565">
                  <c:v>0.614721584300158</c:v>
                </c:pt>
                <c:pt idx="566">
                  <c:v>0.61496018372155437</c:v>
                </c:pt>
                <c:pt idx="567">
                  <c:v>0.61543738256434743</c:v>
                </c:pt>
                <c:pt idx="568">
                  <c:v>0.61591458140714017</c:v>
                </c:pt>
                <c:pt idx="569">
                  <c:v>0.61591458140714017</c:v>
                </c:pt>
                <c:pt idx="570">
                  <c:v>0.61615318082853654</c:v>
                </c:pt>
                <c:pt idx="571">
                  <c:v>0.61615318082853654</c:v>
                </c:pt>
                <c:pt idx="572">
                  <c:v>0.61591458140714017</c:v>
                </c:pt>
                <c:pt idx="573">
                  <c:v>0.61543738256434743</c:v>
                </c:pt>
                <c:pt idx="574">
                  <c:v>0.61519878314295096</c:v>
                </c:pt>
                <c:pt idx="575">
                  <c:v>0.61519878314295096</c:v>
                </c:pt>
                <c:pt idx="576">
                  <c:v>0.6156759819857438</c:v>
                </c:pt>
                <c:pt idx="577">
                  <c:v>0.61642160517760736</c:v>
                </c:pt>
                <c:pt idx="578">
                  <c:v>0.61713740344179679</c:v>
                </c:pt>
                <c:pt idx="579">
                  <c:v>0.6178532017059859</c:v>
                </c:pt>
                <c:pt idx="580">
                  <c:v>0.61859882489784945</c:v>
                </c:pt>
                <c:pt idx="581">
                  <c:v>0.61907602374064252</c:v>
                </c:pt>
                <c:pt idx="582">
                  <c:v>0.61883742431924615</c:v>
                </c:pt>
                <c:pt idx="583">
                  <c:v>0.61812162605505672</c:v>
                </c:pt>
                <c:pt idx="584">
                  <c:v>0.61761460228458953</c:v>
                </c:pt>
                <c:pt idx="585">
                  <c:v>0.6178532017059859</c:v>
                </c:pt>
                <c:pt idx="586">
                  <c:v>0.61812162605505672</c:v>
                </c:pt>
                <c:pt idx="587">
                  <c:v>0.61907602374064252</c:v>
                </c:pt>
                <c:pt idx="588">
                  <c:v>0.61955322258343526</c:v>
                </c:pt>
                <c:pt idx="589">
                  <c:v>0.62077604461809188</c:v>
                </c:pt>
                <c:pt idx="590">
                  <c:v>0.62101464403948825</c:v>
                </c:pt>
                <c:pt idx="591">
                  <c:v>0.62101464403948825</c:v>
                </c:pt>
                <c:pt idx="592">
                  <c:v>0.62101464403948825</c:v>
                </c:pt>
                <c:pt idx="593">
                  <c:v>0.62077604461809188</c:v>
                </c:pt>
                <c:pt idx="594">
                  <c:v>0.62149184288228099</c:v>
                </c:pt>
                <c:pt idx="595">
                  <c:v>0.62101464403948825</c:v>
                </c:pt>
                <c:pt idx="596">
                  <c:v>0.62125324346088462</c:v>
                </c:pt>
                <c:pt idx="597">
                  <c:v>0.62149184288228099</c:v>
                </c:pt>
                <c:pt idx="598">
                  <c:v>0.62223746607414465</c:v>
                </c:pt>
                <c:pt idx="599">
                  <c:v>0.62271466491693772</c:v>
                </c:pt>
                <c:pt idx="600">
                  <c:v>0.62319186375973046</c:v>
                </c:pt>
                <c:pt idx="601">
                  <c:v>0.62369888753019764</c:v>
                </c:pt>
                <c:pt idx="602">
                  <c:v>0.62393748695159401</c:v>
                </c:pt>
                <c:pt idx="603">
                  <c:v>0.62417608637299071</c:v>
                </c:pt>
                <c:pt idx="604">
                  <c:v>0.62465328521578345</c:v>
                </c:pt>
                <c:pt idx="605">
                  <c:v>0.62465328521578345</c:v>
                </c:pt>
                <c:pt idx="606">
                  <c:v>0.62465328521578345</c:v>
                </c:pt>
                <c:pt idx="607">
                  <c:v>0.62489188463717982</c:v>
                </c:pt>
                <c:pt idx="608">
                  <c:v>0.62611470667183644</c:v>
                </c:pt>
                <c:pt idx="609">
                  <c:v>0.62611470667183644</c:v>
                </c:pt>
                <c:pt idx="610">
                  <c:v>0.62611470667183644</c:v>
                </c:pt>
                <c:pt idx="611">
                  <c:v>0.62611470667183644</c:v>
                </c:pt>
                <c:pt idx="612">
                  <c:v>0.62659190551462918</c:v>
                </c:pt>
                <c:pt idx="613">
                  <c:v>0.62709892928509647</c:v>
                </c:pt>
                <c:pt idx="614">
                  <c:v>0.62709892928509647</c:v>
                </c:pt>
                <c:pt idx="615">
                  <c:v>0.62659190551462918</c:v>
                </c:pt>
                <c:pt idx="616">
                  <c:v>0.62563750782904337</c:v>
                </c:pt>
                <c:pt idx="617">
                  <c:v>0.62489188463717982</c:v>
                </c:pt>
                <c:pt idx="618">
                  <c:v>0.62516030898625063</c:v>
                </c:pt>
                <c:pt idx="619">
                  <c:v>0.62563750782904337</c:v>
                </c:pt>
                <c:pt idx="620">
                  <c:v>0.62635330609323281</c:v>
                </c:pt>
                <c:pt idx="621">
                  <c:v>0.62709892928509647</c:v>
                </c:pt>
                <c:pt idx="622">
                  <c:v>0.62733752870649284</c:v>
                </c:pt>
                <c:pt idx="623">
                  <c:v>0.62709892928509647</c:v>
                </c:pt>
                <c:pt idx="624">
                  <c:v>0.62709892928509647</c:v>
                </c:pt>
                <c:pt idx="625">
                  <c:v>0.62757612812788921</c:v>
                </c:pt>
                <c:pt idx="626">
                  <c:v>0.62805332697068217</c:v>
                </c:pt>
                <c:pt idx="627">
                  <c:v>0.62856035074114947</c:v>
                </c:pt>
                <c:pt idx="628">
                  <c:v>0.62856035074114947</c:v>
                </c:pt>
                <c:pt idx="629">
                  <c:v>0.62856035074114947</c:v>
                </c:pt>
                <c:pt idx="630">
                  <c:v>0.62829192639207854</c:v>
                </c:pt>
                <c:pt idx="631">
                  <c:v>0.62856035074114947</c:v>
                </c:pt>
                <c:pt idx="632">
                  <c:v>0.62879895016254583</c:v>
                </c:pt>
                <c:pt idx="633">
                  <c:v>0.6290375495839422</c:v>
                </c:pt>
                <c:pt idx="634">
                  <c:v>0.6290375495839422</c:v>
                </c:pt>
                <c:pt idx="635">
                  <c:v>0.62975334784813153</c:v>
                </c:pt>
                <c:pt idx="636">
                  <c:v>0.62975334784813153</c:v>
                </c:pt>
                <c:pt idx="637">
                  <c:v>0.62999194726952801</c:v>
                </c:pt>
                <c:pt idx="638">
                  <c:v>0.62999194726952801</c:v>
                </c:pt>
                <c:pt idx="639">
                  <c:v>0.63073757046139156</c:v>
                </c:pt>
                <c:pt idx="640">
                  <c:v>0.63049897103999519</c:v>
                </c:pt>
                <c:pt idx="641">
                  <c:v>0.63049897103999519</c:v>
                </c:pt>
                <c:pt idx="642">
                  <c:v>0.63026037161859882</c:v>
                </c:pt>
                <c:pt idx="643">
                  <c:v>0.63073757046139156</c:v>
                </c:pt>
                <c:pt idx="644">
                  <c:v>0.63097616988278793</c:v>
                </c:pt>
                <c:pt idx="645">
                  <c:v>0.6312147693041843</c:v>
                </c:pt>
                <c:pt idx="646">
                  <c:v>0.6312147693041843</c:v>
                </c:pt>
                <c:pt idx="647">
                  <c:v>0.631453368725581</c:v>
                </c:pt>
                <c:pt idx="648">
                  <c:v>0.63193056756837374</c:v>
                </c:pt>
                <c:pt idx="649">
                  <c:v>0.63193056756837374</c:v>
                </c:pt>
                <c:pt idx="650">
                  <c:v>0.631453368725581</c:v>
                </c:pt>
                <c:pt idx="651">
                  <c:v>0.6312147693041843</c:v>
                </c:pt>
                <c:pt idx="652">
                  <c:v>0.63193056756837374</c:v>
                </c:pt>
                <c:pt idx="653">
                  <c:v>0.63291479018163366</c:v>
                </c:pt>
                <c:pt idx="654">
                  <c:v>0.63339198902442673</c:v>
                </c:pt>
                <c:pt idx="655">
                  <c:v>0.63315338960303036</c:v>
                </c:pt>
                <c:pt idx="656">
                  <c:v>0.63339198902442673</c:v>
                </c:pt>
                <c:pt idx="657">
                  <c:v>0.6336305884458231</c:v>
                </c:pt>
                <c:pt idx="658">
                  <c:v>0.63461481105908313</c:v>
                </c:pt>
                <c:pt idx="659">
                  <c:v>0.63437621163768676</c:v>
                </c:pt>
                <c:pt idx="660">
                  <c:v>0.63413761221629039</c:v>
                </c:pt>
                <c:pt idx="661">
                  <c:v>0.6336305884458231</c:v>
                </c:pt>
                <c:pt idx="662">
                  <c:v>0.63389901279489391</c:v>
                </c:pt>
                <c:pt idx="663">
                  <c:v>0.63437621163768676</c:v>
                </c:pt>
                <c:pt idx="664">
                  <c:v>0.63437621163768676</c:v>
                </c:pt>
                <c:pt idx="665">
                  <c:v>0.63461481105908313</c:v>
                </c:pt>
                <c:pt idx="666">
                  <c:v>0.63437621163768676</c:v>
                </c:pt>
                <c:pt idx="667">
                  <c:v>0.63533060932327245</c:v>
                </c:pt>
                <c:pt idx="668">
                  <c:v>0.63607623251513612</c:v>
                </c:pt>
                <c:pt idx="669">
                  <c:v>0.63679203077932545</c:v>
                </c:pt>
                <c:pt idx="670">
                  <c:v>0.63703063020072193</c:v>
                </c:pt>
                <c:pt idx="671">
                  <c:v>0.63729905454979274</c:v>
                </c:pt>
                <c:pt idx="672">
                  <c:v>0.63753765397118911</c:v>
                </c:pt>
                <c:pt idx="673">
                  <c:v>0.63777625339258548</c:v>
                </c:pt>
                <c:pt idx="674">
                  <c:v>0.63729905454979274</c:v>
                </c:pt>
                <c:pt idx="675">
                  <c:v>0.63729905454979274</c:v>
                </c:pt>
                <c:pt idx="676">
                  <c:v>0.63703063020072193</c:v>
                </c:pt>
                <c:pt idx="677">
                  <c:v>0.63753765397118911</c:v>
                </c:pt>
                <c:pt idx="678">
                  <c:v>0.63777625339258548</c:v>
                </c:pt>
                <c:pt idx="679">
                  <c:v>0.63849205165677458</c:v>
                </c:pt>
                <c:pt idx="680">
                  <c:v>0.63873065107817129</c:v>
                </c:pt>
                <c:pt idx="681">
                  <c:v>0.63923767484863847</c:v>
                </c:pt>
                <c:pt idx="682">
                  <c:v>0.63873065107817129</c:v>
                </c:pt>
                <c:pt idx="683">
                  <c:v>0.63849205165677458</c:v>
                </c:pt>
                <c:pt idx="684">
                  <c:v>0.63849205165677458</c:v>
                </c:pt>
                <c:pt idx="685">
                  <c:v>0.63947627427003484</c:v>
                </c:pt>
                <c:pt idx="686">
                  <c:v>0.64093769572608783</c:v>
                </c:pt>
                <c:pt idx="687">
                  <c:v>0.6411762951474842</c:v>
                </c:pt>
                <c:pt idx="688">
                  <c:v>0.64093769572608783</c:v>
                </c:pt>
                <c:pt idx="689">
                  <c:v>0.64043067195562065</c:v>
                </c:pt>
                <c:pt idx="690">
                  <c:v>0.64043067195562065</c:v>
                </c:pt>
                <c:pt idx="691">
                  <c:v>0.64069909630469146</c:v>
                </c:pt>
                <c:pt idx="692">
                  <c:v>0.64093769572608783</c:v>
                </c:pt>
                <c:pt idx="693">
                  <c:v>0.64165349399027705</c:v>
                </c:pt>
                <c:pt idx="694">
                  <c:v>0.64213069283307</c:v>
                </c:pt>
                <c:pt idx="695">
                  <c:v>0.6426377166035373</c:v>
                </c:pt>
                <c:pt idx="696">
                  <c:v>0.64239911718214093</c:v>
                </c:pt>
                <c:pt idx="697">
                  <c:v>0.64213069283307</c:v>
                </c:pt>
                <c:pt idx="698">
                  <c:v>0.6411762951474842</c:v>
                </c:pt>
                <c:pt idx="699">
                  <c:v>0.64069909630469146</c:v>
                </c:pt>
                <c:pt idx="700">
                  <c:v>0.64069909630469146</c:v>
                </c:pt>
                <c:pt idx="701">
                  <c:v>0.6411762951474842</c:v>
                </c:pt>
                <c:pt idx="702">
                  <c:v>0.64189209341167341</c:v>
                </c:pt>
                <c:pt idx="703">
                  <c:v>0.64239911718214093</c:v>
                </c:pt>
                <c:pt idx="704">
                  <c:v>0.64287631602493367</c:v>
                </c:pt>
                <c:pt idx="705">
                  <c:v>0.64311491544633004</c:v>
                </c:pt>
                <c:pt idx="706">
                  <c:v>0.64383071371051914</c:v>
                </c:pt>
                <c:pt idx="707">
                  <c:v>0.64406931313191573</c:v>
                </c:pt>
                <c:pt idx="708">
                  <c:v>0.64383071371051914</c:v>
                </c:pt>
                <c:pt idx="709">
                  <c:v>0.64335351486772641</c:v>
                </c:pt>
                <c:pt idx="710">
                  <c:v>0.64311491544633004</c:v>
                </c:pt>
                <c:pt idx="711">
                  <c:v>0.64359211428912277</c:v>
                </c:pt>
                <c:pt idx="712">
                  <c:v>0.64383071371051914</c:v>
                </c:pt>
                <c:pt idx="713">
                  <c:v>0.64457633690238303</c:v>
                </c:pt>
                <c:pt idx="714">
                  <c:v>0.64529213516657213</c:v>
                </c:pt>
                <c:pt idx="715">
                  <c:v>0.6455307345879685</c:v>
                </c:pt>
                <c:pt idx="716">
                  <c:v>0.6455307345879685</c:v>
                </c:pt>
                <c:pt idx="717">
                  <c:v>0.64529213516657213</c:v>
                </c:pt>
                <c:pt idx="718">
                  <c:v>0.64529213516657213</c:v>
                </c:pt>
                <c:pt idx="719">
                  <c:v>0.64505353574517577</c:v>
                </c:pt>
                <c:pt idx="720">
                  <c:v>0.64529213516657213</c:v>
                </c:pt>
                <c:pt idx="721">
                  <c:v>0.6455307345879685</c:v>
                </c:pt>
                <c:pt idx="722">
                  <c:v>0.6455307345879685</c:v>
                </c:pt>
                <c:pt idx="723">
                  <c:v>0.64505353574517577</c:v>
                </c:pt>
                <c:pt idx="724">
                  <c:v>0.6448149363237794</c:v>
                </c:pt>
                <c:pt idx="725">
                  <c:v>0.64505353574517577</c:v>
                </c:pt>
                <c:pt idx="726">
                  <c:v>0.6455307345879685</c:v>
                </c:pt>
                <c:pt idx="727">
                  <c:v>0.64603775835843602</c:v>
                </c:pt>
                <c:pt idx="728">
                  <c:v>0.64651495720122876</c:v>
                </c:pt>
                <c:pt idx="729">
                  <c:v>0.64699215604402149</c:v>
                </c:pt>
                <c:pt idx="730">
                  <c:v>0.64746935488681423</c:v>
                </c:pt>
                <c:pt idx="731">
                  <c:v>0.64869217692147096</c:v>
                </c:pt>
                <c:pt idx="732">
                  <c:v>0.64967639953473122</c:v>
                </c:pt>
                <c:pt idx="733">
                  <c:v>0.65039219779892032</c:v>
                </c:pt>
                <c:pt idx="734">
                  <c:v>0.64991499895612759</c:v>
                </c:pt>
                <c:pt idx="735">
                  <c:v>0.64893077634286733</c:v>
                </c:pt>
                <c:pt idx="736">
                  <c:v>0.64821497807867812</c:v>
                </c:pt>
                <c:pt idx="737">
                  <c:v>0.64797637865728175</c:v>
                </c:pt>
                <c:pt idx="738">
                  <c:v>0.64797637865728175</c:v>
                </c:pt>
                <c:pt idx="739">
                  <c:v>0.64845357750007449</c:v>
                </c:pt>
                <c:pt idx="740">
                  <c:v>0.64893077634286733</c:v>
                </c:pt>
                <c:pt idx="741">
                  <c:v>0.64943780011333474</c:v>
                </c:pt>
                <c:pt idx="742">
                  <c:v>0.64991499895612759</c:v>
                </c:pt>
                <c:pt idx="743">
                  <c:v>0.65039219779892032</c:v>
                </c:pt>
                <c:pt idx="744">
                  <c:v>0.65113782099078421</c:v>
                </c:pt>
                <c:pt idx="745">
                  <c:v>0.65113782099078421</c:v>
                </c:pt>
                <c:pt idx="746">
                  <c:v>0.65113782099078421</c:v>
                </c:pt>
                <c:pt idx="747">
                  <c:v>0.65137642041218058</c:v>
                </c:pt>
                <c:pt idx="748">
                  <c:v>0.65185361925497332</c:v>
                </c:pt>
                <c:pt idx="749">
                  <c:v>0.65233081809776605</c:v>
                </c:pt>
                <c:pt idx="750">
                  <c:v>0.65283784186823357</c:v>
                </c:pt>
                <c:pt idx="751">
                  <c:v>0.65283784186823357</c:v>
                </c:pt>
                <c:pt idx="752">
                  <c:v>0.65283784186823357</c:v>
                </c:pt>
                <c:pt idx="753">
                  <c:v>0.65283784186823357</c:v>
                </c:pt>
                <c:pt idx="754">
                  <c:v>0.65256941751916242</c:v>
                </c:pt>
                <c:pt idx="755">
                  <c:v>0.65256941751916242</c:v>
                </c:pt>
                <c:pt idx="756">
                  <c:v>0.65256941751916242</c:v>
                </c:pt>
                <c:pt idx="757">
                  <c:v>0.65233081809776605</c:v>
                </c:pt>
                <c:pt idx="758">
                  <c:v>0.65185361925497332</c:v>
                </c:pt>
                <c:pt idx="759">
                  <c:v>0.65161501983357695</c:v>
                </c:pt>
                <c:pt idx="760">
                  <c:v>0.65233081809776605</c:v>
                </c:pt>
                <c:pt idx="761">
                  <c:v>0.65283784186823357</c:v>
                </c:pt>
                <c:pt idx="762">
                  <c:v>0.65307644128962994</c:v>
                </c:pt>
                <c:pt idx="763">
                  <c:v>0.65331504071102631</c:v>
                </c:pt>
                <c:pt idx="764">
                  <c:v>0.65355364013242268</c:v>
                </c:pt>
                <c:pt idx="765">
                  <c:v>0.65307644128962994</c:v>
                </c:pt>
                <c:pt idx="766">
                  <c:v>0.65331504071102631</c:v>
                </c:pt>
                <c:pt idx="767">
                  <c:v>0.65355364013242268</c:v>
                </c:pt>
                <c:pt idx="768">
                  <c:v>0.65403083897521541</c:v>
                </c:pt>
                <c:pt idx="769">
                  <c:v>0.65403083897521541</c:v>
                </c:pt>
                <c:pt idx="770">
                  <c:v>0.65426943839661178</c:v>
                </c:pt>
                <c:pt idx="771">
                  <c:v>0.6547764621670793</c:v>
                </c:pt>
                <c:pt idx="772">
                  <c:v>0.65525366100987203</c:v>
                </c:pt>
                <c:pt idx="773">
                  <c:v>0.65573085985266477</c:v>
                </c:pt>
                <c:pt idx="774">
                  <c:v>0.65573085985266477</c:v>
                </c:pt>
                <c:pt idx="775">
                  <c:v>0.65525366100987203</c:v>
                </c:pt>
                <c:pt idx="776">
                  <c:v>0.65501506158847567</c:v>
                </c:pt>
                <c:pt idx="777">
                  <c:v>0.6554922604312684</c:v>
                </c:pt>
                <c:pt idx="778">
                  <c:v>0.65620805869545762</c:v>
                </c:pt>
                <c:pt idx="779">
                  <c:v>0.65671508246592503</c:v>
                </c:pt>
                <c:pt idx="780">
                  <c:v>0.65671508246592503</c:v>
                </c:pt>
                <c:pt idx="781">
                  <c:v>0.65671508246592503</c:v>
                </c:pt>
                <c:pt idx="782">
                  <c:v>0.65620805869545762</c:v>
                </c:pt>
                <c:pt idx="783">
                  <c:v>0.65620805869545762</c:v>
                </c:pt>
                <c:pt idx="784">
                  <c:v>0.65647648304452866</c:v>
                </c:pt>
                <c:pt idx="785">
                  <c:v>0.65766948015151061</c:v>
                </c:pt>
                <c:pt idx="786">
                  <c:v>0.6584151033433745</c:v>
                </c:pt>
                <c:pt idx="787">
                  <c:v>0.65889230218616723</c:v>
                </c:pt>
                <c:pt idx="788">
                  <c:v>0.65889230218616723</c:v>
                </c:pt>
                <c:pt idx="789">
                  <c:v>0.65865370276477087</c:v>
                </c:pt>
                <c:pt idx="790">
                  <c:v>0.65790807957290698</c:v>
                </c:pt>
                <c:pt idx="791">
                  <c:v>0.65743088073011424</c:v>
                </c:pt>
                <c:pt idx="792">
                  <c:v>0.65766948015151061</c:v>
                </c:pt>
                <c:pt idx="793">
                  <c:v>0.65766948015151061</c:v>
                </c:pt>
                <c:pt idx="794">
                  <c:v>0.65817650392197813</c:v>
                </c:pt>
                <c:pt idx="795">
                  <c:v>0.65790807957290698</c:v>
                </c:pt>
                <c:pt idx="796">
                  <c:v>0.65817650392197813</c:v>
                </c:pt>
                <c:pt idx="797">
                  <c:v>0.65766948015151061</c:v>
                </c:pt>
                <c:pt idx="798">
                  <c:v>0.65790807957290698</c:v>
                </c:pt>
                <c:pt idx="799">
                  <c:v>0.65865370276477087</c:v>
                </c:pt>
                <c:pt idx="800">
                  <c:v>0.65936950102895997</c:v>
                </c:pt>
                <c:pt idx="801">
                  <c:v>0.65987652479942749</c:v>
                </c:pt>
                <c:pt idx="802">
                  <c:v>0.66011512422082386</c:v>
                </c:pt>
                <c:pt idx="803">
                  <c:v>0.66011512422082386</c:v>
                </c:pt>
                <c:pt idx="804">
                  <c:v>0.66083092248501296</c:v>
                </c:pt>
                <c:pt idx="805">
                  <c:v>0.6613081213278057</c:v>
                </c:pt>
                <c:pt idx="806">
                  <c:v>0.66229234394106595</c:v>
                </c:pt>
                <c:pt idx="807">
                  <c:v>0.66276954278385869</c:v>
                </c:pt>
                <c:pt idx="808">
                  <c:v>0.66300814220525517</c:v>
                </c:pt>
                <c:pt idx="809">
                  <c:v>0.66253094336246232</c:v>
                </c:pt>
                <c:pt idx="810">
                  <c:v>0.66205374451966958</c:v>
                </c:pt>
                <c:pt idx="811">
                  <c:v>0.66181514509827322</c:v>
                </c:pt>
                <c:pt idx="812">
                  <c:v>0.66229234394106595</c:v>
                </c:pt>
                <c:pt idx="813">
                  <c:v>0.66181514509827322</c:v>
                </c:pt>
                <c:pt idx="814">
                  <c:v>0.66181514509827322</c:v>
                </c:pt>
                <c:pt idx="815">
                  <c:v>0.66157654567687685</c:v>
                </c:pt>
                <c:pt idx="816">
                  <c:v>0.66205374451966958</c:v>
                </c:pt>
                <c:pt idx="817">
                  <c:v>0.66181514509827322</c:v>
                </c:pt>
                <c:pt idx="818">
                  <c:v>0.66157654567687685</c:v>
                </c:pt>
                <c:pt idx="819">
                  <c:v>0.66181514509827322</c:v>
                </c:pt>
                <c:pt idx="820">
                  <c:v>0.66276954278385869</c:v>
                </c:pt>
                <c:pt idx="821">
                  <c:v>0.66327656655432621</c:v>
                </c:pt>
                <c:pt idx="822">
                  <c:v>0.66351516597572258</c:v>
                </c:pt>
                <c:pt idx="823">
                  <c:v>0.66327656655432621</c:v>
                </c:pt>
                <c:pt idx="824">
                  <c:v>0.66375376539711894</c:v>
                </c:pt>
                <c:pt idx="825">
                  <c:v>0.66375376539711894</c:v>
                </c:pt>
                <c:pt idx="826">
                  <c:v>0.66399236481851531</c:v>
                </c:pt>
                <c:pt idx="827">
                  <c:v>0.66399236481851531</c:v>
                </c:pt>
                <c:pt idx="828">
                  <c:v>0.66423096423991179</c:v>
                </c:pt>
                <c:pt idx="829">
                  <c:v>0.66470816308270453</c:v>
                </c:pt>
                <c:pt idx="830">
                  <c:v>0.66497658743177557</c:v>
                </c:pt>
                <c:pt idx="831">
                  <c:v>0.66470816308270453</c:v>
                </c:pt>
                <c:pt idx="832">
                  <c:v>0.66399236481851531</c:v>
                </c:pt>
                <c:pt idx="833">
                  <c:v>0.66327656655432621</c:v>
                </c:pt>
                <c:pt idx="834">
                  <c:v>0.66327656655432621</c:v>
                </c:pt>
                <c:pt idx="835">
                  <c:v>0.66399236481851531</c:v>
                </c:pt>
                <c:pt idx="836">
                  <c:v>0.66521518685317205</c:v>
                </c:pt>
                <c:pt idx="837">
                  <c:v>0.66640818396015389</c:v>
                </c:pt>
                <c:pt idx="838">
                  <c:v>0.66715380715201777</c:v>
                </c:pt>
                <c:pt idx="839">
                  <c:v>0.66715380715201777</c:v>
                </c:pt>
                <c:pt idx="840">
                  <c:v>0.66715380715201777</c:v>
                </c:pt>
                <c:pt idx="841">
                  <c:v>0.66667660830922471</c:v>
                </c:pt>
                <c:pt idx="842">
                  <c:v>0.66667660830922471</c:v>
                </c:pt>
                <c:pt idx="843">
                  <c:v>0.66593098511736115</c:v>
                </c:pt>
                <c:pt idx="844">
                  <c:v>0.66569238569596478</c:v>
                </c:pt>
                <c:pt idx="845">
                  <c:v>0.66569238569596478</c:v>
                </c:pt>
                <c:pt idx="846">
                  <c:v>0.66691520773062141</c:v>
                </c:pt>
                <c:pt idx="847">
                  <c:v>0.66786960541620688</c:v>
                </c:pt>
                <c:pt idx="848">
                  <c:v>0.66810820483760325</c:v>
                </c:pt>
                <c:pt idx="849">
                  <c:v>0.66739240657341414</c:v>
                </c:pt>
                <c:pt idx="850">
                  <c:v>0.66739240657341414</c:v>
                </c:pt>
                <c:pt idx="851">
                  <c:v>0.66763100599481051</c:v>
                </c:pt>
                <c:pt idx="852">
                  <c:v>0.66810820483760325</c:v>
                </c:pt>
                <c:pt idx="853">
                  <c:v>0.66786960541620688</c:v>
                </c:pt>
                <c:pt idx="854">
                  <c:v>0.66834680425899962</c:v>
                </c:pt>
                <c:pt idx="855">
                  <c:v>0.66810820483760325</c:v>
                </c:pt>
                <c:pt idx="856">
                  <c:v>0.66763100599481051</c:v>
                </c:pt>
                <c:pt idx="857">
                  <c:v>0.66691520773062141</c:v>
                </c:pt>
                <c:pt idx="858">
                  <c:v>0.66691520773062141</c:v>
                </c:pt>
                <c:pt idx="859">
                  <c:v>0.66739240657341414</c:v>
                </c:pt>
                <c:pt idx="860">
                  <c:v>0.66763100599481051</c:v>
                </c:pt>
                <c:pt idx="861">
                  <c:v>0.66786960541620688</c:v>
                </c:pt>
                <c:pt idx="862">
                  <c:v>0.66786960541620688</c:v>
                </c:pt>
                <c:pt idx="863">
                  <c:v>0.66810820483760325</c:v>
                </c:pt>
                <c:pt idx="864">
                  <c:v>0.66810820483760325</c:v>
                </c:pt>
                <c:pt idx="865">
                  <c:v>0.66786960541620688</c:v>
                </c:pt>
                <c:pt idx="866">
                  <c:v>0.66786960541620688</c:v>
                </c:pt>
                <c:pt idx="867">
                  <c:v>0.66834680425899962</c:v>
                </c:pt>
                <c:pt idx="868">
                  <c:v>0.66885382802946713</c:v>
                </c:pt>
                <c:pt idx="869">
                  <c:v>0.6690924274508635</c:v>
                </c:pt>
                <c:pt idx="870">
                  <c:v>0.66885382802946713</c:v>
                </c:pt>
                <c:pt idx="871">
                  <c:v>0.6690924274508635</c:v>
                </c:pt>
                <c:pt idx="872">
                  <c:v>0.66933102687225987</c:v>
                </c:pt>
                <c:pt idx="873">
                  <c:v>0.66980822571505261</c:v>
                </c:pt>
                <c:pt idx="874">
                  <c:v>0.67004682513644898</c:v>
                </c:pt>
                <c:pt idx="875">
                  <c:v>0.67004682513644898</c:v>
                </c:pt>
                <c:pt idx="876">
                  <c:v>0.67004682513644898</c:v>
                </c:pt>
                <c:pt idx="877">
                  <c:v>0.67004682513644898</c:v>
                </c:pt>
                <c:pt idx="878">
                  <c:v>0.6703152494855199</c:v>
                </c:pt>
                <c:pt idx="879">
                  <c:v>0.67103104774970923</c:v>
                </c:pt>
                <c:pt idx="880">
                  <c:v>0.67150824659250208</c:v>
                </c:pt>
                <c:pt idx="881">
                  <c:v>0.67225386978436585</c:v>
                </c:pt>
                <c:pt idx="882">
                  <c:v>0.67249246920576233</c:v>
                </c:pt>
                <c:pt idx="883">
                  <c:v>0.67344686689134781</c:v>
                </c:pt>
                <c:pt idx="884">
                  <c:v>0.67419249008321169</c:v>
                </c:pt>
                <c:pt idx="885">
                  <c:v>0.67419249008321169</c:v>
                </c:pt>
                <c:pt idx="886">
                  <c:v>0.67395389066181499</c:v>
                </c:pt>
                <c:pt idx="887">
                  <c:v>0.67344686689134781</c:v>
                </c:pt>
                <c:pt idx="888">
                  <c:v>0.67344686689134781</c:v>
                </c:pt>
                <c:pt idx="889">
                  <c:v>0.67296966804855507</c:v>
                </c:pt>
                <c:pt idx="890">
                  <c:v>0.6727310686271587</c:v>
                </c:pt>
                <c:pt idx="891">
                  <c:v>0.6727310686271587</c:v>
                </c:pt>
                <c:pt idx="892">
                  <c:v>0.67320826746995144</c:v>
                </c:pt>
                <c:pt idx="893">
                  <c:v>0.67296966804855507</c:v>
                </c:pt>
                <c:pt idx="894">
                  <c:v>0.6727310686271587</c:v>
                </c:pt>
                <c:pt idx="895">
                  <c:v>0.67225386978436585</c:v>
                </c:pt>
                <c:pt idx="896">
                  <c:v>0.67225386978436585</c:v>
                </c:pt>
                <c:pt idx="897">
                  <c:v>0.6727310686271587</c:v>
                </c:pt>
                <c:pt idx="898">
                  <c:v>0.6727310686271587</c:v>
                </c:pt>
                <c:pt idx="899">
                  <c:v>0.67320826746995144</c:v>
                </c:pt>
                <c:pt idx="900">
                  <c:v>0.67320826746995144</c:v>
                </c:pt>
                <c:pt idx="901">
                  <c:v>0.67395389066181499</c:v>
                </c:pt>
                <c:pt idx="902">
                  <c:v>0.67466968892600443</c:v>
                </c:pt>
                <c:pt idx="903">
                  <c:v>0.67514688776879717</c:v>
                </c:pt>
                <c:pt idx="904">
                  <c:v>0.67541531211786798</c:v>
                </c:pt>
                <c:pt idx="905">
                  <c:v>0.67514688776879717</c:v>
                </c:pt>
                <c:pt idx="906">
                  <c:v>0.67565391153926446</c:v>
                </c:pt>
                <c:pt idx="907">
                  <c:v>0.67589251096066105</c:v>
                </c:pt>
                <c:pt idx="908">
                  <c:v>0.67636970980345379</c:v>
                </c:pt>
                <c:pt idx="909">
                  <c:v>0.67660830922485016</c:v>
                </c:pt>
                <c:pt idx="910">
                  <c:v>0.67684690864624653</c:v>
                </c:pt>
                <c:pt idx="911">
                  <c:v>0.67660830922485016</c:v>
                </c:pt>
                <c:pt idx="912">
                  <c:v>0.67636970980345379</c:v>
                </c:pt>
                <c:pt idx="913">
                  <c:v>0.67684690864624653</c:v>
                </c:pt>
                <c:pt idx="914">
                  <c:v>0.67735393241671382</c:v>
                </c:pt>
                <c:pt idx="915">
                  <c:v>0.67759253183811041</c:v>
                </c:pt>
                <c:pt idx="916">
                  <c:v>0.67759253183811041</c:v>
                </c:pt>
                <c:pt idx="917">
                  <c:v>0.67806973068090315</c:v>
                </c:pt>
                <c:pt idx="918">
                  <c:v>0.678546929523696</c:v>
                </c:pt>
                <c:pt idx="919">
                  <c:v>0.678546929523696</c:v>
                </c:pt>
                <c:pt idx="920">
                  <c:v>0.67806973068090315</c:v>
                </c:pt>
                <c:pt idx="921">
                  <c:v>0.67759253183811041</c:v>
                </c:pt>
                <c:pt idx="922">
                  <c:v>0.67735393241671382</c:v>
                </c:pt>
                <c:pt idx="923">
                  <c:v>0.67759253183811041</c:v>
                </c:pt>
                <c:pt idx="924">
                  <c:v>0.67783113125950678</c:v>
                </c:pt>
                <c:pt idx="925">
                  <c:v>0.67806973068090315</c:v>
                </c:pt>
                <c:pt idx="926">
                  <c:v>0.67806973068090315</c:v>
                </c:pt>
                <c:pt idx="927">
                  <c:v>0.67783113125950678</c:v>
                </c:pt>
                <c:pt idx="928">
                  <c:v>0.67806973068090315</c:v>
                </c:pt>
                <c:pt idx="929">
                  <c:v>0.67759253183811041</c:v>
                </c:pt>
                <c:pt idx="930">
                  <c:v>0.67806973068090315</c:v>
                </c:pt>
                <c:pt idx="931">
                  <c:v>0.67806973068090315</c:v>
                </c:pt>
                <c:pt idx="932">
                  <c:v>0.67905395329416318</c:v>
                </c:pt>
                <c:pt idx="933">
                  <c:v>0.67905395329416318</c:v>
                </c:pt>
                <c:pt idx="934">
                  <c:v>0.67881535387276681</c:v>
                </c:pt>
                <c:pt idx="935">
                  <c:v>0.67881535387276681</c:v>
                </c:pt>
                <c:pt idx="936">
                  <c:v>0.67929255271555955</c:v>
                </c:pt>
                <c:pt idx="937">
                  <c:v>0.67953115213695625</c:v>
                </c:pt>
                <c:pt idx="938">
                  <c:v>0.67953115213695625</c:v>
                </c:pt>
                <c:pt idx="939">
                  <c:v>0.67929255271555955</c:v>
                </c:pt>
                <c:pt idx="940">
                  <c:v>0.68000835097974899</c:v>
                </c:pt>
                <c:pt idx="941">
                  <c:v>0.68075397417161254</c:v>
                </c:pt>
                <c:pt idx="942">
                  <c:v>0.68170837185719835</c:v>
                </c:pt>
                <c:pt idx="943">
                  <c:v>0.68194697127859472</c:v>
                </c:pt>
                <c:pt idx="944">
                  <c:v>0.68170837185719835</c:v>
                </c:pt>
                <c:pt idx="945">
                  <c:v>0.68099257359300891</c:v>
                </c:pt>
                <c:pt idx="946">
                  <c:v>0.68048554982254172</c:v>
                </c:pt>
                <c:pt idx="947">
                  <c:v>0.68024695040114536</c:v>
                </c:pt>
                <c:pt idx="948">
                  <c:v>0.68048554982254172</c:v>
                </c:pt>
                <c:pt idx="949">
                  <c:v>0.68075397417161254</c:v>
                </c:pt>
                <c:pt idx="950">
                  <c:v>0.68123117301440561</c:v>
                </c:pt>
                <c:pt idx="951">
                  <c:v>0.68194697127859472</c:v>
                </c:pt>
                <c:pt idx="952">
                  <c:v>0.6824539950490619</c:v>
                </c:pt>
                <c:pt idx="953">
                  <c:v>0.68293119389185475</c:v>
                </c:pt>
                <c:pt idx="954">
                  <c:v>0.68293119389185475</c:v>
                </c:pt>
                <c:pt idx="955">
                  <c:v>0.68316979331325134</c:v>
                </c:pt>
                <c:pt idx="956">
                  <c:v>0.68316979331325134</c:v>
                </c:pt>
                <c:pt idx="957">
                  <c:v>0.68316979331325134</c:v>
                </c:pt>
                <c:pt idx="958">
                  <c:v>0.68316979331325134</c:v>
                </c:pt>
                <c:pt idx="959">
                  <c:v>0.68340839273464771</c:v>
                </c:pt>
                <c:pt idx="960">
                  <c:v>0.68364699215604408</c:v>
                </c:pt>
                <c:pt idx="961">
                  <c:v>0.68388559157744044</c:v>
                </c:pt>
                <c:pt idx="962">
                  <c:v>0.68415401592651137</c:v>
                </c:pt>
                <c:pt idx="963">
                  <c:v>0.68463121476930411</c:v>
                </c:pt>
                <c:pt idx="964">
                  <c:v>0.6848698141907007</c:v>
                </c:pt>
                <c:pt idx="965">
                  <c:v>0.68463121476930411</c:v>
                </c:pt>
                <c:pt idx="966">
                  <c:v>0.68388559157744044</c:v>
                </c:pt>
                <c:pt idx="967">
                  <c:v>0.68340839273464771</c:v>
                </c:pt>
                <c:pt idx="968">
                  <c:v>0.68340839273464771</c:v>
                </c:pt>
                <c:pt idx="969">
                  <c:v>0.68439261534790774</c:v>
                </c:pt>
                <c:pt idx="970">
                  <c:v>0.68510841361209707</c:v>
                </c:pt>
                <c:pt idx="971">
                  <c:v>0.6860926362253571</c:v>
                </c:pt>
                <c:pt idx="972">
                  <c:v>0.68585403680396073</c:v>
                </c:pt>
                <c:pt idx="973">
                  <c:v>0.6860926362253571</c:v>
                </c:pt>
                <c:pt idx="974">
                  <c:v>0.68585403680396073</c:v>
                </c:pt>
                <c:pt idx="975">
                  <c:v>0.68585403680396073</c:v>
                </c:pt>
                <c:pt idx="976">
                  <c:v>0.68585403680396073</c:v>
                </c:pt>
                <c:pt idx="977">
                  <c:v>0.68633123564675347</c:v>
                </c:pt>
                <c:pt idx="978">
                  <c:v>0.68704703391094291</c:v>
                </c:pt>
                <c:pt idx="979">
                  <c:v>0.68755405768141009</c:v>
                </c:pt>
                <c:pt idx="980">
                  <c:v>0.68680843448954654</c:v>
                </c:pt>
                <c:pt idx="981">
                  <c:v>0.68680843448954654</c:v>
                </c:pt>
                <c:pt idx="982">
                  <c:v>0.68633123564675347</c:v>
                </c:pt>
                <c:pt idx="983">
                  <c:v>0.68704703391094291</c:v>
                </c:pt>
                <c:pt idx="984">
                  <c:v>0.68704703391094291</c:v>
                </c:pt>
                <c:pt idx="985">
                  <c:v>0.68728563333233927</c:v>
                </c:pt>
                <c:pt idx="986">
                  <c:v>0.68728563333233927</c:v>
                </c:pt>
                <c:pt idx="987">
                  <c:v>0.68680843448954654</c:v>
                </c:pt>
                <c:pt idx="988">
                  <c:v>0.68704703391094291</c:v>
                </c:pt>
                <c:pt idx="989">
                  <c:v>0.68755405768141009</c:v>
                </c:pt>
                <c:pt idx="990">
                  <c:v>0.6885084553669959</c:v>
                </c:pt>
                <c:pt idx="991">
                  <c:v>0.68874705478839227</c:v>
                </c:pt>
                <c:pt idx="992">
                  <c:v>0.68874705478839227</c:v>
                </c:pt>
                <c:pt idx="993">
                  <c:v>0.68874705478839227</c:v>
                </c:pt>
                <c:pt idx="994">
                  <c:v>0.68898565420978863</c:v>
                </c:pt>
                <c:pt idx="995">
                  <c:v>0.68925407855885945</c:v>
                </c:pt>
                <c:pt idx="996">
                  <c:v>0.68949267798025582</c:v>
                </c:pt>
                <c:pt idx="997">
                  <c:v>0.68925407855885945</c:v>
                </c:pt>
                <c:pt idx="998">
                  <c:v>0.68874705478839227</c:v>
                </c:pt>
                <c:pt idx="999">
                  <c:v>0.68803125652420283</c:v>
                </c:pt>
                <c:pt idx="1000">
                  <c:v>0.68803125652420283</c:v>
                </c:pt>
                <c:pt idx="1001">
                  <c:v>0.68779265710280646</c:v>
                </c:pt>
                <c:pt idx="1002">
                  <c:v>0.68803125652420283</c:v>
                </c:pt>
                <c:pt idx="1003">
                  <c:v>0.6885084553669959</c:v>
                </c:pt>
                <c:pt idx="1004">
                  <c:v>0.68949267798025582</c:v>
                </c:pt>
                <c:pt idx="1005">
                  <c:v>0.68996987682304856</c:v>
                </c:pt>
                <c:pt idx="1006">
                  <c:v>0.68996987682304856</c:v>
                </c:pt>
                <c:pt idx="1007">
                  <c:v>0.68973127740165219</c:v>
                </c:pt>
                <c:pt idx="1008">
                  <c:v>0.68973127740165219</c:v>
                </c:pt>
                <c:pt idx="1009">
                  <c:v>0.68949267798025582</c:v>
                </c:pt>
                <c:pt idx="1010">
                  <c:v>0.68949267798025582</c:v>
                </c:pt>
                <c:pt idx="1011">
                  <c:v>0.68996987682304856</c:v>
                </c:pt>
                <c:pt idx="1012">
                  <c:v>0.69095409943630881</c:v>
                </c:pt>
                <c:pt idx="1013">
                  <c:v>0.69166989770049803</c:v>
                </c:pt>
                <c:pt idx="1014">
                  <c:v>0.69190849712189439</c:v>
                </c:pt>
                <c:pt idx="1015">
                  <c:v>0.69166989770049803</c:v>
                </c:pt>
                <c:pt idx="1016">
                  <c:v>0.69143129827910166</c:v>
                </c:pt>
                <c:pt idx="1017">
                  <c:v>0.69119269885770529</c:v>
                </c:pt>
                <c:pt idx="1018">
                  <c:v>0.69143129827910166</c:v>
                </c:pt>
                <c:pt idx="1019">
                  <c:v>0.69238569596468735</c:v>
                </c:pt>
                <c:pt idx="1020">
                  <c:v>0.69313131915655102</c:v>
                </c:pt>
                <c:pt idx="1021">
                  <c:v>0.69336991857794739</c:v>
                </c:pt>
                <c:pt idx="1022">
                  <c:v>0.69289271973515465</c:v>
                </c:pt>
                <c:pt idx="1023">
                  <c:v>0.69313131915655102</c:v>
                </c:pt>
                <c:pt idx="1024">
                  <c:v>0.69336991857794739</c:v>
                </c:pt>
                <c:pt idx="1025">
                  <c:v>0.69360851799934375</c:v>
                </c:pt>
                <c:pt idx="1026">
                  <c:v>0.69336991857794739</c:v>
                </c:pt>
                <c:pt idx="1027">
                  <c:v>0.69336991857794739</c:v>
                </c:pt>
                <c:pt idx="1028">
                  <c:v>0.69384711742074034</c:v>
                </c:pt>
                <c:pt idx="1029">
                  <c:v>0.69432431626353319</c:v>
                </c:pt>
                <c:pt idx="1030">
                  <c:v>0.69408571684213682</c:v>
                </c:pt>
                <c:pt idx="1031">
                  <c:v>0.69360851799934375</c:v>
                </c:pt>
                <c:pt idx="1032">
                  <c:v>0.69289271973515465</c:v>
                </c:pt>
                <c:pt idx="1033">
                  <c:v>0.69313131915655102</c:v>
                </c:pt>
                <c:pt idx="1034">
                  <c:v>0.69360851799934375</c:v>
                </c:pt>
                <c:pt idx="1035">
                  <c:v>0.69408571684213682</c:v>
                </c:pt>
                <c:pt idx="1036">
                  <c:v>0.69432431626353319</c:v>
                </c:pt>
                <c:pt idx="1037">
                  <c:v>0.69408571684213682</c:v>
                </c:pt>
                <c:pt idx="1038">
                  <c:v>0.69384711742074034</c:v>
                </c:pt>
                <c:pt idx="1039">
                  <c:v>0.69384711742074034</c:v>
                </c:pt>
                <c:pt idx="1040">
                  <c:v>0.69408571684213682</c:v>
                </c:pt>
                <c:pt idx="1041">
                  <c:v>0.69506993945539675</c:v>
                </c:pt>
                <c:pt idx="1042">
                  <c:v>0.69554713829818948</c:v>
                </c:pt>
                <c:pt idx="1043">
                  <c:v>0.69554713829818948</c:v>
                </c:pt>
                <c:pt idx="1044">
                  <c:v>0.69483134003400038</c:v>
                </c:pt>
                <c:pt idx="1045">
                  <c:v>0.69459274061260401</c:v>
                </c:pt>
                <c:pt idx="1046">
                  <c:v>0.69432431626353319</c:v>
                </c:pt>
                <c:pt idx="1047">
                  <c:v>0.69506993945539675</c:v>
                </c:pt>
                <c:pt idx="1048">
                  <c:v>0.69578573771958618</c:v>
                </c:pt>
                <c:pt idx="1049">
                  <c:v>0.69653136091144974</c:v>
                </c:pt>
                <c:pt idx="1050">
                  <c:v>0.69653136091144974</c:v>
                </c:pt>
                <c:pt idx="1051">
                  <c:v>0.69602433714098255</c:v>
                </c:pt>
                <c:pt idx="1052">
                  <c:v>0.69554713829818948</c:v>
                </c:pt>
                <c:pt idx="1053">
                  <c:v>0.69506993945539675</c:v>
                </c:pt>
                <c:pt idx="1054">
                  <c:v>0.69530853887679311</c:v>
                </c:pt>
                <c:pt idx="1055">
                  <c:v>0.69629276149005337</c:v>
                </c:pt>
                <c:pt idx="1056">
                  <c:v>0.69700855975424247</c:v>
                </c:pt>
                <c:pt idx="1057">
                  <c:v>0.69748575859703554</c:v>
                </c:pt>
                <c:pt idx="1058">
                  <c:v>0.69748575859703554</c:v>
                </c:pt>
                <c:pt idx="1059">
                  <c:v>0.69748575859703554</c:v>
                </c:pt>
                <c:pt idx="1060">
                  <c:v>0.69724715917563895</c:v>
                </c:pt>
                <c:pt idx="1061">
                  <c:v>0.69724715917563895</c:v>
                </c:pt>
                <c:pt idx="1062">
                  <c:v>0.69676996033284611</c:v>
                </c:pt>
                <c:pt idx="1063">
                  <c:v>0.69653136091144974</c:v>
                </c:pt>
                <c:pt idx="1064">
                  <c:v>0.69653136091144974</c:v>
                </c:pt>
                <c:pt idx="1065">
                  <c:v>0.69748575859703554</c:v>
                </c:pt>
                <c:pt idx="1066">
                  <c:v>0.6982313817888991</c:v>
                </c:pt>
                <c:pt idx="1067">
                  <c:v>0.69846998121029558</c:v>
                </c:pt>
                <c:pt idx="1068">
                  <c:v>0.6982313817888991</c:v>
                </c:pt>
                <c:pt idx="1069">
                  <c:v>0.69846998121029558</c:v>
                </c:pt>
                <c:pt idx="1070">
                  <c:v>0.69918577947448468</c:v>
                </c:pt>
                <c:pt idx="1071">
                  <c:v>0.69993140266634857</c:v>
                </c:pt>
                <c:pt idx="1072">
                  <c:v>0.7004086015091413</c:v>
                </c:pt>
                <c:pt idx="1073">
                  <c:v>0.70017000208774494</c:v>
                </c:pt>
                <c:pt idx="1074">
                  <c:v>0.69993140266634857</c:v>
                </c:pt>
                <c:pt idx="1075">
                  <c:v>0.69942437889588127</c:v>
                </c:pt>
                <c:pt idx="1076">
                  <c:v>0.6996928032449522</c:v>
                </c:pt>
                <c:pt idx="1077">
                  <c:v>0.6996928032449522</c:v>
                </c:pt>
                <c:pt idx="1078">
                  <c:v>0.6996928032449522</c:v>
                </c:pt>
                <c:pt idx="1079">
                  <c:v>0.69918577947448468</c:v>
                </c:pt>
                <c:pt idx="1080">
                  <c:v>0.69942437889588127</c:v>
                </c:pt>
                <c:pt idx="1081">
                  <c:v>0.70017000208774494</c:v>
                </c:pt>
                <c:pt idx="1082">
                  <c:v>0.70088580035193404</c:v>
                </c:pt>
                <c:pt idx="1083">
                  <c:v>0.70139282412240156</c:v>
                </c:pt>
                <c:pt idx="1084">
                  <c:v>0.7018700229651943</c:v>
                </c:pt>
                <c:pt idx="1085">
                  <c:v>0.7025858212293834</c:v>
                </c:pt>
                <c:pt idx="1086">
                  <c:v>0.7025858212293834</c:v>
                </c:pt>
                <c:pt idx="1087">
                  <c:v>0.7018700229651943</c:v>
                </c:pt>
                <c:pt idx="1088">
                  <c:v>0.70112439977333063</c:v>
                </c:pt>
                <c:pt idx="1089">
                  <c:v>0.70112439977333063</c:v>
                </c:pt>
                <c:pt idx="1090">
                  <c:v>0.70139282412240156</c:v>
                </c:pt>
                <c:pt idx="1091">
                  <c:v>0.7018700229651943</c:v>
                </c:pt>
                <c:pt idx="1092">
                  <c:v>0.70234722180798703</c:v>
                </c:pt>
                <c:pt idx="1093">
                  <c:v>0.70309284499985092</c:v>
                </c:pt>
                <c:pt idx="1094">
                  <c:v>0.70333144442124729</c:v>
                </c:pt>
                <c:pt idx="1095">
                  <c:v>0.70357004384264366</c:v>
                </c:pt>
                <c:pt idx="1096">
                  <c:v>0.70380864326404002</c:v>
                </c:pt>
                <c:pt idx="1097">
                  <c:v>0.70404724268543639</c:v>
                </c:pt>
                <c:pt idx="1098">
                  <c:v>0.70404724268543639</c:v>
                </c:pt>
                <c:pt idx="1099">
                  <c:v>0.70380864326404002</c:v>
                </c:pt>
                <c:pt idx="1100">
                  <c:v>0.70357004384264366</c:v>
                </c:pt>
                <c:pt idx="1101">
                  <c:v>0.70357004384264366</c:v>
                </c:pt>
                <c:pt idx="1102">
                  <c:v>0.70357004384264366</c:v>
                </c:pt>
                <c:pt idx="1103">
                  <c:v>0.70333144442124729</c:v>
                </c:pt>
                <c:pt idx="1104">
                  <c:v>0.70333144442124729</c:v>
                </c:pt>
                <c:pt idx="1105">
                  <c:v>0.70333144442124729</c:v>
                </c:pt>
                <c:pt idx="1106">
                  <c:v>0.70404724268543639</c:v>
                </c:pt>
                <c:pt idx="1107">
                  <c:v>0.70503146529869665</c:v>
                </c:pt>
                <c:pt idx="1108">
                  <c:v>0.70598586298428223</c:v>
                </c:pt>
                <c:pt idx="1109">
                  <c:v>0.70673148617614612</c:v>
                </c:pt>
                <c:pt idx="1110">
                  <c:v>0.70697008559754249</c:v>
                </c:pt>
                <c:pt idx="1111">
                  <c:v>0.70720868501893885</c:v>
                </c:pt>
                <c:pt idx="1112">
                  <c:v>0.70697008559754249</c:v>
                </c:pt>
                <c:pt idx="1113">
                  <c:v>0.70697008559754249</c:v>
                </c:pt>
                <c:pt idx="1114">
                  <c:v>0.70673148617614612</c:v>
                </c:pt>
                <c:pt idx="1115">
                  <c:v>0.70673148617614612</c:v>
                </c:pt>
                <c:pt idx="1116">
                  <c:v>0.70697008559754249</c:v>
                </c:pt>
                <c:pt idx="1117">
                  <c:v>0.70720868501893885</c:v>
                </c:pt>
                <c:pt idx="1118">
                  <c:v>0.70768588386173159</c:v>
                </c:pt>
                <c:pt idx="1119">
                  <c:v>0.70792448328312796</c:v>
                </c:pt>
                <c:pt idx="1120">
                  <c:v>0.70843150705359548</c:v>
                </c:pt>
                <c:pt idx="1121">
                  <c:v>0.70843150705359548</c:v>
                </c:pt>
                <c:pt idx="1122">
                  <c:v>0.70792448328312796</c:v>
                </c:pt>
                <c:pt idx="1123">
                  <c:v>0.70744728444033522</c:v>
                </c:pt>
                <c:pt idx="1124">
                  <c:v>0.70720868501893885</c:v>
                </c:pt>
                <c:pt idx="1125">
                  <c:v>0.70697008559754249</c:v>
                </c:pt>
                <c:pt idx="1126">
                  <c:v>0.70720868501893885</c:v>
                </c:pt>
                <c:pt idx="1127">
                  <c:v>0.70744728444033522</c:v>
                </c:pt>
                <c:pt idx="1128">
                  <c:v>0.70768588386173159</c:v>
                </c:pt>
                <c:pt idx="1129">
                  <c:v>0.70768588386173159</c:v>
                </c:pt>
                <c:pt idx="1130">
                  <c:v>0.70768588386173159</c:v>
                </c:pt>
                <c:pt idx="1131">
                  <c:v>0.70867010647499185</c:v>
                </c:pt>
                <c:pt idx="1132">
                  <c:v>0.70867010647499185</c:v>
                </c:pt>
                <c:pt idx="1133">
                  <c:v>0.70914730531778458</c:v>
                </c:pt>
                <c:pt idx="1134">
                  <c:v>0.70890870589638821</c:v>
                </c:pt>
                <c:pt idx="1135">
                  <c:v>0.70938590473918095</c:v>
                </c:pt>
                <c:pt idx="1136">
                  <c:v>0.70914730531778458</c:v>
                </c:pt>
                <c:pt idx="1137">
                  <c:v>0.70843150705359548</c:v>
                </c:pt>
                <c:pt idx="1138">
                  <c:v>0.70843150705359548</c:v>
                </c:pt>
                <c:pt idx="1139">
                  <c:v>0.70867010647499185</c:v>
                </c:pt>
                <c:pt idx="1140">
                  <c:v>0.70914730531778458</c:v>
                </c:pt>
                <c:pt idx="1141">
                  <c:v>0.70890870589638821</c:v>
                </c:pt>
                <c:pt idx="1142">
                  <c:v>0.70938590473918095</c:v>
                </c:pt>
                <c:pt idx="1143">
                  <c:v>0.70938590473918095</c:v>
                </c:pt>
                <c:pt idx="1144">
                  <c:v>0.70938590473918095</c:v>
                </c:pt>
                <c:pt idx="1145">
                  <c:v>0.70867010647499185</c:v>
                </c:pt>
                <c:pt idx="1146">
                  <c:v>0.70914730531778458</c:v>
                </c:pt>
                <c:pt idx="1147">
                  <c:v>0.70962450416057732</c:v>
                </c:pt>
                <c:pt idx="1148">
                  <c:v>0.70986310358197369</c:v>
                </c:pt>
                <c:pt idx="1149">
                  <c:v>0.70986310358197369</c:v>
                </c:pt>
                <c:pt idx="1150">
                  <c:v>0.71013152793104484</c:v>
                </c:pt>
                <c:pt idx="1151">
                  <c:v>0.71037012735244121</c:v>
                </c:pt>
                <c:pt idx="1152">
                  <c:v>0.71108592561663031</c:v>
                </c:pt>
                <c:pt idx="1153">
                  <c:v>0.71108592561663031</c:v>
                </c:pt>
                <c:pt idx="1154">
                  <c:v>0.71108592561663031</c:v>
                </c:pt>
                <c:pt idx="1155">
                  <c:v>0.71037012735244121</c:v>
                </c:pt>
                <c:pt idx="1156">
                  <c:v>0.71037012735244121</c:v>
                </c:pt>
                <c:pt idx="1157">
                  <c:v>0.71132452503802668</c:v>
                </c:pt>
                <c:pt idx="1158">
                  <c:v>0.7125473470726833</c:v>
                </c:pt>
                <c:pt idx="1159">
                  <c:v>0.71377016910734004</c:v>
                </c:pt>
                <c:pt idx="1160">
                  <c:v>0.71353156968594356</c:v>
                </c:pt>
                <c:pt idx="1161">
                  <c:v>0.71302454591547615</c:v>
                </c:pt>
                <c:pt idx="1162">
                  <c:v>0.71207014822989056</c:v>
                </c:pt>
                <c:pt idx="1163">
                  <c:v>0.71156312445942305</c:v>
                </c:pt>
                <c:pt idx="1164">
                  <c:v>0.71132452503802668</c:v>
                </c:pt>
                <c:pt idx="1165">
                  <c:v>0.7118315488084942</c:v>
                </c:pt>
                <c:pt idx="1166">
                  <c:v>0.71230874765128693</c:v>
                </c:pt>
                <c:pt idx="1167">
                  <c:v>0.71230874765128693</c:v>
                </c:pt>
                <c:pt idx="1168">
                  <c:v>0.71278594649407978</c:v>
                </c:pt>
                <c:pt idx="1169">
                  <c:v>0.71377016910734004</c:v>
                </c:pt>
                <c:pt idx="1170">
                  <c:v>0.71472456679292551</c:v>
                </c:pt>
                <c:pt idx="1171">
                  <c:v>0.71472456679292551</c:v>
                </c:pt>
                <c:pt idx="1172">
                  <c:v>0.71496316621432188</c:v>
                </c:pt>
                <c:pt idx="1173">
                  <c:v>0.71523159056339303</c:v>
                </c:pt>
                <c:pt idx="1174">
                  <c:v>0.71496316621432188</c:v>
                </c:pt>
                <c:pt idx="1175">
                  <c:v>0.71448596737152914</c:v>
                </c:pt>
                <c:pt idx="1176">
                  <c:v>0.7140087685287364</c:v>
                </c:pt>
                <c:pt idx="1177">
                  <c:v>0.71377016910734004</c:v>
                </c:pt>
                <c:pt idx="1178">
                  <c:v>0.71326314533687252</c:v>
                </c:pt>
                <c:pt idx="1179">
                  <c:v>0.71326314533687252</c:v>
                </c:pt>
                <c:pt idx="1180">
                  <c:v>0.71377016910734004</c:v>
                </c:pt>
                <c:pt idx="1181">
                  <c:v>0.71448596737152914</c:v>
                </c:pt>
                <c:pt idx="1182">
                  <c:v>0.71523159056339303</c:v>
                </c:pt>
                <c:pt idx="1183">
                  <c:v>0.71594738882758213</c:v>
                </c:pt>
                <c:pt idx="1184">
                  <c:v>0.71642458767037487</c:v>
                </c:pt>
                <c:pt idx="1185">
                  <c:v>0.71642458767037487</c:v>
                </c:pt>
                <c:pt idx="1186">
                  <c:v>0.71570878940618576</c:v>
                </c:pt>
                <c:pt idx="1187">
                  <c:v>0.71523159056339303</c:v>
                </c:pt>
                <c:pt idx="1188">
                  <c:v>0.7154701899847894</c:v>
                </c:pt>
                <c:pt idx="1189">
                  <c:v>0.71642458767037487</c:v>
                </c:pt>
                <c:pt idx="1190">
                  <c:v>0.71666318709177124</c:v>
                </c:pt>
                <c:pt idx="1191">
                  <c:v>0.7161859882489785</c:v>
                </c:pt>
                <c:pt idx="1192">
                  <c:v>0.71594738882758213</c:v>
                </c:pt>
                <c:pt idx="1193">
                  <c:v>0.71594738882758213</c:v>
                </c:pt>
                <c:pt idx="1194">
                  <c:v>0.71594738882758213</c:v>
                </c:pt>
                <c:pt idx="1195">
                  <c:v>0.71594738882758213</c:v>
                </c:pt>
                <c:pt idx="1196">
                  <c:v>0.71642458767037487</c:v>
                </c:pt>
                <c:pt idx="1197">
                  <c:v>0.71740881028363512</c:v>
                </c:pt>
                <c:pt idx="1198">
                  <c:v>0.71764740970503149</c:v>
                </c:pt>
                <c:pt idx="1199">
                  <c:v>0.7169017865131676</c:v>
                </c:pt>
                <c:pt idx="1200">
                  <c:v>0.7169017865131676</c:v>
                </c:pt>
                <c:pt idx="1201">
                  <c:v>0.71717021086223876</c:v>
                </c:pt>
                <c:pt idx="1202">
                  <c:v>0.7183632079692206</c:v>
                </c:pt>
                <c:pt idx="1203">
                  <c:v>0.7183632079692206</c:v>
                </c:pt>
                <c:pt idx="1204">
                  <c:v>0.71788600912642786</c:v>
                </c:pt>
                <c:pt idx="1205">
                  <c:v>0.71764740970503149</c:v>
                </c:pt>
                <c:pt idx="1206">
                  <c:v>0.71860180739061696</c:v>
                </c:pt>
                <c:pt idx="1207">
                  <c:v>0.72006322884667007</c:v>
                </c:pt>
                <c:pt idx="1208">
                  <c:v>0.72057025261713747</c:v>
                </c:pt>
                <c:pt idx="1209">
                  <c:v>0.72030182826806644</c:v>
                </c:pt>
                <c:pt idx="1210">
                  <c:v>0.71958603000387722</c:v>
                </c:pt>
                <c:pt idx="1211">
                  <c:v>0.72006322884667007</c:v>
                </c:pt>
                <c:pt idx="1212">
                  <c:v>0.72030182826806644</c:v>
                </c:pt>
                <c:pt idx="1213">
                  <c:v>0.72057025261713747</c:v>
                </c:pt>
                <c:pt idx="1214">
                  <c:v>0.72030182826806644</c:v>
                </c:pt>
                <c:pt idx="1215">
                  <c:v>0.71982462942527359</c:v>
                </c:pt>
                <c:pt idx="1216">
                  <c:v>0.71982462942527359</c:v>
                </c:pt>
                <c:pt idx="1217">
                  <c:v>0.71934743058248085</c:v>
                </c:pt>
                <c:pt idx="1218">
                  <c:v>0.71934743058248085</c:v>
                </c:pt>
                <c:pt idx="1219">
                  <c:v>0.71934743058248085</c:v>
                </c:pt>
                <c:pt idx="1220">
                  <c:v>0.71982462942527359</c:v>
                </c:pt>
                <c:pt idx="1221">
                  <c:v>0.72030182826806644</c:v>
                </c:pt>
                <c:pt idx="1222">
                  <c:v>0.72030182826806644</c:v>
                </c:pt>
                <c:pt idx="1223">
                  <c:v>0.72006322884667007</c:v>
                </c:pt>
                <c:pt idx="1224">
                  <c:v>0.72006322884667007</c:v>
                </c:pt>
                <c:pt idx="1225">
                  <c:v>0.72057025261713747</c:v>
                </c:pt>
                <c:pt idx="1226">
                  <c:v>0.72128605088132669</c:v>
                </c:pt>
                <c:pt idx="1227">
                  <c:v>0.72152465030272306</c:v>
                </c:pt>
                <c:pt idx="1228">
                  <c:v>0.72200184914551579</c:v>
                </c:pt>
                <c:pt idx="1229">
                  <c:v>0.72176324972411943</c:v>
                </c:pt>
                <c:pt idx="1230">
                  <c:v>0.72176324972411943</c:v>
                </c:pt>
                <c:pt idx="1231">
                  <c:v>0.72176324972411943</c:v>
                </c:pt>
                <c:pt idx="1232">
                  <c:v>0.72227027349458695</c:v>
                </c:pt>
                <c:pt idx="1233">
                  <c:v>0.72227027349458695</c:v>
                </c:pt>
                <c:pt idx="1234">
                  <c:v>0.72250887291598331</c:v>
                </c:pt>
                <c:pt idx="1235">
                  <c:v>0.72250887291598331</c:v>
                </c:pt>
                <c:pt idx="1236">
                  <c:v>0.72322467118017242</c:v>
                </c:pt>
                <c:pt idx="1237">
                  <c:v>0.72322467118017242</c:v>
                </c:pt>
                <c:pt idx="1238">
                  <c:v>0.72298607175877605</c:v>
                </c:pt>
                <c:pt idx="1239">
                  <c:v>0.72250887291598331</c:v>
                </c:pt>
                <c:pt idx="1240">
                  <c:v>0.72274747233737968</c:v>
                </c:pt>
                <c:pt idx="1241">
                  <c:v>0.72370187002296515</c:v>
                </c:pt>
                <c:pt idx="1242">
                  <c:v>0.72420889379343267</c:v>
                </c:pt>
                <c:pt idx="1243">
                  <c:v>0.7239702943720363</c:v>
                </c:pt>
                <c:pt idx="1244">
                  <c:v>0.72346327060156879</c:v>
                </c:pt>
                <c:pt idx="1245">
                  <c:v>0.72370187002296515</c:v>
                </c:pt>
                <c:pt idx="1246">
                  <c:v>0.72420889379343267</c:v>
                </c:pt>
                <c:pt idx="1247">
                  <c:v>0.72492469205762178</c:v>
                </c:pt>
                <c:pt idx="1248">
                  <c:v>0.72468609263622541</c:v>
                </c:pt>
                <c:pt idx="1249">
                  <c:v>0.72420889379343267</c:v>
                </c:pt>
                <c:pt idx="1250">
                  <c:v>0.72370187002296515</c:v>
                </c:pt>
                <c:pt idx="1251">
                  <c:v>0.72370187002296515</c:v>
                </c:pt>
                <c:pt idx="1252">
                  <c:v>0.72420889379343267</c:v>
                </c:pt>
                <c:pt idx="1253">
                  <c:v>0.72420889379343267</c:v>
                </c:pt>
                <c:pt idx="1254">
                  <c:v>0.72444749321482904</c:v>
                </c:pt>
                <c:pt idx="1255">
                  <c:v>0.72492469205762178</c:v>
                </c:pt>
                <c:pt idx="1256">
                  <c:v>0.72590891467088203</c:v>
                </c:pt>
                <c:pt idx="1257">
                  <c:v>0.72638611351367477</c:v>
                </c:pt>
                <c:pt idx="1258">
                  <c:v>0.7261475140922784</c:v>
                </c:pt>
                <c:pt idx="1259">
                  <c:v>0.7261475140922784</c:v>
                </c:pt>
                <c:pt idx="1260">
                  <c:v>0.72638611351367477</c:v>
                </c:pt>
                <c:pt idx="1261">
                  <c:v>0.72710191177786387</c:v>
                </c:pt>
                <c:pt idx="1262">
                  <c:v>0.72710191177786387</c:v>
                </c:pt>
                <c:pt idx="1263">
                  <c:v>0.72686331235646751</c:v>
                </c:pt>
                <c:pt idx="1264">
                  <c:v>0.72638611351367477</c:v>
                </c:pt>
                <c:pt idx="1265">
                  <c:v>0.72638611351367477</c:v>
                </c:pt>
                <c:pt idx="1266">
                  <c:v>0.72710191177786387</c:v>
                </c:pt>
                <c:pt idx="1267">
                  <c:v>0.72760893554833139</c:v>
                </c:pt>
                <c:pt idx="1268">
                  <c:v>0.7273703361269348</c:v>
                </c:pt>
                <c:pt idx="1269">
                  <c:v>0.72662471293507114</c:v>
                </c:pt>
                <c:pt idx="1270">
                  <c:v>0.72638611351367477</c:v>
                </c:pt>
                <c:pt idx="1271">
                  <c:v>0.72686331235646751</c:v>
                </c:pt>
                <c:pt idx="1272">
                  <c:v>0.72686331235646751</c:v>
                </c:pt>
                <c:pt idx="1273">
                  <c:v>0.72638611351367477</c:v>
                </c:pt>
                <c:pt idx="1274">
                  <c:v>0.72567031524948544</c:v>
                </c:pt>
                <c:pt idx="1275">
                  <c:v>0.72567031524948544</c:v>
                </c:pt>
                <c:pt idx="1276">
                  <c:v>0.72590891467088203</c:v>
                </c:pt>
                <c:pt idx="1277">
                  <c:v>0.72638611351367477</c:v>
                </c:pt>
                <c:pt idx="1278">
                  <c:v>0.72710191177786387</c:v>
                </c:pt>
                <c:pt idx="1279">
                  <c:v>0.72784753496972776</c:v>
                </c:pt>
                <c:pt idx="1280">
                  <c:v>0.72808613439112413</c:v>
                </c:pt>
                <c:pt idx="1281">
                  <c:v>0.72832473381252061</c:v>
                </c:pt>
                <c:pt idx="1282">
                  <c:v>0.72880193265531334</c:v>
                </c:pt>
                <c:pt idx="1283">
                  <c:v>0.72954755584717723</c:v>
                </c:pt>
                <c:pt idx="1284">
                  <c:v>0.73002475468996997</c:v>
                </c:pt>
                <c:pt idx="1285">
                  <c:v>0.73002475468996997</c:v>
                </c:pt>
                <c:pt idx="1286">
                  <c:v>0.72954755584717723</c:v>
                </c:pt>
                <c:pt idx="1287">
                  <c:v>0.72904053207670971</c:v>
                </c:pt>
                <c:pt idx="1288">
                  <c:v>0.72930895642578086</c:v>
                </c:pt>
                <c:pt idx="1289">
                  <c:v>0.7297861552685736</c:v>
                </c:pt>
                <c:pt idx="1290">
                  <c:v>0.7305019535327627</c:v>
                </c:pt>
                <c:pt idx="1291">
                  <c:v>0.7305019535327627</c:v>
                </c:pt>
                <c:pt idx="1292">
                  <c:v>0.73100897730322989</c:v>
                </c:pt>
                <c:pt idx="1293">
                  <c:v>0.73074055295415907</c:v>
                </c:pt>
                <c:pt idx="1294">
                  <c:v>0.7305019535327627</c:v>
                </c:pt>
                <c:pt idx="1295">
                  <c:v>0.73002475468996997</c:v>
                </c:pt>
                <c:pt idx="1296">
                  <c:v>0.73002475468996997</c:v>
                </c:pt>
                <c:pt idx="1297">
                  <c:v>0.73002475468996997</c:v>
                </c:pt>
                <c:pt idx="1298">
                  <c:v>0.73002475468996997</c:v>
                </c:pt>
                <c:pt idx="1299">
                  <c:v>0.73002475468996997</c:v>
                </c:pt>
                <c:pt idx="1300">
                  <c:v>0.73026335411136634</c:v>
                </c:pt>
                <c:pt idx="1301">
                  <c:v>0.73026335411136634</c:v>
                </c:pt>
                <c:pt idx="1302">
                  <c:v>0.73074055295415907</c:v>
                </c:pt>
                <c:pt idx="1303">
                  <c:v>0.73172477556741933</c:v>
                </c:pt>
                <c:pt idx="1304">
                  <c:v>0.73244057383160843</c:v>
                </c:pt>
                <c:pt idx="1305">
                  <c:v>0.73270899818067936</c:v>
                </c:pt>
                <c:pt idx="1306">
                  <c:v>0.73244057383160843</c:v>
                </c:pt>
                <c:pt idx="1307">
                  <c:v>0.73294759760207595</c:v>
                </c:pt>
                <c:pt idx="1308">
                  <c:v>0.73342479644486869</c:v>
                </c:pt>
                <c:pt idx="1309">
                  <c:v>0.73390199528766142</c:v>
                </c:pt>
                <c:pt idx="1310">
                  <c:v>0.73414059470905779</c:v>
                </c:pt>
                <c:pt idx="1311">
                  <c:v>0.73440901905812872</c:v>
                </c:pt>
                <c:pt idx="1312">
                  <c:v>0.73390199528766142</c:v>
                </c:pt>
                <c:pt idx="1313">
                  <c:v>0.73390199528766142</c:v>
                </c:pt>
                <c:pt idx="1314">
                  <c:v>0.73342479644486869</c:v>
                </c:pt>
                <c:pt idx="1315">
                  <c:v>0.73390199528766142</c:v>
                </c:pt>
                <c:pt idx="1316">
                  <c:v>0.73464761847952509</c:v>
                </c:pt>
                <c:pt idx="1317">
                  <c:v>0.73512481732231805</c:v>
                </c:pt>
                <c:pt idx="1318">
                  <c:v>0.73536341674371442</c:v>
                </c:pt>
                <c:pt idx="1319">
                  <c:v>0.73440901905812872</c:v>
                </c:pt>
                <c:pt idx="1320">
                  <c:v>0.73390199528766142</c:v>
                </c:pt>
                <c:pt idx="1321">
                  <c:v>0.73342479644486869</c:v>
                </c:pt>
                <c:pt idx="1322">
                  <c:v>0.73342479644486869</c:v>
                </c:pt>
                <c:pt idx="1323">
                  <c:v>0.73342479644486869</c:v>
                </c:pt>
                <c:pt idx="1324">
                  <c:v>0.73342479644486869</c:v>
                </c:pt>
                <c:pt idx="1325">
                  <c:v>0.73342479644486869</c:v>
                </c:pt>
                <c:pt idx="1326">
                  <c:v>0.73318619702347232</c:v>
                </c:pt>
                <c:pt idx="1327">
                  <c:v>0.73342479644486869</c:v>
                </c:pt>
                <c:pt idx="1328">
                  <c:v>0.73390199528766142</c:v>
                </c:pt>
                <c:pt idx="1329">
                  <c:v>0.73440901905812872</c:v>
                </c:pt>
                <c:pt idx="1330">
                  <c:v>0.73414059470905779</c:v>
                </c:pt>
                <c:pt idx="1331">
                  <c:v>0.73414059470905779</c:v>
                </c:pt>
                <c:pt idx="1332">
                  <c:v>0.73440901905812872</c:v>
                </c:pt>
                <c:pt idx="1333">
                  <c:v>0.73536341674371442</c:v>
                </c:pt>
                <c:pt idx="1334">
                  <c:v>0.73560201616511089</c:v>
                </c:pt>
                <c:pt idx="1335">
                  <c:v>0.73560201616511089</c:v>
                </c:pt>
                <c:pt idx="1336">
                  <c:v>0.73536341674371442</c:v>
                </c:pt>
                <c:pt idx="1337">
                  <c:v>0.73512481732231805</c:v>
                </c:pt>
                <c:pt idx="1338">
                  <c:v>0.73560201616511089</c:v>
                </c:pt>
                <c:pt idx="1339">
                  <c:v>0.73634763935697445</c:v>
                </c:pt>
                <c:pt idx="1340">
                  <c:v>0.73730203704256025</c:v>
                </c:pt>
                <c:pt idx="1341">
                  <c:v>0.73754063646395662</c:v>
                </c:pt>
                <c:pt idx="1342">
                  <c:v>0.73730203704256025</c:v>
                </c:pt>
                <c:pt idx="1343">
                  <c:v>0.73682483819976752</c:v>
                </c:pt>
                <c:pt idx="1344">
                  <c:v>0.73658623877837115</c:v>
                </c:pt>
                <c:pt idx="1345">
                  <c:v>0.73658623877837115</c:v>
                </c:pt>
                <c:pt idx="1346">
                  <c:v>0.73658623877837115</c:v>
                </c:pt>
                <c:pt idx="1347">
                  <c:v>0.73658623877837115</c:v>
                </c:pt>
                <c:pt idx="1348">
                  <c:v>0.73682483819976752</c:v>
                </c:pt>
                <c:pt idx="1349">
                  <c:v>0.73754063646395662</c:v>
                </c:pt>
                <c:pt idx="1350">
                  <c:v>0.73804766023442381</c:v>
                </c:pt>
                <c:pt idx="1351">
                  <c:v>0.73804766023442381</c:v>
                </c:pt>
                <c:pt idx="1352">
                  <c:v>0.73780906081302744</c:v>
                </c:pt>
                <c:pt idx="1353">
                  <c:v>0.73780906081302744</c:v>
                </c:pt>
                <c:pt idx="1354">
                  <c:v>0.73804766023442381</c:v>
                </c:pt>
                <c:pt idx="1355">
                  <c:v>0.73876345849861325</c:v>
                </c:pt>
                <c:pt idx="1356">
                  <c:v>0.7395090816904768</c:v>
                </c:pt>
                <c:pt idx="1357">
                  <c:v>0.7395090816904768</c:v>
                </c:pt>
                <c:pt idx="1358">
                  <c:v>0.73900205792000961</c:v>
                </c:pt>
                <c:pt idx="1359">
                  <c:v>0.73900205792000961</c:v>
                </c:pt>
                <c:pt idx="1360">
                  <c:v>0.73924065734140598</c:v>
                </c:pt>
                <c:pt idx="1361">
                  <c:v>0.73900205792000961</c:v>
                </c:pt>
                <c:pt idx="1362">
                  <c:v>0.73780906081302744</c:v>
                </c:pt>
                <c:pt idx="1363">
                  <c:v>0.73804766023442381</c:v>
                </c:pt>
                <c:pt idx="1364">
                  <c:v>0.73876345849861325</c:v>
                </c:pt>
                <c:pt idx="1365">
                  <c:v>0.73998628053326965</c:v>
                </c:pt>
                <c:pt idx="1366">
                  <c:v>0.74022487995466624</c:v>
                </c:pt>
                <c:pt idx="1367">
                  <c:v>0.74022487995466624</c:v>
                </c:pt>
                <c:pt idx="1368">
                  <c:v>0.74046347937606261</c:v>
                </c:pt>
                <c:pt idx="1369">
                  <c:v>0.74070207879745897</c:v>
                </c:pt>
                <c:pt idx="1370">
                  <c:v>0.74117927764025171</c:v>
                </c:pt>
                <c:pt idx="1371">
                  <c:v>0.74144770198932264</c:v>
                </c:pt>
                <c:pt idx="1372">
                  <c:v>0.74117927764025171</c:v>
                </c:pt>
                <c:pt idx="1373">
                  <c:v>0.74070207879745897</c:v>
                </c:pt>
                <c:pt idx="1374">
                  <c:v>0.74046347937606261</c:v>
                </c:pt>
                <c:pt idx="1375">
                  <c:v>0.74022487995466624</c:v>
                </c:pt>
                <c:pt idx="1376">
                  <c:v>0.74022487995466624</c:v>
                </c:pt>
                <c:pt idx="1377">
                  <c:v>0.74022487995466624</c:v>
                </c:pt>
                <c:pt idx="1378">
                  <c:v>0.74070207879745897</c:v>
                </c:pt>
                <c:pt idx="1379">
                  <c:v>0.74144770198932264</c:v>
                </c:pt>
                <c:pt idx="1380">
                  <c:v>0.74192490083211537</c:v>
                </c:pt>
                <c:pt idx="1381">
                  <c:v>0.74240209967490833</c:v>
                </c:pt>
                <c:pt idx="1382">
                  <c:v>0.74240209967490833</c:v>
                </c:pt>
                <c:pt idx="1383">
                  <c:v>0.74287929851770118</c:v>
                </c:pt>
                <c:pt idx="1384">
                  <c:v>0.74287929851770118</c:v>
                </c:pt>
                <c:pt idx="1385">
                  <c:v>0.74287929851770118</c:v>
                </c:pt>
                <c:pt idx="1386">
                  <c:v>0.7426406990963047</c:v>
                </c:pt>
                <c:pt idx="1387">
                  <c:v>0.74240209967490833</c:v>
                </c:pt>
                <c:pt idx="1388">
                  <c:v>0.7426406990963047</c:v>
                </c:pt>
                <c:pt idx="1389">
                  <c:v>0.74287929851770118</c:v>
                </c:pt>
                <c:pt idx="1390">
                  <c:v>0.74386352113096144</c:v>
                </c:pt>
                <c:pt idx="1391">
                  <c:v>0.74484774374422136</c:v>
                </c:pt>
                <c:pt idx="1392">
                  <c:v>0.74508634316561773</c:v>
                </c:pt>
                <c:pt idx="1393">
                  <c:v>0.74508634316561773</c:v>
                </c:pt>
                <c:pt idx="1394">
                  <c:v>0.74484774374422136</c:v>
                </c:pt>
                <c:pt idx="1395">
                  <c:v>0.74508634316561773</c:v>
                </c:pt>
                <c:pt idx="1396">
                  <c:v>0.74457931939515054</c:v>
                </c:pt>
                <c:pt idx="1397">
                  <c:v>0.7441021205523578</c:v>
                </c:pt>
                <c:pt idx="1398">
                  <c:v>0.74434071997375417</c:v>
                </c:pt>
                <c:pt idx="1399">
                  <c:v>0.74508634316561773</c:v>
                </c:pt>
                <c:pt idx="1400">
                  <c:v>0.74508634316561773</c:v>
                </c:pt>
                <c:pt idx="1401">
                  <c:v>0.74434071997375417</c:v>
                </c:pt>
                <c:pt idx="1402">
                  <c:v>0.74386352113096144</c:v>
                </c:pt>
                <c:pt idx="1403">
                  <c:v>0.74434071997375417</c:v>
                </c:pt>
                <c:pt idx="1404">
                  <c:v>0.74484774374422136</c:v>
                </c:pt>
                <c:pt idx="1405">
                  <c:v>0.74484774374422136</c:v>
                </c:pt>
                <c:pt idx="1406">
                  <c:v>0.74484774374422136</c:v>
                </c:pt>
                <c:pt idx="1407">
                  <c:v>0.74532494258701409</c:v>
                </c:pt>
                <c:pt idx="1408">
                  <c:v>0.74604074085120353</c:v>
                </c:pt>
                <c:pt idx="1409">
                  <c:v>0.7462793402725999</c:v>
                </c:pt>
                <c:pt idx="1410">
                  <c:v>0.74604074085120353</c:v>
                </c:pt>
                <c:pt idx="1411">
                  <c:v>0.74580214142980716</c:v>
                </c:pt>
                <c:pt idx="1412">
                  <c:v>0.7455635420084108</c:v>
                </c:pt>
                <c:pt idx="1413">
                  <c:v>0.7455635420084108</c:v>
                </c:pt>
                <c:pt idx="1414">
                  <c:v>0.74532494258701409</c:v>
                </c:pt>
                <c:pt idx="1415">
                  <c:v>0.7455635420084108</c:v>
                </c:pt>
                <c:pt idx="1416">
                  <c:v>0.7455635420084108</c:v>
                </c:pt>
                <c:pt idx="1417">
                  <c:v>0.74604074085120353</c:v>
                </c:pt>
                <c:pt idx="1418">
                  <c:v>0.74654776462167072</c:v>
                </c:pt>
                <c:pt idx="1419">
                  <c:v>0.74678636404306709</c:v>
                </c:pt>
                <c:pt idx="1420">
                  <c:v>0.74678636404306709</c:v>
                </c:pt>
                <c:pt idx="1421">
                  <c:v>0.74678636404306709</c:v>
                </c:pt>
                <c:pt idx="1422">
                  <c:v>0.74678636404306709</c:v>
                </c:pt>
                <c:pt idx="1423">
                  <c:v>0.74702496346446357</c:v>
                </c:pt>
                <c:pt idx="1424">
                  <c:v>0.74678636404306709</c:v>
                </c:pt>
                <c:pt idx="1425">
                  <c:v>0.74702496346446357</c:v>
                </c:pt>
                <c:pt idx="1426">
                  <c:v>0.74726356288585993</c:v>
                </c:pt>
                <c:pt idx="1427">
                  <c:v>0.74750216230725652</c:v>
                </c:pt>
                <c:pt idx="1428">
                  <c:v>0.74750216230725652</c:v>
                </c:pt>
                <c:pt idx="1429">
                  <c:v>0.74774076172865289</c:v>
                </c:pt>
                <c:pt idx="1430">
                  <c:v>0.74848638492051656</c:v>
                </c:pt>
                <c:pt idx="1431">
                  <c:v>0.74896358376330929</c:v>
                </c:pt>
                <c:pt idx="1432">
                  <c:v>0.74896358376330929</c:v>
                </c:pt>
                <c:pt idx="1433">
                  <c:v>0.74872498434191292</c:v>
                </c:pt>
                <c:pt idx="1434">
                  <c:v>0.74920218318470588</c:v>
                </c:pt>
                <c:pt idx="1435">
                  <c:v>0.74944078260610225</c:v>
                </c:pt>
                <c:pt idx="1436">
                  <c:v>0.74944078260610225</c:v>
                </c:pt>
                <c:pt idx="1437">
                  <c:v>0.74896358376330929</c:v>
                </c:pt>
                <c:pt idx="1438">
                  <c:v>0.74896358376330929</c:v>
                </c:pt>
                <c:pt idx="1439">
                  <c:v>0.74920218318470588</c:v>
                </c:pt>
                <c:pt idx="1440">
                  <c:v>0.74944078260610225</c:v>
                </c:pt>
                <c:pt idx="1441">
                  <c:v>0.74944078260610225</c:v>
                </c:pt>
                <c:pt idx="1442">
                  <c:v>0.74944078260610225</c:v>
                </c:pt>
                <c:pt idx="1443">
                  <c:v>0.74994780637656955</c:v>
                </c:pt>
                <c:pt idx="1444">
                  <c:v>0.74967938202749862</c:v>
                </c:pt>
                <c:pt idx="1445">
                  <c:v>0.74967938202749862</c:v>
                </c:pt>
                <c:pt idx="1446">
                  <c:v>0.74944078260610225</c:v>
                </c:pt>
                <c:pt idx="1447">
                  <c:v>0.74967938202749862</c:v>
                </c:pt>
                <c:pt idx="1448">
                  <c:v>0.75018640579796592</c:v>
                </c:pt>
                <c:pt idx="1449">
                  <c:v>0.75042500521936228</c:v>
                </c:pt>
                <c:pt idx="1450">
                  <c:v>0.75090220406215502</c:v>
                </c:pt>
                <c:pt idx="1451">
                  <c:v>0.75114080348355172</c:v>
                </c:pt>
                <c:pt idx="1452">
                  <c:v>0.75137940290494809</c:v>
                </c:pt>
                <c:pt idx="1453">
                  <c:v>0.75164782725401891</c:v>
                </c:pt>
                <c:pt idx="1454">
                  <c:v>0.75164782725401891</c:v>
                </c:pt>
                <c:pt idx="1455">
                  <c:v>0.75137940290494809</c:v>
                </c:pt>
                <c:pt idx="1456">
                  <c:v>0.75137940290494809</c:v>
                </c:pt>
                <c:pt idx="1457">
                  <c:v>0.75137940290494809</c:v>
                </c:pt>
                <c:pt idx="1458">
                  <c:v>0.75137940290494809</c:v>
                </c:pt>
                <c:pt idx="1459">
                  <c:v>0.75137940290494809</c:v>
                </c:pt>
                <c:pt idx="1460">
                  <c:v>0.75114080348355172</c:v>
                </c:pt>
                <c:pt idx="1461">
                  <c:v>0.75137940290494809</c:v>
                </c:pt>
                <c:pt idx="1462">
                  <c:v>0.75137940290494809</c:v>
                </c:pt>
                <c:pt idx="1463">
                  <c:v>0.75137940290494809</c:v>
                </c:pt>
                <c:pt idx="1464">
                  <c:v>0.75164782725401891</c:v>
                </c:pt>
                <c:pt idx="1465">
                  <c:v>0.75188642667541528</c:v>
                </c:pt>
                <c:pt idx="1466">
                  <c:v>0.75188642667541528</c:v>
                </c:pt>
                <c:pt idx="1467">
                  <c:v>0.75188642667541528</c:v>
                </c:pt>
                <c:pt idx="1468">
                  <c:v>0.75164782725401891</c:v>
                </c:pt>
                <c:pt idx="1469">
                  <c:v>0.75236362551820801</c:v>
                </c:pt>
                <c:pt idx="1470">
                  <c:v>0.75260222493960438</c:v>
                </c:pt>
                <c:pt idx="1471">
                  <c:v>0.75331802320379382</c:v>
                </c:pt>
                <c:pt idx="1472">
                  <c:v>0.75358644755286464</c:v>
                </c:pt>
                <c:pt idx="1473">
                  <c:v>0.75406364639565737</c:v>
                </c:pt>
                <c:pt idx="1474">
                  <c:v>0.75406364639565737</c:v>
                </c:pt>
                <c:pt idx="1475">
                  <c:v>0.75358644755286464</c:v>
                </c:pt>
                <c:pt idx="1476">
                  <c:v>0.75284082436100108</c:v>
                </c:pt>
                <c:pt idx="1477">
                  <c:v>0.75260222493960438</c:v>
                </c:pt>
                <c:pt idx="1478">
                  <c:v>0.75260222493960438</c:v>
                </c:pt>
                <c:pt idx="1479">
                  <c:v>0.75331802320379382</c:v>
                </c:pt>
                <c:pt idx="1480">
                  <c:v>0.75358644755286464</c:v>
                </c:pt>
                <c:pt idx="1481">
                  <c:v>0.75454084523845022</c:v>
                </c:pt>
                <c:pt idx="1482">
                  <c:v>0.75454084523845022</c:v>
                </c:pt>
                <c:pt idx="1483">
                  <c:v>0.75477944465984681</c:v>
                </c:pt>
                <c:pt idx="1484">
                  <c:v>0.75477944465984681</c:v>
                </c:pt>
                <c:pt idx="1485">
                  <c:v>0.75454084523845022</c:v>
                </c:pt>
                <c:pt idx="1486">
                  <c:v>0.75430224581705385</c:v>
                </c:pt>
                <c:pt idx="1487">
                  <c:v>0.75477944465984681</c:v>
                </c:pt>
                <c:pt idx="1488">
                  <c:v>0.75528646843031411</c:v>
                </c:pt>
                <c:pt idx="1489">
                  <c:v>0.75552506785171047</c:v>
                </c:pt>
                <c:pt idx="1490">
                  <c:v>0.75552506785171047</c:v>
                </c:pt>
                <c:pt idx="1491">
                  <c:v>0.75600226669450321</c:v>
                </c:pt>
                <c:pt idx="1492">
                  <c:v>0.75698648930776347</c:v>
                </c:pt>
                <c:pt idx="1493">
                  <c:v>0.75722508872915983</c:v>
                </c:pt>
                <c:pt idx="1494">
                  <c:v>0.75698648930776347</c:v>
                </c:pt>
                <c:pt idx="1495">
                  <c:v>0.75647946553729617</c:v>
                </c:pt>
                <c:pt idx="1496">
                  <c:v>0.75552506785171047</c:v>
                </c:pt>
                <c:pt idx="1497">
                  <c:v>0.75501804408124318</c:v>
                </c:pt>
                <c:pt idx="1498">
                  <c:v>0.75477944465984681</c:v>
                </c:pt>
                <c:pt idx="1499">
                  <c:v>0.75552506785171047</c:v>
                </c:pt>
                <c:pt idx="1500">
                  <c:v>0.75624086611589958</c:v>
                </c:pt>
                <c:pt idx="1501">
                  <c:v>0.75698648930776347</c:v>
                </c:pt>
                <c:pt idx="1502">
                  <c:v>0.75671806495869254</c:v>
                </c:pt>
                <c:pt idx="1503">
                  <c:v>0.75624086611589958</c:v>
                </c:pt>
                <c:pt idx="1504">
                  <c:v>0.75624086611589958</c:v>
                </c:pt>
                <c:pt idx="1505">
                  <c:v>0.75698648930776347</c:v>
                </c:pt>
                <c:pt idx="1506">
                  <c:v>0.7574636881505562</c:v>
                </c:pt>
                <c:pt idx="1507">
                  <c:v>0.7574636881505562</c:v>
                </c:pt>
                <c:pt idx="1508">
                  <c:v>0.75722508872915983</c:v>
                </c:pt>
                <c:pt idx="1509">
                  <c:v>0.75770228757195257</c:v>
                </c:pt>
                <c:pt idx="1510">
                  <c:v>0.75794088699334894</c:v>
                </c:pt>
                <c:pt idx="1511">
                  <c:v>0.75817948641474564</c:v>
                </c:pt>
                <c:pt idx="1512">
                  <c:v>0.75794088699334894</c:v>
                </c:pt>
                <c:pt idx="1513">
                  <c:v>0.75794088699334894</c:v>
                </c:pt>
                <c:pt idx="1514">
                  <c:v>0.75770228757195257</c:v>
                </c:pt>
                <c:pt idx="1515">
                  <c:v>0.75794088699334894</c:v>
                </c:pt>
                <c:pt idx="1516">
                  <c:v>0.75817948641474564</c:v>
                </c:pt>
                <c:pt idx="1517">
                  <c:v>0.75916370902800556</c:v>
                </c:pt>
                <c:pt idx="1518">
                  <c:v>0.7596409078707983</c:v>
                </c:pt>
                <c:pt idx="1519">
                  <c:v>0.76011810671359137</c:v>
                </c:pt>
                <c:pt idx="1520">
                  <c:v>0.76011810671359137</c:v>
                </c:pt>
                <c:pt idx="1521">
                  <c:v>0.76011810671359137</c:v>
                </c:pt>
                <c:pt idx="1522">
                  <c:v>0.75940230844940193</c:v>
                </c:pt>
                <c:pt idx="1523">
                  <c:v>0.75868651018521283</c:v>
                </c:pt>
                <c:pt idx="1524">
                  <c:v>0.75841808583614201</c:v>
                </c:pt>
                <c:pt idx="1525">
                  <c:v>0.75868651018521283</c:v>
                </c:pt>
                <c:pt idx="1526">
                  <c:v>0.75916370902800556</c:v>
                </c:pt>
                <c:pt idx="1527">
                  <c:v>0.75940230844940193</c:v>
                </c:pt>
                <c:pt idx="1528">
                  <c:v>0.75987950729219467</c:v>
                </c:pt>
                <c:pt idx="1529">
                  <c:v>0.76011810671359137</c:v>
                </c:pt>
                <c:pt idx="1530">
                  <c:v>0.76038653106266219</c:v>
                </c:pt>
                <c:pt idx="1531">
                  <c:v>0.76062513048405855</c:v>
                </c:pt>
                <c:pt idx="1532">
                  <c:v>0.76062513048405855</c:v>
                </c:pt>
                <c:pt idx="1533">
                  <c:v>0.76038653106266219</c:v>
                </c:pt>
                <c:pt idx="1534">
                  <c:v>0.75987950729219467</c:v>
                </c:pt>
                <c:pt idx="1535">
                  <c:v>0.75987950729219467</c:v>
                </c:pt>
                <c:pt idx="1536">
                  <c:v>0.76038653106266219</c:v>
                </c:pt>
                <c:pt idx="1537">
                  <c:v>0.76038653106266219</c:v>
                </c:pt>
                <c:pt idx="1538">
                  <c:v>0.76086372990545492</c:v>
                </c:pt>
                <c:pt idx="1539">
                  <c:v>0.76134092874824766</c:v>
                </c:pt>
                <c:pt idx="1540">
                  <c:v>0.76181812759104073</c:v>
                </c:pt>
                <c:pt idx="1541">
                  <c:v>0.76157952816964414</c:v>
                </c:pt>
                <c:pt idx="1542">
                  <c:v>0.76086372990545492</c:v>
                </c:pt>
                <c:pt idx="1543">
                  <c:v>0.76086372990545492</c:v>
                </c:pt>
                <c:pt idx="1544">
                  <c:v>0.76086372990545492</c:v>
                </c:pt>
                <c:pt idx="1545">
                  <c:v>0.76110232932685129</c:v>
                </c:pt>
                <c:pt idx="1546">
                  <c:v>0.76157952816964414</c:v>
                </c:pt>
                <c:pt idx="1547">
                  <c:v>0.76232515136150791</c:v>
                </c:pt>
                <c:pt idx="1548">
                  <c:v>0.7632795490470935</c:v>
                </c:pt>
                <c:pt idx="1549">
                  <c:v>0.76351814846848987</c:v>
                </c:pt>
                <c:pt idx="1550">
                  <c:v>0.7632795490470935</c:v>
                </c:pt>
                <c:pt idx="1551">
                  <c:v>0.76280235020430076</c:v>
                </c:pt>
                <c:pt idx="1552">
                  <c:v>0.76232515136150791</c:v>
                </c:pt>
                <c:pt idx="1553">
                  <c:v>0.76208655194011155</c:v>
                </c:pt>
                <c:pt idx="1554">
                  <c:v>0.76181812759104073</c:v>
                </c:pt>
                <c:pt idx="1555">
                  <c:v>0.76208655194011155</c:v>
                </c:pt>
                <c:pt idx="1556">
                  <c:v>0.76256375078290439</c:v>
                </c:pt>
                <c:pt idx="1557">
                  <c:v>0.7632795490470935</c:v>
                </c:pt>
                <c:pt idx="1558">
                  <c:v>0.7632795490470935</c:v>
                </c:pt>
                <c:pt idx="1559">
                  <c:v>0.76304094962569713</c:v>
                </c:pt>
                <c:pt idx="1560">
                  <c:v>0.76280235020430076</c:v>
                </c:pt>
                <c:pt idx="1561">
                  <c:v>0.76304094962569713</c:v>
                </c:pt>
                <c:pt idx="1562">
                  <c:v>0.7632795490470935</c:v>
                </c:pt>
                <c:pt idx="1563">
                  <c:v>0.76402517223895738</c:v>
                </c:pt>
                <c:pt idx="1564">
                  <c:v>0.76497956992454286</c:v>
                </c:pt>
                <c:pt idx="1565">
                  <c:v>0.76572519311640674</c:v>
                </c:pt>
                <c:pt idx="1566">
                  <c:v>0.76545676876733593</c:v>
                </c:pt>
                <c:pt idx="1567">
                  <c:v>0.76521816934593923</c:v>
                </c:pt>
                <c:pt idx="1568">
                  <c:v>0.76474097050314649</c:v>
                </c:pt>
                <c:pt idx="1569">
                  <c:v>0.76450237108175012</c:v>
                </c:pt>
                <c:pt idx="1570">
                  <c:v>0.76402517223895738</c:v>
                </c:pt>
                <c:pt idx="1571">
                  <c:v>0.76426377166035375</c:v>
                </c:pt>
                <c:pt idx="1572">
                  <c:v>0.76474097050314649</c:v>
                </c:pt>
                <c:pt idx="1573">
                  <c:v>0.76572519311640674</c:v>
                </c:pt>
                <c:pt idx="1574">
                  <c:v>0.76644099138059585</c:v>
                </c:pt>
                <c:pt idx="1575">
                  <c:v>0.76667959080199222</c:v>
                </c:pt>
                <c:pt idx="1576">
                  <c:v>0.76620239195919948</c:v>
                </c:pt>
                <c:pt idx="1577">
                  <c:v>0.76572519311640674</c:v>
                </c:pt>
                <c:pt idx="1578">
                  <c:v>0.76545676876733593</c:v>
                </c:pt>
                <c:pt idx="1579">
                  <c:v>0.76596379253780311</c:v>
                </c:pt>
                <c:pt idx="1580">
                  <c:v>0.76644099138059585</c:v>
                </c:pt>
                <c:pt idx="1581">
                  <c:v>0.76620239195919948</c:v>
                </c:pt>
                <c:pt idx="1582">
                  <c:v>0.76545676876733593</c:v>
                </c:pt>
                <c:pt idx="1583">
                  <c:v>0.76497956992454286</c:v>
                </c:pt>
                <c:pt idx="1584">
                  <c:v>0.76521816934593923</c:v>
                </c:pt>
                <c:pt idx="1585">
                  <c:v>0.76545676876733593</c:v>
                </c:pt>
                <c:pt idx="1586">
                  <c:v>0.76521816934593923</c:v>
                </c:pt>
                <c:pt idx="1587">
                  <c:v>0.76545676876733593</c:v>
                </c:pt>
                <c:pt idx="1588">
                  <c:v>0.76497956992454286</c:v>
                </c:pt>
                <c:pt idx="1589">
                  <c:v>0.76450237108175012</c:v>
                </c:pt>
                <c:pt idx="1590">
                  <c:v>0.76402517223895738</c:v>
                </c:pt>
                <c:pt idx="1591">
                  <c:v>0.76450237108175012</c:v>
                </c:pt>
                <c:pt idx="1592">
                  <c:v>0.76521816934593923</c:v>
                </c:pt>
                <c:pt idx="1593">
                  <c:v>0.76596379253780311</c:v>
                </c:pt>
                <c:pt idx="1594">
                  <c:v>0.76644099138059585</c:v>
                </c:pt>
                <c:pt idx="1595">
                  <c:v>0.76667959080199222</c:v>
                </c:pt>
                <c:pt idx="1596">
                  <c:v>0.76620239195919948</c:v>
                </c:pt>
                <c:pt idx="1597">
                  <c:v>0.76620239195919948</c:v>
                </c:pt>
                <c:pt idx="1598">
                  <c:v>0.76644099138059585</c:v>
                </c:pt>
                <c:pt idx="1599">
                  <c:v>0.7674252139938561</c:v>
                </c:pt>
                <c:pt idx="1600">
                  <c:v>0.76715678964478495</c:v>
                </c:pt>
                <c:pt idx="1601">
                  <c:v>0.7674252139938561</c:v>
                </c:pt>
                <c:pt idx="1602">
                  <c:v>0.76766381341525247</c:v>
                </c:pt>
                <c:pt idx="1603">
                  <c:v>0.76885681052223442</c:v>
                </c:pt>
                <c:pt idx="1604">
                  <c:v>0.76885681052223442</c:v>
                </c:pt>
                <c:pt idx="1605">
                  <c:v>0.76790241283664884</c:v>
                </c:pt>
                <c:pt idx="1606">
                  <c:v>0.76691819022338859</c:v>
                </c:pt>
                <c:pt idx="1607">
                  <c:v>0.7674252139938561</c:v>
                </c:pt>
                <c:pt idx="1608">
                  <c:v>0.76861821110083794</c:v>
                </c:pt>
                <c:pt idx="1609">
                  <c:v>0.76936383429270183</c:v>
                </c:pt>
                <c:pt idx="1610">
                  <c:v>0.76885681052223442</c:v>
                </c:pt>
                <c:pt idx="1611">
                  <c:v>0.76814101225804521</c:v>
                </c:pt>
                <c:pt idx="1612">
                  <c:v>0.76766381341525247</c:v>
                </c:pt>
                <c:pt idx="1613">
                  <c:v>0.76814101225804521</c:v>
                </c:pt>
                <c:pt idx="1614">
                  <c:v>0.76861821110083794</c:v>
                </c:pt>
                <c:pt idx="1615">
                  <c:v>0.76837961167944158</c:v>
                </c:pt>
                <c:pt idx="1616">
                  <c:v>0.76790241283664884</c:v>
                </c:pt>
                <c:pt idx="1617">
                  <c:v>0.76766381341525247</c:v>
                </c:pt>
                <c:pt idx="1618">
                  <c:v>0.76790241283664884</c:v>
                </c:pt>
                <c:pt idx="1619">
                  <c:v>0.76790241283664884</c:v>
                </c:pt>
                <c:pt idx="1620">
                  <c:v>0.76814101225804521</c:v>
                </c:pt>
                <c:pt idx="1621">
                  <c:v>0.76912523487130546</c:v>
                </c:pt>
                <c:pt idx="1622">
                  <c:v>0.77007963255689105</c:v>
                </c:pt>
                <c:pt idx="1623">
                  <c:v>0.7710638551701513</c:v>
                </c:pt>
                <c:pt idx="1624">
                  <c:v>0.77130245459154767</c:v>
                </c:pt>
                <c:pt idx="1625">
                  <c:v>0.7710638551701513</c:v>
                </c:pt>
                <c:pt idx="1626">
                  <c:v>0.77007963255689105</c:v>
                </c:pt>
                <c:pt idx="1627">
                  <c:v>0.76984103313549468</c:v>
                </c:pt>
                <c:pt idx="1628">
                  <c:v>0.77007963255689105</c:v>
                </c:pt>
                <c:pt idx="1629">
                  <c:v>0.77082525574875493</c:v>
                </c:pt>
                <c:pt idx="1630">
                  <c:v>0.77082525574875493</c:v>
                </c:pt>
                <c:pt idx="1631">
                  <c:v>0.77082525574875493</c:v>
                </c:pt>
                <c:pt idx="1632">
                  <c:v>0.77055683139968378</c:v>
                </c:pt>
                <c:pt idx="1633">
                  <c:v>0.77007963255689105</c:v>
                </c:pt>
                <c:pt idx="1634">
                  <c:v>0.7696024337140982</c:v>
                </c:pt>
                <c:pt idx="1635">
                  <c:v>0.7696024337140982</c:v>
                </c:pt>
                <c:pt idx="1636">
                  <c:v>0.77031823197828742</c:v>
                </c:pt>
                <c:pt idx="1637">
                  <c:v>0.77130245459154767</c:v>
                </c:pt>
                <c:pt idx="1638">
                  <c:v>0.7710638551701513</c:v>
                </c:pt>
                <c:pt idx="1639">
                  <c:v>0.77055683139968378</c:v>
                </c:pt>
                <c:pt idx="1640">
                  <c:v>0.77007963255689105</c:v>
                </c:pt>
                <c:pt idx="1641">
                  <c:v>0.77031823197828742</c:v>
                </c:pt>
                <c:pt idx="1642">
                  <c:v>0.77082525574875493</c:v>
                </c:pt>
                <c:pt idx="1643">
                  <c:v>0.7710638551701513</c:v>
                </c:pt>
                <c:pt idx="1644">
                  <c:v>0.77130245459154767</c:v>
                </c:pt>
                <c:pt idx="1645">
                  <c:v>0.77154105401294404</c:v>
                </c:pt>
                <c:pt idx="1646">
                  <c:v>0.77201825285573678</c:v>
                </c:pt>
                <c:pt idx="1647">
                  <c:v>0.77201825285573678</c:v>
                </c:pt>
                <c:pt idx="1648">
                  <c:v>0.77225685227713314</c:v>
                </c:pt>
                <c:pt idx="1649">
                  <c:v>0.77225685227713314</c:v>
                </c:pt>
                <c:pt idx="1650">
                  <c:v>0.77300247546899703</c:v>
                </c:pt>
                <c:pt idx="1651">
                  <c:v>0.77276387604760066</c:v>
                </c:pt>
                <c:pt idx="1652">
                  <c:v>0.77225685227713314</c:v>
                </c:pt>
                <c:pt idx="1653">
                  <c:v>0.77177965343434041</c:v>
                </c:pt>
                <c:pt idx="1654">
                  <c:v>0.77201825285573678</c:v>
                </c:pt>
                <c:pt idx="1655">
                  <c:v>0.77276387604760066</c:v>
                </c:pt>
                <c:pt idx="1656">
                  <c:v>0.7732410748903934</c:v>
                </c:pt>
                <c:pt idx="1657">
                  <c:v>0.77371827373318613</c:v>
                </c:pt>
                <c:pt idx="1658">
                  <c:v>0.77347967431178977</c:v>
                </c:pt>
                <c:pt idx="1659">
                  <c:v>0.7732410748903934</c:v>
                </c:pt>
                <c:pt idx="1660">
                  <c:v>0.77300247546899703</c:v>
                </c:pt>
                <c:pt idx="1661">
                  <c:v>0.7732410748903934</c:v>
                </c:pt>
                <c:pt idx="1662">
                  <c:v>0.77347967431178977</c:v>
                </c:pt>
                <c:pt idx="1663">
                  <c:v>0.77422529750365365</c:v>
                </c:pt>
                <c:pt idx="1664">
                  <c:v>0.77470249634644639</c:v>
                </c:pt>
                <c:pt idx="1665">
                  <c:v>0.77470249634644639</c:v>
                </c:pt>
                <c:pt idx="1666">
                  <c:v>0.7739568731545825</c:v>
                </c:pt>
                <c:pt idx="1667">
                  <c:v>0.7739568731545825</c:v>
                </c:pt>
                <c:pt idx="1668">
                  <c:v>0.77470249634644639</c:v>
                </c:pt>
                <c:pt idx="1669">
                  <c:v>0.77565689403203186</c:v>
                </c:pt>
                <c:pt idx="1670">
                  <c:v>0.77517969518923913</c:v>
                </c:pt>
                <c:pt idx="1671">
                  <c:v>0.77494109576784276</c:v>
                </c:pt>
                <c:pt idx="1672">
                  <c:v>0.77494109576784276</c:v>
                </c:pt>
                <c:pt idx="1673">
                  <c:v>0.77565689403203186</c:v>
                </c:pt>
                <c:pt idx="1674">
                  <c:v>0.77541829461063549</c:v>
                </c:pt>
                <c:pt idx="1675">
                  <c:v>0.77470249634644639</c:v>
                </c:pt>
                <c:pt idx="1676">
                  <c:v>0.7739568731545825</c:v>
                </c:pt>
                <c:pt idx="1677">
                  <c:v>0.77371827373318613</c:v>
                </c:pt>
                <c:pt idx="1678">
                  <c:v>0.7739568731545825</c:v>
                </c:pt>
                <c:pt idx="1679">
                  <c:v>0.77470249634644639</c:v>
                </c:pt>
                <c:pt idx="1680">
                  <c:v>0.77565689403203186</c:v>
                </c:pt>
                <c:pt idx="1681">
                  <c:v>0.77565689403203186</c:v>
                </c:pt>
                <c:pt idx="1682">
                  <c:v>0.77592531838110301</c:v>
                </c:pt>
                <c:pt idx="1683">
                  <c:v>0.77616391780249938</c:v>
                </c:pt>
                <c:pt idx="1684">
                  <c:v>0.77640251722389575</c:v>
                </c:pt>
                <c:pt idx="1685">
                  <c:v>0.77664111664529212</c:v>
                </c:pt>
                <c:pt idx="1686">
                  <c:v>0.77664111664529212</c:v>
                </c:pt>
                <c:pt idx="1687">
                  <c:v>0.77735691490948133</c:v>
                </c:pt>
                <c:pt idx="1688">
                  <c:v>0.77735691490948133</c:v>
                </c:pt>
                <c:pt idx="1689">
                  <c:v>0.77735691490948133</c:v>
                </c:pt>
                <c:pt idx="1690">
                  <c:v>0.7768797160666886</c:v>
                </c:pt>
                <c:pt idx="1691">
                  <c:v>0.77616391780249938</c:v>
                </c:pt>
                <c:pt idx="1692">
                  <c:v>0.77592531838110301</c:v>
                </c:pt>
                <c:pt idx="1693">
                  <c:v>0.77616391780249938</c:v>
                </c:pt>
                <c:pt idx="1694">
                  <c:v>0.77664111664529212</c:v>
                </c:pt>
                <c:pt idx="1695">
                  <c:v>0.77664111664529212</c:v>
                </c:pt>
                <c:pt idx="1696">
                  <c:v>0.77664111664529212</c:v>
                </c:pt>
                <c:pt idx="1697">
                  <c:v>0.77711831548808497</c:v>
                </c:pt>
                <c:pt idx="1698">
                  <c:v>0.7775955143308777</c:v>
                </c:pt>
                <c:pt idx="1699">
                  <c:v>0.7775955143308777</c:v>
                </c:pt>
                <c:pt idx="1700">
                  <c:v>0.7775955143308777</c:v>
                </c:pt>
                <c:pt idx="1701">
                  <c:v>0.7775955143308777</c:v>
                </c:pt>
                <c:pt idx="1702">
                  <c:v>0.77735691490948133</c:v>
                </c:pt>
                <c:pt idx="1703">
                  <c:v>0.77640251722389575</c:v>
                </c:pt>
                <c:pt idx="1704">
                  <c:v>0.77565689403203186</c:v>
                </c:pt>
                <c:pt idx="1705">
                  <c:v>0.77592531838110301</c:v>
                </c:pt>
                <c:pt idx="1706">
                  <c:v>0.7768797160666886</c:v>
                </c:pt>
                <c:pt idx="1707">
                  <c:v>0.77810253810134522</c:v>
                </c:pt>
                <c:pt idx="1708">
                  <c:v>0.77905693578693069</c:v>
                </c:pt>
                <c:pt idx="1709">
                  <c:v>0.77905693578693069</c:v>
                </c:pt>
                <c:pt idx="1710">
                  <c:v>0.77881833636553432</c:v>
                </c:pt>
                <c:pt idx="1711">
                  <c:v>0.77857973694413796</c:v>
                </c:pt>
                <c:pt idx="1712">
                  <c:v>0.77881833636553432</c:v>
                </c:pt>
                <c:pt idx="1713">
                  <c:v>0.77905693578693069</c:v>
                </c:pt>
                <c:pt idx="1714">
                  <c:v>0.77929553520832706</c:v>
                </c:pt>
                <c:pt idx="1715">
                  <c:v>0.77980255897879458</c:v>
                </c:pt>
                <c:pt idx="1716">
                  <c:v>0.77980255897879458</c:v>
                </c:pt>
                <c:pt idx="1717">
                  <c:v>0.77929553520832706</c:v>
                </c:pt>
                <c:pt idx="1718">
                  <c:v>0.77905693578693069</c:v>
                </c:pt>
                <c:pt idx="1719">
                  <c:v>0.77905693578693069</c:v>
                </c:pt>
                <c:pt idx="1720">
                  <c:v>0.77980255897879458</c:v>
                </c:pt>
                <c:pt idx="1721">
                  <c:v>0.78004115840019095</c:v>
                </c:pt>
                <c:pt idx="1722">
                  <c:v>0.78051835724298368</c:v>
                </c:pt>
                <c:pt idx="1723">
                  <c:v>0.78051835724298368</c:v>
                </c:pt>
                <c:pt idx="1724">
                  <c:v>0.78051835724298368</c:v>
                </c:pt>
                <c:pt idx="1725">
                  <c:v>0.78004115840019095</c:v>
                </c:pt>
                <c:pt idx="1726">
                  <c:v>0.78004115840019095</c:v>
                </c:pt>
                <c:pt idx="1727">
                  <c:v>0.77956395955739821</c:v>
                </c:pt>
                <c:pt idx="1728">
                  <c:v>0.78004115840019095</c:v>
                </c:pt>
                <c:pt idx="1729">
                  <c:v>0.77980255897879458</c:v>
                </c:pt>
                <c:pt idx="1730">
                  <c:v>0.78051835724298368</c:v>
                </c:pt>
                <c:pt idx="1731">
                  <c:v>0.78075695666438005</c:v>
                </c:pt>
                <c:pt idx="1732">
                  <c:v>0.78150257985624394</c:v>
                </c:pt>
                <c:pt idx="1733">
                  <c:v>0.78174117927764031</c:v>
                </c:pt>
                <c:pt idx="1734">
                  <c:v>0.78150257985624394</c:v>
                </c:pt>
                <c:pt idx="1735">
                  <c:v>0.78075695666438005</c:v>
                </c:pt>
                <c:pt idx="1736">
                  <c:v>0.78075695666438005</c:v>
                </c:pt>
                <c:pt idx="1737">
                  <c:v>0.78126398043484757</c:v>
                </c:pt>
                <c:pt idx="1738">
                  <c:v>0.78150257985624394</c:v>
                </c:pt>
                <c:pt idx="1739">
                  <c:v>0.78126398043484757</c:v>
                </c:pt>
                <c:pt idx="1740">
                  <c:v>0.78075695666438005</c:v>
                </c:pt>
                <c:pt idx="1741">
                  <c:v>0.78051835724298368</c:v>
                </c:pt>
                <c:pt idx="1742">
                  <c:v>0.78051835724298368</c:v>
                </c:pt>
                <c:pt idx="1743">
                  <c:v>0.78027975782158732</c:v>
                </c:pt>
                <c:pt idx="1744">
                  <c:v>0.78027975782158732</c:v>
                </c:pt>
                <c:pt idx="1745">
                  <c:v>0.78027975782158732</c:v>
                </c:pt>
                <c:pt idx="1746">
                  <c:v>0.78051835724298368</c:v>
                </c:pt>
                <c:pt idx="1747">
                  <c:v>0.78075695666438005</c:v>
                </c:pt>
                <c:pt idx="1748">
                  <c:v>0.78126398043484757</c:v>
                </c:pt>
                <c:pt idx="1749">
                  <c:v>0.78174117927764031</c:v>
                </c:pt>
                <c:pt idx="1750">
                  <c:v>0.78221837812043304</c:v>
                </c:pt>
                <c:pt idx="1751">
                  <c:v>0.78221837812043304</c:v>
                </c:pt>
                <c:pt idx="1752">
                  <c:v>0.78221837812043304</c:v>
                </c:pt>
                <c:pt idx="1753">
                  <c:v>0.78221837812043304</c:v>
                </c:pt>
                <c:pt idx="1754">
                  <c:v>0.78221837812043304</c:v>
                </c:pt>
                <c:pt idx="1755">
                  <c:v>0.78245697754182941</c:v>
                </c:pt>
                <c:pt idx="1756">
                  <c:v>0.78245697754182941</c:v>
                </c:pt>
                <c:pt idx="1757">
                  <c:v>0.78245697754182941</c:v>
                </c:pt>
                <c:pt idx="1758">
                  <c:v>0.78197977869903668</c:v>
                </c:pt>
                <c:pt idx="1759">
                  <c:v>0.78150257985624394</c:v>
                </c:pt>
                <c:pt idx="1760">
                  <c:v>0.78099555608577642</c:v>
                </c:pt>
                <c:pt idx="1761">
                  <c:v>0.78150257985624394</c:v>
                </c:pt>
                <c:pt idx="1762">
                  <c:v>0.78245697754182941</c:v>
                </c:pt>
                <c:pt idx="1763">
                  <c:v>0.78344120015508967</c:v>
                </c:pt>
                <c:pt idx="1764">
                  <c:v>0.78344120015508967</c:v>
                </c:pt>
                <c:pt idx="1765">
                  <c:v>0.78296400131229693</c:v>
                </c:pt>
                <c:pt idx="1766">
                  <c:v>0.78245697754182941</c:v>
                </c:pt>
                <c:pt idx="1767">
                  <c:v>0.78245697754182941</c:v>
                </c:pt>
                <c:pt idx="1768">
                  <c:v>0.78296400131229693</c:v>
                </c:pt>
                <c:pt idx="1769">
                  <c:v>0.7839183989978824</c:v>
                </c:pt>
                <c:pt idx="1770">
                  <c:v>0.78466402218974629</c:v>
                </c:pt>
                <c:pt idx="1771">
                  <c:v>0.78466402218974629</c:v>
                </c:pt>
                <c:pt idx="1772">
                  <c:v>0.7839183989978824</c:v>
                </c:pt>
                <c:pt idx="1773">
                  <c:v>0.78344120015508967</c:v>
                </c:pt>
                <c:pt idx="1774">
                  <c:v>0.78344120015508967</c:v>
                </c:pt>
                <c:pt idx="1775">
                  <c:v>0.78367979957648604</c:v>
                </c:pt>
                <c:pt idx="1776">
                  <c:v>0.78344120015508967</c:v>
                </c:pt>
                <c:pt idx="1777">
                  <c:v>0.7832026007336933</c:v>
                </c:pt>
                <c:pt idx="1778">
                  <c:v>0.78296400131229693</c:v>
                </c:pt>
                <c:pt idx="1779">
                  <c:v>0.78344120015508967</c:v>
                </c:pt>
                <c:pt idx="1780">
                  <c:v>0.7839183989978824</c:v>
                </c:pt>
                <c:pt idx="1781">
                  <c:v>0.78466402218974629</c:v>
                </c:pt>
                <c:pt idx="1782">
                  <c:v>0.78439559784067525</c:v>
                </c:pt>
                <c:pt idx="1783">
                  <c:v>0.78415699841927888</c:v>
                </c:pt>
                <c:pt idx="1784">
                  <c:v>0.78344120015508967</c:v>
                </c:pt>
                <c:pt idx="1785">
                  <c:v>0.78367979957648604</c:v>
                </c:pt>
                <c:pt idx="1786">
                  <c:v>0.78415699841927888</c:v>
                </c:pt>
                <c:pt idx="1787">
                  <c:v>0.78466402218974629</c:v>
                </c:pt>
                <c:pt idx="1788">
                  <c:v>0.78490262161114266</c:v>
                </c:pt>
                <c:pt idx="1789">
                  <c:v>0.78514122103253914</c:v>
                </c:pt>
                <c:pt idx="1790">
                  <c:v>0.78537982045393551</c:v>
                </c:pt>
                <c:pt idx="1791">
                  <c:v>0.78561841987533187</c:v>
                </c:pt>
                <c:pt idx="1792">
                  <c:v>0.78561841987533187</c:v>
                </c:pt>
                <c:pt idx="1793">
                  <c:v>0.78585701929672824</c:v>
                </c:pt>
                <c:pt idx="1794">
                  <c:v>0.78537982045393551</c:v>
                </c:pt>
                <c:pt idx="1795">
                  <c:v>0.78514122103253914</c:v>
                </c:pt>
                <c:pt idx="1796">
                  <c:v>0.78514122103253914</c:v>
                </c:pt>
                <c:pt idx="1797">
                  <c:v>0.78585701929672824</c:v>
                </c:pt>
                <c:pt idx="1798">
                  <c:v>0.78636404306719543</c:v>
                </c:pt>
                <c:pt idx="1799">
                  <c:v>0.7868412419099885</c:v>
                </c:pt>
                <c:pt idx="1800">
                  <c:v>0.78731844075278123</c:v>
                </c:pt>
                <c:pt idx="1801">
                  <c:v>0.7868412419099885</c:v>
                </c:pt>
                <c:pt idx="1802">
                  <c:v>0.78585701929672824</c:v>
                </c:pt>
                <c:pt idx="1803">
                  <c:v>0.78514122103253914</c:v>
                </c:pt>
                <c:pt idx="1804">
                  <c:v>0.78561841987533187</c:v>
                </c:pt>
                <c:pt idx="1805">
                  <c:v>0.7868412419099885</c:v>
                </c:pt>
                <c:pt idx="1806">
                  <c:v>0.78779563959557397</c:v>
                </c:pt>
                <c:pt idx="1807">
                  <c:v>0.78877986220883423</c:v>
                </c:pt>
                <c:pt idx="1808">
                  <c:v>0.78877986220883423</c:v>
                </c:pt>
                <c:pt idx="1809">
                  <c:v>0.78779563959557397</c:v>
                </c:pt>
                <c:pt idx="1810">
                  <c:v>0.78660264248859213</c:v>
                </c:pt>
                <c:pt idx="1811">
                  <c:v>0.78636404306719543</c:v>
                </c:pt>
                <c:pt idx="1812">
                  <c:v>0.7868412419099885</c:v>
                </c:pt>
                <c:pt idx="1813">
                  <c:v>0.78707984133138487</c:v>
                </c:pt>
                <c:pt idx="1814">
                  <c:v>0.7868412419099885</c:v>
                </c:pt>
                <c:pt idx="1815">
                  <c:v>0.7868412419099885</c:v>
                </c:pt>
                <c:pt idx="1816">
                  <c:v>0.78779563959557397</c:v>
                </c:pt>
                <c:pt idx="1817">
                  <c:v>0.78806406394464479</c:v>
                </c:pt>
                <c:pt idx="1818">
                  <c:v>0.78779563959557397</c:v>
                </c:pt>
                <c:pt idx="1819">
                  <c:v>0.7868412419099885</c:v>
                </c:pt>
                <c:pt idx="1820">
                  <c:v>0.78707984133138487</c:v>
                </c:pt>
                <c:pt idx="1821">
                  <c:v>0.78806406394464479</c:v>
                </c:pt>
                <c:pt idx="1822">
                  <c:v>0.78877986220883423</c:v>
                </c:pt>
                <c:pt idx="1823">
                  <c:v>0.78877986220883423</c:v>
                </c:pt>
                <c:pt idx="1824">
                  <c:v>0.78779563959557397</c:v>
                </c:pt>
                <c:pt idx="1825">
                  <c:v>0.7875570401741776</c:v>
                </c:pt>
                <c:pt idx="1826">
                  <c:v>0.78779563959557397</c:v>
                </c:pt>
                <c:pt idx="1827">
                  <c:v>0.78901846163023059</c:v>
                </c:pt>
                <c:pt idx="1828">
                  <c:v>0.7897342598944197</c:v>
                </c:pt>
                <c:pt idx="1829">
                  <c:v>0.79000268424349063</c:v>
                </c:pt>
                <c:pt idx="1830">
                  <c:v>0.78925706105162696</c:v>
                </c:pt>
                <c:pt idx="1831">
                  <c:v>0.78877986220883423</c:v>
                </c:pt>
                <c:pt idx="1832">
                  <c:v>0.78806406394464479</c:v>
                </c:pt>
                <c:pt idx="1833">
                  <c:v>0.78806406394464479</c:v>
                </c:pt>
                <c:pt idx="1834">
                  <c:v>0.78779563959557397</c:v>
                </c:pt>
                <c:pt idx="1835">
                  <c:v>0.78830266336604149</c:v>
                </c:pt>
                <c:pt idx="1836">
                  <c:v>0.78925706105162696</c:v>
                </c:pt>
                <c:pt idx="1837">
                  <c:v>0.79000268424349063</c:v>
                </c:pt>
                <c:pt idx="1838">
                  <c:v>0.79071848250767995</c:v>
                </c:pt>
                <c:pt idx="1839">
                  <c:v>0.79047988308628359</c:v>
                </c:pt>
                <c:pt idx="1840">
                  <c:v>0.79047988308628359</c:v>
                </c:pt>
                <c:pt idx="1841">
                  <c:v>0.78949566047302333</c:v>
                </c:pt>
                <c:pt idx="1842">
                  <c:v>0.78901846163023059</c:v>
                </c:pt>
                <c:pt idx="1843">
                  <c:v>0.78901846163023059</c:v>
                </c:pt>
                <c:pt idx="1844">
                  <c:v>0.7897342598944197</c:v>
                </c:pt>
                <c:pt idx="1845">
                  <c:v>0.79047988308628359</c:v>
                </c:pt>
                <c:pt idx="1846">
                  <c:v>0.79047988308628359</c:v>
                </c:pt>
                <c:pt idx="1847">
                  <c:v>0.79071848250767995</c:v>
                </c:pt>
                <c:pt idx="1848">
                  <c:v>0.79024128366488722</c:v>
                </c:pt>
                <c:pt idx="1849">
                  <c:v>0.79000268424349063</c:v>
                </c:pt>
                <c:pt idx="1850">
                  <c:v>0.7897342598944197</c:v>
                </c:pt>
                <c:pt idx="1851">
                  <c:v>0.79000268424349063</c:v>
                </c:pt>
                <c:pt idx="1852">
                  <c:v>0.79047988308628359</c:v>
                </c:pt>
                <c:pt idx="1853">
                  <c:v>0.79071848250767995</c:v>
                </c:pt>
                <c:pt idx="1854">
                  <c:v>0.79071848250767995</c:v>
                </c:pt>
                <c:pt idx="1855">
                  <c:v>0.79047988308628359</c:v>
                </c:pt>
                <c:pt idx="1856">
                  <c:v>0.79024128366488722</c:v>
                </c:pt>
                <c:pt idx="1857">
                  <c:v>0.79024128366488722</c:v>
                </c:pt>
                <c:pt idx="1858">
                  <c:v>0.79047988308628359</c:v>
                </c:pt>
                <c:pt idx="1859">
                  <c:v>0.79071848250767995</c:v>
                </c:pt>
                <c:pt idx="1860">
                  <c:v>0.79071848250767995</c:v>
                </c:pt>
                <c:pt idx="1861">
                  <c:v>0.79095708192907632</c:v>
                </c:pt>
                <c:pt idx="1862">
                  <c:v>0.79143428077186917</c:v>
                </c:pt>
                <c:pt idx="1863">
                  <c:v>0.79194130454233658</c:v>
                </c:pt>
                <c:pt idx="1864">
                  <c:v>0.79194130454233658</c:v>
                </c:pt>
                <c:pt idx="1865">
                  <c:v>0.79170270512093999</c:v>
                </c:pt>
                <c:pt idx="1866">
                  <c:v>0.79194130454233658</c:v>
                </c:pt>
                <c:pt idx="1867">
                  <c:v>0.79170270512093999</c:v>
                </c:pt>
                <c:pt idx="1868">
                  <c:v>0.79143428077186917</c:v>
                </c:pt>
                <c:pt idx="1869">
                  <c:v>0.79143428077186917</c:v>
                </c:pt>
                <c:pt idx="1870">
                  <c:v>0.79170270512093999</c:v>
                </c:pt>
                <c:pt idx="1871">
                  <c:v>0.79241850338512942</c:v>
                </c:pt>
                <c:pt idx="1872">
                  <c:v>0.79265710280652579</c:v>
                </c:pt>
                <c:pt idx="1873">
                  <c:v>0.79289570222792216</c:v>
                </c:pt>
                <c:pt idx="1874">
                  <c:v>0.79313430164931853</c:v>
                </c:pt>
                <c:pt idx="1875">
                  <c:v>0.79289570222792216</c:v>
                </c:pt>
                <c:pt idx="1876">
                  <c:v>0.79241850338512942</c:v>
                </c:pt>
                <c:pt idx="1877">
                  <c:v>0.79170270512093999</c:v>
                </c:pt>
                <c:pt idx="1878">
                  <c:v>0.79119568135047269</c:v>
                </c:pt>
                <c:pt idx="1879">
                  <c:v>0.79119568135047269</c:v>
                </c:pt>
                <c:pt idx="1880">
                  <c:v>0.79071848250767995</c:v>
                </c:pt>
                <c:pt idx="1881">
                  <c:v>0.79095708192907632</c:v>
                </c:pt>
                <c:pt idx="1882">
                  <c:v>0.79194130454233658</c:v>
                </c:pt>
                <c:pt idx="1883">
                  <c:v>0.79265710280652579</c:v>
                </c:pt>
                <c:pt idx="1884">
                  <c:v>0.79265710280652579</c:v>
                </c:pt>
                <c:pt idx="1885">
                  <c:v>0.79265710280652579</c:v>
                </c:pt>
                <c:pt idx="1886">
                  <c:v>0.79340272599838935</c:v>
                </c:pt>
                <c:pt idx="1887">
                  <c:v>0.79364132541978605</c:v>
                </c:pt>
                <c:pt idx="1888">
                  <c:v>0.79313430164931853</c:v>
                </c:pt>
                <c:pt idx="1889">
                  <c:v>0.79265710280652579</c:v>
                </c:pt>
                <c:pt idx="1890">
                  <c:v>0.79340272599838935</c:v>
                </c:pt>
                <c:pt idx="1891">
                  <c:v>0.79411852426257878</c:v>
                </c:pt>
                <c:pt idx="1892">
                  <c:v>0.79459572310537152</c:v>
                </c:pt>
                <c:pt idx="1893">
                  <c:v>0.79411852426257878</c:v>
                </c:pt>
                <c:pt idx="1894">
                  <c:v>0.79411852426257878</c:v>
                </c:pt>
                <c:pt idx="1895">
                  <c:v>0.79364132541978605</c:v>
                </c:pt>
                <c:pt idx="1896">
                  <c:v>0.79340272599838935</c:v>
                </c:pt>
                <c:pt idx="1897">
                  <c:v>0.79265710280652579</c:v>
                </c:pt>
                <c:pt idx="1898">
                  <c:v>0.79313430164931853</c:v>
                </c:pt>
                <c:pt idx="1899">
                  <c:v>0.79387992484118242</c:v>
                </c:pt>
                <c:pt idx="1900">
                  <c:v>0.79435712368397515</c:v>
                </c:pt>
                <c:pt idx="1901">
                  <c:v>0.79435712368397515</c:v>
                </c:pt>
                <c:pt idx="1902">
                  <c:v>0.79459572310537152</c:v>
                </c:pt>
                <c:pt idx="1903">
                  <c:v>0.79510274687583871</c:v>
                </c:pt>
                <c:pt idx="1904">
                  <c:v>0.79534134629723507</c:v>
                </c:pt>
                <c:pt idx="1905">
                  <c:v>0.79557994571863178</c:v>
                </c:pt>
                <c:pt idx="1906">
                  <c:v>0.79581854514002814</c:v>
                </c:pt>
                <c:pt idx="1907">
                  <c:v>0.79629574398282088</c:v>
                </c:pt>
                <c:pt idx="1908">
                  <c:v>0.79629574398282088</c:v>
                </c:pt>
                <c:pt idx="1909">
                  <c:v>0.79605714456142451</c:v>
                </c:pt>
                <c:pt idx="1910">
                  <c:v>0.79557994571863178</c:v>
                </c:pt>
                <c:pt idx="1911">
                  <c:v>0.79534134629723507</c:v>
                </c:pt>
                <c:pt idx="1912">
                  <c:v>0.79581854514002814</c:v>
                </c:pt>
                <c:pt idx="1913">
                  <c:v>0.79605714456142451</c:v>
                </c:pt>
                <c:pt idx="1914">
                  <c:v>0.79629574398282088</c:v>
                </c:pt>
                <c:pt idx="1915">
                  <c:v>0.79557994571863178</c:v>
                </c:pt>
                <c:pt idx="1916">
                  <c:v>0.79534134629723507</c:v>
                </c:pt>
                <c:pt idx="1917">
                  <c:v>0.79510274687583871</c:v>
                </c:pt>
                <c:pt idx="1918">
                  <c:v>0.79510274687583871</c:v>
                </c:pt>
                <c:pt idx="1919">
                  <c:v>0.79483432252676789</c:v>
                </c:pt>
                <c:pt idx="1920">
                  <c:v>0.79435712368397515</c:v>
                </c:pt>
                <c:pt idx="1921">
                  <c:v>0.79459572310537152</c:v>
                </c:pt>
                <c:pt idx="1922">
                  <c:v>0.79534134629723507</c:v>
                </c:pt>
                <c:pt idx="1923">
                  <c:v>0.79581854514002814</c:v>
                </c:pt>
                <c:pt idx="1924">
                  <c:v>0.79605714456142451</c:v>
                </c:pt>
                <c:pt idx="1925">
                  <c:v>0.79557994571863178</c:v>
                </c:pt>
                <c:pt idx="1926">
                  <c:v>0.79581854514002814</c:v>
                </c:pt>
                <c:pt idx="1927">
                  <c:v>0.79581854514002814</c:v>
                </c:pt>
                <c:pt idx="1928">
                  <c:v>0.79605714456142451</c:v>
                </c:pt>
                <c:pt idx="1929">
                  <c:v>0.79629574398282088</c:v>
                </c:pt>
                <c:pt idx="1930">
                  <c:v>0.79629574398282088</c:v>
                </c:pt>
                <c:pt idx="1931">
                  <c:v>0.79680276775328818</c:v>
                </c:pt>
                <c:pt idx="1932">
                  <c:v>0.79680276775328818</c:v>
                </c:pt>
                <c:pt idx="1933">
                  <c:v>0.79704136717468455</c:v>
                </c:pt>
                <c:pt idx="1934">
                  <c:v>0.79727996659608114</c:v>
                </c:pt>
                <c:pt idx="1935">
                  <c:v>0.79775716543887387</c:v>
                </c:pt>
                <c:pt idx="1936">
                  <c:v>0.79823436428166661</c:v>
                </c:pt>
                <c:pt idx="1937">
                  <c:v>0.7975185660174775</c:v>
                </c:pt>
                <c:pt idx="1938">
                  <c:v>0.79653434340421725</c:v>
                </c:pt>
                <c:pt idx="1939">
                  <c:v>0.79605714456142451</c:v>
                </c:pt>
                <c:pt idx="1940">
                  <c:v>0.79629574398282088</c:v>
                </c:pt>
                <c:pt idx="1941">
                  <c:v>0.79727996659608114</c:v>
                </c:pt>
                <c:pt idx="1942">
                  <c:v>0.79775716543887387</c:v>
                </c:pt>
                <c:pt idx="1943">
                  <c:v>0.79799576486027024</c:v>
                </c:pt>
                <c:pt idx="1944">
                  <c:v>0.7975185660174775</c:v>
                </c:pt>
                <c:pt idx="1945">
                  <c:v>0.79704136717468455</c:v>
                </c:pt>
                <c:pt idx="1946">
                  <c:v>0.79704136717468455</c:v>
                </c:pt>
                <c:pt idx="1947">
                  <c:v>0.79727996659608114</c:v>
                </c:pt>
                <c:pt idx="1948">
                  <c:v>0.79727996659608114</c:v>
                </c:pt>
                <c:pt idx="1949">
                  <c:v>0.7975185660174775</c:v>
                </c:pt>
                <c:pt idx="1950">
                  <c:v>0.79823436428166661</c:v>
                </c:pt>
                <c:pt idx="1951">
                  <c:v>0.79921858689492686</c:v>
                </c:pt>
                <c:pt idx="1952">
                  <c:v>0.79969578573771971</c:v>
                </c:pt>
                <c:pt idx="1953">
                  <c:v>0.79945718631632323</c:v>
                </c:pt>
                <c:pt idx="1954">
                  <c:v>0.79921858689492686</c:v>
                </c:pt>
                <c:pt idx="1955">
                  <c:v>0.79945718631632323</c:v>
                </c:pt>
                <c:pt idx="1956">
                  <c:v>0.79969578573771971</c:v>
                </c:pt>
                <c:pt idx="1957">
                  <c:v>0.79993438515911608</c:v>
                </c:pt>
                <c:pt idx="1958">
                  <c:v>0.79921858689492686</c:v>
                </c:pt>
                <c:pt idx="1959">
                  <c:v>0.79897998747353027</c:v>
                </c:pt>
                <c:pt idx="1960">
                  <c:v>0.79850278863073754</c:v>
                </c:pt>
                <c:pt idx="1961">
                  <c:v>0.79799576486027024</c:v>
                </c:pt>
                <c:pt idx="1962">
                  <c:v>0.79775716543887387</c:v>
                </c:pt>
                <c:pt idx="1963">
                  <c:v>0.7975185660174775</c:v>
                </c:pt>
                <c:pt idx="1964">
                  <c:v>0.79775716543887387</c:v>
                </c:pt>
                <c:pt idx="1965">
                  <c:v>0.79823436428166661</c:v>
                </c:pt>
                <c:pt idx="1966">
                  <c:v>0.79897998747353027</c:v>
                </c:pt>
                <c:pt idx="1967">
                  <c:v>0.79945718631632323</c:v>
                </c:pt>
                <c:pt idx="1968">
                  <c:v>0.79897998747353027</c:v>
                </c:pt>
                <c:pt idx="1969">
                  <c:v>0.79921858689492686</c:v>
                </c:pt>
                <c:pt idx="1970">
                  <c:v>0.79969578573771971</c:v>
                </c:pt>
                <c:pt idx="1971">
                  <c:v>0.79993438515911608</c:v>
                </c:pt>
                <c:pt idx="1972">
                  <c:v>0.79993438515911608</c:v>
                </c:pt>
                <c:pt idx="1973">
                  <c:v>0.79993438515911608</c:v>
                </c:pt>
                <c:pt idx="1974">
                  <c:v>0.80044140892958326</c:v>
                </c:pt>
                <c:pt idx="1975">
                  <c:v>0.80044140892958326</c:v>
                </c:pt>
                <c:pt idx="1976">
                  <c:v>0.80044140892958326</c:v>
                </c:pt>
                <c:pt idx="1977">
                  <c:v>0.80044140892958326</c:v>
                </c:pt>
                <c:pt idx="1978">
                  <c:v>0.80091860777237633</c:v>
                </c:pt>
                <c:pt idx="1979">
                  <c:v>0.8011572071937727</c:v>
                </c:pt>
                <c:pt idx="1980">
                  <c:v>0.80044140892958326</c:v>
                </c:pt>
                <c:pt idx="1981">
                  <c:v>0.79969578573771971</c:v>
                </c:pt>
                <c:pt idx="1982">
                  <c:v>0.79945718631632323</c:v>
                </c:pt>
                <c:pt idx="1983">
                  <c:v>0.80068000835097963</c:v>
                </c:pt>
                <c:pt idx="1984">
                  <c:v>0.80068000835097963</c:v>
                </c:pt>
                <c:pt idx="1985">
                  <c:v>0.80044140892958326</c:v>
                </c:pt>
                <c:pt idx="1986">
                  <c:v>0.79969578573771971</c:v>
                </c:pt>
                <c:pt idx="1987">
                  <c:v>0.79969578573771971</c:v>
                </c:pt>
                <c:pt idx="1988">
                  <c:v>0.80044140892958326</c:v>
                </c:pt>
                <c:pt idx="1989">
                  <c:v>0.80091860777237633</c:v>
                </c:pt>
                <c:pt idx="1990">
                  <c:v>0.8011572071937727</c:v>
                </c:pt>
                <c:pt idx="1991">
                  <c:v>0.8011572071937727</c:v>
                </c:pt>
                <c:pt idx="1992">
                  <c:v>0.8011572071937727</c:v>
                </c:pt>
                <c:pt idx="1993">
                  <c:v>0.80163440603656544</c:v>
                </c:pt>
                <c:pt idx="1994">
                  <c:v>0.80187300545796181</c:v>
                </c:pt>
                <c:pt idx="1995">
                  <c:v>0.80163440603656544</c:v>
                </c:pt>
                <c:pt idx="1996">
                  <c:v>0.80139580661516907</c:v>
                </c:pt>
                <c:pt idx="1997">
                  <c:v>0.8011572071937727</c:v>
                </c:pt>
                <c:pt idx="1998">
                  <c:v>0.80163440603656544</c:v>
                </c:pt>
                <c:pt idx="1999">
                  <c:v>0.80187300545796181</c:v>
                </c:pt>
                <c:pt idx="2000">
                  <c:v>0.80187300545796181</c:v>
                </c:pt>
                <c:pt idx="2001">
                  <c:v>0.80163440603656544</c:v>
                </c:pt>
                <c:pt idx="2002">
                  <c:v>0.80163440603656544</c:v>
                </c:pt>
                <c:pt idx="2003">
                  <c:v>0.80139580661516907</c:v>
                </c:pt>
                <c:pt idx="2004">
                  <c:v>0.80163440603656544</c:v>
                </c:pt>
                <c:pt idx="2005">
                  <c:v>0.80139580661516907</c:v>
                </c:pt>
                <c:pt idx="2006">
                  <c:v>0.80163440603656544</c:v>
                </c:pt>
                <c:pt idx="2007">
                  <c:v>0.80163440603656544</c:v>
                </c:pt>
                <c:pt idx="2008">
                  <c:v>0.80261862864982536</c:v>
                </c:pt>
                <c:pt idx="2009">
                  <c:v>0.8033344269140148</c:v>
                </c:pt>
                <c:pt idx="2010">
                  <c:v>0.80357302633541117</c:v>
                </c:pt>
                <c:pt idx="2011">
                  <c:v>0.80309582749261843</c:v>
                </c:pt>
                <c:pt idx="2012">
                  <c:v>0.80261862864982536</c:v>
                </c:pt>
                <c:pt idx="2013">
                  <c:v>0.80261862864982536</c:v>
                </c:pt>
                <c:pt idx="2014">
                  <c:v>0.80261862864982536</c:v>
                </c:pt>
                <c:pt idx="2015">
                  <c:v>0.80238002922842899</c:v>
                </c:pt>
                <c:pt idx="2016">
                  <c:v>0.80187300545796181</c:v>
                </c:pt>
                <c:pt idx="2017">
                  <c:v>0.80139580661516907</c:v>
                </c:pt>
                <c:pt idx="2018">
                  <c:v>0.8011572071937727</c:v>
                </c:pt>
                <c:pt idx="2019">
                  <c:v>0.80139580661516907</c:v>
                </c:pt>
                <c:pt idx="2020">
                  <c:v>0.80187300545796181</c:v>
                </c:pt>
                <c:pt idx="2021">
                  <c:v>0.80261862864982536</c:v>
                </c:pt>
                <c:pt idx="2022">
                  <c:v>0.80285722807122206</c:v>
                </c:pt>
                <c:pt idx="2023">
                  <c:v>0.80285722807122206</c:v>
                </c:pt>
                <c:pt idx="2024">
                  <c:v>0.80261862864982536</c:v>
                </c:pt>
                <c:pt idx="2025">
                  <c:v>0.80309582749261843</c:v>
                </c:pt>
                <c:pt idx="2026">
                  <c:v>0.80357302633541117</c:v>
                </c:pt>
                <c:pt idx="2027">
                  <c:v>0.80384145068448198</c:v>
                </c:pt>
                <c:pt idx="2028">
                  <c:v>0.8033344269140148</c:v>
                </c:pt>
                <c:pt idx="2029">
                  <c:v>0.80285722807122206</c:v>
                </c:pt>
                <c:pt idx="2030">
                  <c:v>0.80309582749261843</c:v>
                </c:pt>
                <c:pt idx="2031">
                  <c:v>0.80357302633541117</c:v>
                </c:pt>
                <c:pt idx="2032">
                  <c:v>0.80408005010587846</c:v>
                </c:pt>
                <c:pt idx="2033">
                  <c:v>0.80408005010587846</c:v>
                </c:pt>
                <c:pt idx="2034">
                  <c:v>0.80384145068448198</c:v>
                </c:pt>
                <c:pt idx="2035">
                  <c:v>0.80408005010587846</c:v>
                </c:pt>
                <c:pt idx="2036">
                  <c:v>0.80431864952727483</c:v>
                </c:pt>
                <c:pt idx="2037">
                  <c:v>0.80431864952727483</c:v>
                </c:pt>
                <c:pt idx="2038">
                  <c:v>0.80384145068448198</c:v>
                </c:pt>
                <c:pt idx="2039">
                  <c:v>0.80357302633541117</c:v>
                </c:pt>
                <c:pt idx="2040">
                  <c:v>0.80357302633541117</c:v>
                </c:pt>
                <c:pt idx="2041">
                  <c:v>0.80357302633541117</c:v>
                </c:pt>
                <c:pt idx="2042">
                  <c:v>0.80285722807122206</c:v>
                </c:pt>
                <c:pt idx="2043">
                  <c:v>0.80285722807122206</c:v>
                </c:pt>
                <c:pt idx="2044">
                  <c:v>0.80285722807122206</c:v>
                </c:pt>
                <c:pt idx="2045">
                  <c:v>0.80357302633541117</c:v>
                </c:pt>
                <c:pt idx="2046">
                  <c:v>0.80431864952727483</c:v>
                </c:pt>
                <c:pt idx="2047">
                  <c:v>0.80503444779146416</c:v>
                </c:pt>
                <c:pt idx="2048">
                  <c:v>0.80578007098332782</c:v>
                </c:pt>
                <c:pt idx="2049">
                  <c:v>0.80601867040472419</c:v>
                </c:pt>
                <c:pt idx="2050">
                  <c:v>0.80601867040472419</c:v>
                </c:pt>
                <c:pt idx="2051">
                  <c:v>0.80554147156193145</c:v>
                </c:pt>
                <c:pt idx="2052">
                  <c:v>0.80527304721286053</c:v>
                </c:pt>
                <c:pt idx="2053">
                  <c:v>0.80527304721286053</c:v>
                </c:pt>
                <c:pt idx="2054">
                  <c:v>0.80578007098332782</c:v>
                </c:pt>
                <c:pt idx="2055">
                  <c:v>0.80554147156193145</c:v>
                </c:pt>
                <c:pt idx="2056">
                  <c:v>0.80554147156193145</c:v>
                </c:pt>
                <c:pt idx="2057">
                  <c:v>0.80527304721286053</c:v>
                </c:pt>
                <c:pt idx="2058">
                  <c:v>0.80503444779146416</c:v>
                </c:pt>
                <c:pt idx="2059">
                  <c:v>0.80479584837006779</c:v>
                </c:pt>
                <c:pt idx="2060">
                  <c:v>0.80479584837006779</c:v>
                </c:pt>
                <c:pt idx="2061">
                  <c:v>0.80527304721286053</c:v>
                </c:pt>
                <c:pt idx="2062">
                  <c:v>0.80578007098332782</c:v>
                </c:pt>
                <c:pt idx="2063">
                  <c:v>0.80625726982612056</c:v>
                </c:pt>
                <c:pt idx="2064">
                  <c:v>0.80625726982612056</c:v>
                </c:pt>
                <c:pt idx="2065">
                  <c:v>0.80554147156193145</c:v>
                </c:pt>
                <c:pt idx="2066">
                  <c:v>0.80503444779146416</c:v>
                </c:pt>
                <c:pt idx="2067">
                  <c:v>0.80503444779146416</c:v>
                </c:pt>
                <c:pt idx="2068">
                  <c:v>0.80554147156193145</c:v>
                </c:pt>
                <c:pt idx="2069">
                  <c:v>0.80578007098332782</c:v>
                </c:pt>
                <c:pt idx="2070">
                  <c:v>0.80625726982612056</c:v>
                </c:pt>
                <c:pt idx="2071">
                  <c:v>0.80724149243938081</c:v>
                </c:pt>
                <c:pt idx="2072">
                  <c:v>0.80771869128217355</c:v>
                </c:pt>
                <c:pt idx="2073">
                  <c:v>0.80771869128217355</c:v>
                </c:pt>
                <c:pt idx="2074">
                  <c:v>0.80673446866891352</c:v>
                </c:pt>
                <c:pt idx="2075">
                  <c:v>0.80601867040472419</c:v>
                </c:pt>
                <c:pt idx="2076">
                  <c:v>0.80554147156193145</c:v>
                </c:pt>
                <c:pt idx="2077">
                  <c:v>0.80527304721286053</c:v>
                </c:pt>
                <c:pt idx="2078">
                  <c:v>0.80554147156193145</c:v>
                </c:pt>
                <c:pt idx="2079">
                  <c:v>0.80601867040472419</c:v>
                </c:pt>
                <c:pt idx="2080">
                  <c:v>0.80673446866891352</c:v>
                </c:pt>
                <c:pt idx="2081">
                  <c:v>0.80748009186077718</c:v>
                </c:pt>
                <c:pt idx="2082">
                  <c:v>0.80771869128217355</c:v>
                </c:pt>
                <c:pt idx="2083">
                  <c:v>0.80795729070356992</c:v>
                </c:pt>
                <c:pt idx="2084">
                  <c:v>0.80771869128217355</c:v>
                </c:pt>
                <c:pt idx="2085">
                  <c:v>0.80771869128217355</c:v>
                </c:pt>
                <c:pt idx="2086">
                  <c:v>0.80795729070356992</c:v>
                </c:pt>
                <c:pt idx="2087">
                  <c:v>0.80867308896775936</c:v>
                </c:pt>
                <c:pt idx="2088">
                  <c:v>0.80894151331683017</c:v>
                </c:pt>
                <c:pt idx="2089">
                  <c:v>0.80894151331683017</c:v>
                </c:pt>
                <c:pt idx="2090">
                  <c:v>0.80867308896775936</c:v>
                </c:pt>
                <c:pt idx="2091">
                  <c:v>0.80894151331683017</c:v>
                </c:pt>
                <c:pt idx="2092">
                  <c:v>0.80843448954636299</c:v>
                </c:pt>
                <c:pt idx="2093">
                  <c:v>0.80771869128217355</c:v>
                </c:pt>
                <c:pt idx="2094">
                  <c:v>0.80673446866891352</c:v>
                </c:pt>
                <c:pt idx="2095">
                  <c:v>0.80697306809031</c:v>
                </c:pt>
                <c:pt idx="2096">
                  <c:v>0.80724149243938081</c:v>
                </c:pt>
                <c:pt idx="2097">
                  <c:v>0.80771869128217355</c:v>
                </c:pt>
                <c:pt idx="2098">
                  <c:v>0.80819589012496662</c:v>
                </c:pt>
                <c:pt idx="2099">
                  <c:v>0.80867308896775936</c:v>
                </c:pt>
                <c:pt idx="2100">
                  <c:v>0.80867308896775936</c:v>
                </c:pt>
                <c:pt idx="2101">
                  <c:v>0.80819589012496662</c:v>
                </c:pt>
                <c:pt idx="2102">
                  <c:v>0.80724149243938081</c:v>
                </c:pt>
                <c:pt idx="2103">
                  <c:v>0.80673446866891352</c:v>
                </c:pt>
                <c:pt idx="2104">
                  <c:v>0.80673446866891352</c:v>
                </c:pt>
                <c:pt idx="2105">
                  <c:v>0.80748009186077718</c:v>
                </c:pt>
                <c:pt idx="2106">
                  <c:v>0.80819589012496662</c:v>
                </c:pt>
                <c:pt idx="2107">
                  <c:v>0.80843448954636299</c:v>
                </c:pt>
                <c:pt idx="2108">
                  <c:v>0.80867308896775936</c:v>
                </c:pt>
                <c:pt idx="2109">
                  <c:v>0.80918011273822654</c:v>
                </c:pt>
                <c:pt idx="2110">
                  <c:v>0.80941871215962291</c:v>
                </c:pt>
                <c:pt idx="2111">
                  <c:v>0.80941871215962291</c:v>
                </c:pt>
                <c:pt idx="2112">
                  <c:v>0.80941871215962291</c:v>
                </c:pt>
                <c:pt idx="2113">
                  <c:v>0.80918011273822654</c:v>
                </c:pt>
                <c:pt idx="2114">
                  <c:v>0.80918011273822654</c:v>
                </c:pt>
                <c:pt idx="2115">
                  <c:v>0.80918011273822654</c:v>
                </c:pt>
                <c:pt idx="2116">
                  <c:v>0.80941871215962291</c:v>
                </c:pt>
                <c:pt idx="2117">
                  <c:v>0.80918011273822654</c:v>
                </c:pt>
                <c:pt idx="2118">
                  <c:v>0.80894151331683017</c:v>
                </c:pt>
                <c:pt idx="2119">
                  <c:v>0.80894151331683017</c:v>
                </c:pt>
                <c:pt idx="2120">
                  <c:v>0.80867308896775936</c:v>
                </c:pt>
                <c:pt idx="2121">
                  <c:v>0.80894151331683017</c:v>
                </c:pt>
                <c:pt idx="2122">
                  <c:v>0.80894151331683017</c:v>
                </c:pt>
                <c:pt idx="2123">
                  <c:v>0.80941871215962291</c:v>
                </c:pt>
                <c:pt idx="2124">
                  <c:v>0.80918011273822654</c:v>
                </c:pt>
                <c:pt idx="2125">
                  <c:v>0.80918011273822654</c:v>
                </c:pt>
                <c:pt idx="2126">
                  <c:v>0.80918011273822654</c:v>
                </c:pt>
                <c:pt idx="2127">
                  <c:v>0.80918011273822654</c:v>
                </c:pt>
                <c:pt idx="2128">
                  <c:v>0.80965731158101928</c:v>
                </c:pt>
                <c:pt idx="2129">
                  <c:v>0.81013451042381235</c:v>
                </c:pt>
                <c:pt idx="2130">
                  <c:v>0.81037310984520872</c:v>
                </c:pt>
                <c:pt idx="2131">
                  <c:v>0.8108801336156759</c:v>
                </c:pt>
                <c:pt idx="2132">
                  <c:v>0.8108801336156759</c:v>
                </c:pt>
                <c:pt idx="2133">
                  <c:v>0.81064153419427953</c:v>
                </c:pt>
                <c:pt idx="2134">
                  <c:v>0.80989591100241598</c:v>
                </c:pt>
                <c:pt idx="2135">
                  <c:v>0.80941871215962291</c:v>
                </c:pt>
                <c:pt idx="2136">
                  <c:v>0.80965731158101928</c:v>
                </c:pt>
                <c:pt idx="2137">
                  <c:v>0.80989591100241598</c:v>
                </c:pt>
                <c:pt idx="2138">
                  <c:v>0.81064153419427953</c:v>
                </c:pt>
                <c:pt idx="2139">
                  <c:v>0.81064153419427953</c:v>
                </c:pt>
                <c:pt idx="2140">
                  <c:v>0.81037310984520872</c:v>
                </c:pt>
                <c:pt idx="2141">
                  <c:v>0.80989591100241598</c:v>
                </c:pt>
                <c:pt idx="2142">
                  <c:v>0.81037310984520872</c:v>
                </c:pt>
                <c:pt idx="2143">
                  <c:v>0.81037310984520872</c:v>
                </c:pt>
                <c:pt idx="2144">
                  <c:v>0.81064153419427953</c:v>
                </c:pt>
                <c:pt idx="2145">
                  <c:v>0.81064153419427953</c:v>
                </c:pt>
                <c:pt idx="2146">
                  <c:v>0.8108801336156759</c:v>
                </c:pt>
                <c:pt idx="2147">
                  <c:v>0.81111873303707238</c:v>
                </c:pt>
                <c:pt idx="2148">
                  <c:v>0.81064153419427953</c:v>
                </c:pt>
                <c:pt idx="2149">
                  <c:v>0.81013451042381235</c:v>
                </c:pt>
                <c:pt idx="2150">
                  <c:v>0.81013451042381235</c:v>
                </c:pt>
                <c:pt idx="2151">
                  <c:v>0.81037310984520872</c:v>
                </c:pt>
                <c:pt idx="2152">
                  <c:v>0.81111873303707238</c:v>
                </c:pt>
                <c:pt idx="2153">
                  <c:v>0.8108801336156759</c:v>
                </c:pt>
                <c:pt idx="2154">
                  <c:v>0.81111873303707238</c:v>
                </c:pt>
                <c:pt idx="2155">
                  <c:v>0.8108801336156759</c:v>
                </c:pt>
                <c:pt idx="2156">
                  <c:v>0.81111873303707238</c:v>
                </c:pt>
                <c:pt idx="2157">
                  <c:v>0.8108801336156759</c:v>
                </c:pt>
                <c:pt idx="2158">
                  <c:v>0.8108801336156759</c:v>
                </c:pt>
                <c:pt idx="2159">
                  <c:v>0.81037310984520872</c:v>
                </c:pt>
                <c:pt idx="2160">
                  <c:v>0.80989591100241598</c:v>
                </c:pt>
                <c:pt idx="2161">
                  <c:v>0.80941871215962291</c:v>
                </c:pt>
                <c:pt idx="2162">
                  <c:v>0.80941871215962291</c:v>
                </c:pt>
                <c:pt idx="2163">
                  <c:v>0.80965731158101928</c:v>
                </c:pt>
                <c:pt idx="2164">
                  <c:v>0.81037310984520872</c:v>
                </c:pt>
                <c:pt idx="2165">
                  <c:v>0.81111873303707238</c:v>
                </c:pt>
                <c:pt idx="2166">
                  <c:v>0.81207313072265808</c:v>
                </c:pt>
                <c:pt idx="2167">
                  <c:v>0.81258015449312537</c:v>
                </c:pt>
                <c:pt idx="2168">
                  <c:v>0.81281875391452174</c:v>
                </c:pt>
                <c:pt idx="2169">
                  <c:v>0.81258015449312537</c:v>
                </c:pt>
                <c:pt idx="2170">
                  <c:v>0.812341555071729</c:v>
                </c:pt>
                <c:pt idx="2171">
                  <c:v>0.81207313072265808</c:v>
                </c:pt>
                <c:pt idx="2172">
                  <c:v>0.81207313072265808</c:v>
                </c:pt>
                <c:pt idx="2173">
                  <c:v>0.81258015449312537</c:v>
                </c:pt>
                <c:pt idx="2174">
                  <c:v>0.81305735333591811</c:v>
                </c:pt>
                <c:pt idx="2175">
                  <c:v>0.81329595275731448</c:v>
                </c:pt>
                <c:pt idx="2176">
                  <c:v>0.81281875391452174</c:v>
                </c:pt>
                <c:pt idx="2177">
                  <c:v>0.81258015449312537</c:v>
                </c:pt>
                <c:pt idx="2178">
                  <c:v>0.81281875391452174</c:v>
                </c:pt>
                <c:pt idx="2179">
                  <c:v>0.81329595275731448</c:v>
                </c:pt>
                <c:pt idx="2180">
                  <c:v>0.81281875391452174</c:v>
                </c:pt>
                <c:pt idx="2181">
                  <c:v>0.81258015449312537</c:v>
                </c:pt>
                <c:pt idx="2182">
                  <c:v>0.812341555071729</c:v>
                </c:pt>
                <c:pt idx="2183">
                  <c:v>0.81305735333591811</c:v>
                </c:pt>
                <c:pt idx="2184">
                  <c:v>0.81329595275731448</c:v>
                </c:pt>
                <c:pt idx="2185">
                  <c:v>0.81353455217871107</c:v>
                </c:pt>
                <c:pt idx="2186">
                  <c:v>0.81329595275731448</c:v>
                </c:pt>
                <c:pt idx="2187">
                  <c:v>0.81281875391452174</c:v>
                </c:pt>
                <c:pt idx="2188">
                  <c:v>0.812341555071729</c:v>
                </c:pt>
                <c:pt idx="2189">
                  <c:v>0.812341555071729</c:v>
                </c:pt>
                <c:pt idx="2190">
                  <c:v>0.812341555071729</c:v>
                </c:pt>
                <c:pt idx="2191">
                  <c:v>0.812341555071729</c:v>
                </c:pt>
                <c:pt idx="2192">
                  <c:v>0.81183453130126171</c:v>
                </c:pt>
                <c:pt idx="2193">
                  <c:v>0.812341555071729</c:v>
                </c:pt>
                <c:pt idx="2194">
                  <c:v>0.81258015449312537</c:v>
                </c:pt>
                <c:pt idx="2195">
                  <c:v>0.81329595275731448</c:v>
                </c:pt>
                <c:pt idx="2196">
                  <c:v>0.81305735333591811</c:v>
                </c:pt>
                <c:pt idx="2197">
                  <c:v>0.81305735333591811</c:v>
                </c:pt>
                <c:pt idx="2198">
                  <c:v>0.81281875391452174</c:v>
                </c:pt>
                <c:pt idx="2199">
                  <c:v>0.81258015449312537</c:v>
                </c:pt>
                <c:pt idx="2200">
                  <c:v>0.81258015449312537</c:v>
                </c:pt>
                <c:pt idx="2201">
                  <c:v>0.81258015449312537</c:v>
                </c:pt>
                <c:pt idx="2202">
                  <c:v>0.81305735333591811</c:v>
                </c:pt>
                <c:pt idx="2203">
                  <c:v>0.81353455217871107</c:v>
                </c:pt>
                <c:pt idx="2204">
                  <c:v>0.81377315160010744</c:v>
                </c:pt>
                <c:pt idx="2205">
                  <c:v>0.8140117510215038</c:v>
                </c:pt>
                <c:pt idx="2206">
                  <c:v>0.81329595275731448</c:v>
                </c:pt>
                <c:pt idx="2207">
                  <c:v>0.81281875391452174</c:v>
                </c:pt>
                <c:pt idx="2208">
                  <c:v>0.812341555071729</c:v>
                </c:pt>
                <c:pt idx="2209">
                  <c:v>0.81258015449312537</c:v>
                </c:pt>
                <c:pt idx="2210">
                  <c:v>0.81305735333591811</c:v>
                </c:pt>
                <c:pt idx="2211">
                  <c:v>0.81329595275731448</c:v>
                </c:pt>
                <c:pt idx="2212">
                  <c:v>0.81353455217871107</c:v>
                </c:pt>
                <c:pt idx="2213">
                  <c:v>0.81329595275731448</c:v>
                </c:pt>
                <c:pt idx="2214">
                  <c:v>0.81329595275731448</c:v>
                </c:pt>
                <c:pt idx="2215">
                  <c:v>0.81353455217871107</c:v>
                </c:pt>
                <c:pt idx="2216">
                  <c:v>0.8140117510215038</c:v>
                </c:pt>
                <c:pt idx="2217">
                  <c:v>0.8145187747919711</c:v>
                </c:pt>
                <c:pt idx="2218">
                  <c:v>0.81428017537057473</c:v>
                </c:pt>
                <c:pt idx="2219">
                  <c:v>0.81377315160010744</c:v>
                </c:pt>
                <c:pt idx="2220">
                  <c:v>0.81353455217871107</c:v>
                </c:pt>
                <c:pt idx="2221">
                  <c:v>0.81377315160010744</c:v>
                </c:pt>
                <c:pt idx="2222">
                  <c:v>0.81428017537057473</c:v>
                </c:pt>
                <c:pt idx="2223">
                  <c:v>0.81428017537057473</c:v>
                </c:pt>
                <c:pt idx="2224">
                  <c:v>0.81428017537057473</c:v>
                </c:pt>
                <c:pt idx="2225">
                  <c:v>0.8145187747919711</c:v>
                </c:pt>
                <c:pt idx="2226">
                  <c:v>0.81475737421336747</c:v>
                </c:pt>
                <c:pt idx="2227">
                  <c:v>0.81499597363476384</c:v>
                </c:pt>
                <c:pt idx="2228">
                  <c:v>0.81475737421336747</c:v>
                </c:pt>
                <c:pt idx="2229">
                  <c:v>0.81475737421336747</c:v>
                </c:pt>
                <c:pt idx="2230">
                  <c:v>0.81523457305616021</c:v>
                </c:pt>
                <c:pt idx="2231">
                  <c:v>0.81621879566942046</c:v>
                </c:pt>
                <c:pt idx="2232">
                  <c:v>0.8166959945122132</c:v>
                </c:pt>
                <c:pt idx="2233">
                  <c:v>0.81645739509081683</c:v>
                </c:pt>
                <c:pt idx="2234">
                  <c:v>0.81598019624802409</c:v>
                </c:pt>
                <c:pt idx="2235">
                  <c:v>0.81547317247755691</c:v>
                </c:pt>
                <c:pt idx="2236">
                  <c:v>0.81547317247755691</c:v>
                </c:pt>
                <c:pt idx="2237">
                  <c:v>0.81523457305616021</c:v>
                </c:pt>
                <c:pt idx="2238">
                  <c:v>0.81547317247755691</c:v>
                </c:pt>
                <c:pt idx="2239">
                  <c:v>0.81523457305616021</c:v>
                </c:pt>
                <c:pt idx="2240">
                  <c:v>0.81523457305616021</c:v>
                </c:pt>
                <c:pt idx="2241">
                  <c:v>0.81499597363476384</c:v>
                </c:pt>
                <c:pt idx="2242">
                  <c:v>0.81547317247755691</c:v>
                </c:pt>
                <c:pt idx="2243">
                  <c:v>0.81571177189895328</c:v>
                </c:pt>
                <c:pt idx="2244">
                  <c:v>0.81598019624802409</c:v>
                </c:pt>
                <c:pt idx="2245">
                  <c:v>0.81571177189895328</c:v>
                </c:pt>
                <c:pt idx="2246">
                  <c:v>0.81571177189895328</c:v>
                </c:pt>
                <c:pt idx="2247">
                  <c:v>0.81571177189895328</c:v>
                </c:pt>
                <c:pt idx="2248">
                  <c:v>0.81547317247755691</c:v>
                </c:pt>
                <c:pt idx="2249">
                  <c:v>0.81598019624802409</c:v>
                </c:pt>
                <c:pt idx="2250">
                  <c:v>0.81645739509081683</c:v>
                </c:pt>
                <c:pt idx="2251">
                  <c:v>0.81717319335500627</c:v>
                </c:pt>
                <c:pt idx="2252">
                  <c:v>0.81717319335500627</c:v>
                </c:pt>
                <c:pt idx="2253">
                  <c:v>0.81693459393360957</c:v>
                </c:pt>
                <c:pt idx="2254">
                  <c:v>0.81693459393360957</c:v>
                </c:pt>
                <c:pt idx="2255">
                  <c:v>0.8166959945122132</c:v>
                </c:pt>
                <c:pt idx="2256">
                  <c:v>0.81645739509081683</c:v>
                </c:pt>
                <c:pt idx="2257">
                  <c:v>0.81621879566942046</c:v>
                </c:pt>
                <c:pt idx="2258">
                  <c:v>0.81598019624802409</c:v>
                </c:pt>
                <c:pt idx="2259">
                  <c:v>0.81645739509081683</c:v>
                </c:pt>
                <c:pt idx="2260">
                  <c:v>0.8166959945122132</c:v>
                </c:pt>
                <c:pt idx="2261">
                  <c:v>0.81741179277640263</c:v>
                </c:pt>
                <c:pt idx="2262">
                  <c:v>0.81791881654686982</c:v>
                </c:pt>
                <c:pt idx="2263">
                  <c:v>0.81815741596826619</c:v>
                </c:pt>
                <c:pt idx="2264">
                  <c:v>0.81815741596826619</c:v>
                </c:pt>
                <c:pt idx="2265">
                  <c:v>0.81839601538966267</c:v>
                </c:pt>
                <c:pt idx="2266">
                  <c:v>0.8188732142324554</c:v>
                </c:pt>
                <c:pt idx="2267">
                  <c:v>0.8188732142324554</c:v>
                </c:pt>
                <c:pt idx="2268">
                  <c:v>0.81815741596826619</c:v>
                </c:pt>
                <c:pt idx="2269">
                  <c:v>0.81741179277640263</c:v>
                </c:pt>
                <c:pt idx="2270">
                  <c:v>0.81768021712547345</c:v>
                </c:pt>
                <c:pt idx="2271">
                  <c:v>0.81791881654686982</c:v>
                </c:pt>
                <c:pt idx="2272">
                  <c:v>0.81768021712547345</c:v>
                </c:pt>
                <c:pt idx="2273">
                  <c:v>0.81693459393360957</c:v>
                </c:pt>
                <c:pt idx="2274">
                  <c:v>0.8166959945122132</c:v>
                </c:pt>
                <c:pt idx="2275">
                  <c:v>0.81717319335500627</c:v>
                </c:pt>
                <c:pt idx="2276">
                  <c:v>0.81768021712547345</c:v>
                </c:pt>
                <c:pt idx="2277">
                  <c:v>0.81839601538966267</c:v>
                </c:pt>
                <c:pt idx="2278">
                  <c:v>0.81839601538966267</c:v>
                </c:pt>
                <c:pt idx="2279">
                  <c:v>0.8188732142324554</c:v>
                </c:pt>
                <c:pt idx="2280">
                  <c:v>0.81863461481105904</c:v>
                </c:pt>
                <c:pt idx="2281">
                  <c:v>0.81863461481105904</c:v>
                </c:pt>
                <c:pt idx="2282">
                  <c:v>0.81791881654686982</c:v>
                </c:pt>
                <c:pt idx="2283">
                  <c:v>0.81741179277640263</c:v>
                </c:pt>
                <c:pt idx="2284">
                  <c:v>0.81717319335500627</c:v>
                </c:pt>
                <c:pt idx="2285">
                  <c:v>0.81693459393360957</c:v>
                </c:pt>
                <c:pt idx="2286">
                  <c:v>0.81741179277640263</c:v>
                </c:pt>
                <c:pt idx="2287">
                  <c:v>0.81815741596826619</c:v>
                </c:pt>
                <c:pt idx="2288">
                  <c:v>0.81863461481105904</c:v>
                </c:pt>
                <c:pt idx="2289">
                  <c:v>0.81815741596826619</c:v>
                </c:pt>
                <c:pt idx="2290">
                  <c:v>0.81768021712547345</c:v>
                </c:pt>
                <c:pt idx="2291">
                  <c:v>0.81741179277640263</c:v>
                </c:pt>
                <c:pt idx="2292">
                  <c:v>0.81741179277640263</c:v>
                </c:pt>
                <c:pt idx="2293">
                  <c:v>0.81717319335500627</c:v>
                </c:pt>
                <c:pt idx="2294">
                  <c:v>0.81693459393360957</c:v>
                </c:pt>
                <c:pt idx="2295">
                  <c:v>0.8166959945122132</c:v>
                </c:pt>
                <c:pt idx="2296">
                  <c:v>0.81717319335500627</c:v>
                </c:pt>
                <c:pt idx="2297">
                  <c:v>0.81768021712547345</c:v>
                </c:pt>
                <c:pt idx="2298">
                  <c:v>0.81815741596826619</c:v>
                </c:pt>
                <c:pt idx="2299">
                  <c:v>0.81741179277640263</c:v>
                </c:pt>
                <c:pt idx="2300">
                  <c:v>0.81741179277640263</c:v>
                </c:pt>
                <c:pt idx="2301">
                  <c:v>0.81768021712547345</c:v>
                </c:pt>
                <c:pt idx="2302">
                  <c:v>0.81911181365385199</c:v>
                </c:pt>
                <c:pt idx="2303">
                  <c:v>0.81985743684571566</c:v>
                </c:pt>
                <c:pt idx="2304">
                  <c:v>0.8203346356885084</c:v>
                </c:pt>
                <c:pt idx="2305">
                  <c:v>0.82009603626711203</c:v>
                </c:pt>
                <c:pt idx="2306">
                  <c:v>0.82009603626711203</c:v>
                </c:pt>
                <c:pt idx="2307">
                  <c:v>0.82009603626711203</c:v>
                </c:pt>
                <c:pt idx="2308">
                  <c:v>0.81985743684571566</c:v>
                </c:pt>
                <c:pt idx="2309">
                  <c:v>0.81938023800292292</c:v>
                </c:pt>
                <c:pt idx="2310">
                  <c:v>0.81938023800292292</c:v>
                </c:pt>
                <c:pt idx="2311">
                  <c:v>0.81961883742431929</c:v>
                </c:pt>
                <c:pt idx="2312">
                  <c:v>0.81985743684571566</c:v>
                </c:pt>
                <c:pt idx="2313">
                  <c:v>0.81961883742431929</c:v>
                </c:pt>
                <c:pt idx="2314">
                  <c:v>0.81985743684571566</c:v>
                </c:pt>
                <c:pt idx="2315">
                  <c:v>0.82009603626711203</c:v>
                </c:pt>
                <c:pt idx="2316">
                  <c:v>0.82009603626711203</c:v>
                </c:pt>
                <c:pt idx="2317">
                  <c:v>0.82009603626711203</c:v>
                </c:pt>
                <c:pt idx="2318">
                  <c:v>0.82009603626711203</c:v>
                </c:pt>
                <c:pt idx="2319">
                  <c:v>0.81985743684571566</c:v>
                </c:pt>
                <c:pt idx="2320">
                  <c:v>0.81863461481105904</c:v>
                </c:pt>
                <c:pt idx="2321">
                  <c:v>0.81791881654686982</c:v>
                </c:pt>
                <c:pt idx="2322">
                  <c:v>0.81791881654686982</c:v>
                </c:pt>
                <c:pt idx="2323">
                  <c:v>0.81863461481105904</c:v>
                </c:pt>
                <c:pt idx="2324">
                  <c:v>0.8188732142324554</c:v>
                </c:pt>
                <c:pt idx="2325">
                  <c:v>0.8188732142324554</c:v>
                </c:pt>
                <c:pt idx="2326">
                  <c:v>0.8188732142324554</c:v>
                </c:pt>
                <c:pt idx="2327">
                  <c:v>0.81911181365385199</c:v>
                </c:pt>
                <c:pt idx="2328">
                  <c:v>0.81938023800292292</c:v>
                </c:pt>
                <c:pt idx="2329">
                  <c:v>0.81863461481105904</c:v>
                </c:pt>
                <c:pt idx="2330">
                  <c:v>0.81815741596826619</c:v>
                </c:pt>
                <c:pt idx="2331">
                  <c:v>0.81791881654686982</c:v>
                </c:pt>
                <c:pt idx="2332">
                  <c:v>0.81815741596826619</c:v>
                </c:pt>
                <c:pt idx="2333">
                  <c:v>0.81839601538966267</c:v>
                </c:pt>
                <c:pt idx="2334">
                  <c:v>0.81863461481105904</c:v>
                </c:pt>
                <c:pt idx="2335">
                  <c:v>0.81938023800292292</c:v>
                </c:pt>
                <c:pt idx="2336">
                  <c:v>0.81985743684571566</c:v>
                </c:pt>
                <c:pt idx="2337">
                  <c:v>0.82009603626711203</c:v>
                </c:pt>
                <c:pt idx="2338">
                  <c:v>0.81985743684571566</c:v>
                </c:pt>
                <c:pt idx="2339">
                  <c:v>0.81985743684571566</c:v>
                </c:pt>
                <c:pt idx="2340">
                  <c:v>0.81985743684571566</c:v>
                </c:pt>
                <c:pt idx="2341">
                  <c:v>0.8203346356885084</c:v>
                </c:pt>
                <c:pt idx="2342">
                  <c:v>0.8203346356885084</c:v>
                </c:pt>
                <c:pt idx="2343">
                  <c:v>0.82057323510990476</c:v>
                </c:pt>
                <c:pt idx="2344">
                  <c:v>0.8203346356885084</c:v>
                </c:pt>
                <c:pt idx="2345">
                  <c:v>0.82081183453130113</c:v>
                </c:pt>
                <c:pt idx="2346">
                  <c:v>0.82131885830176865</c:v>
                </c:pt>
                <c:pt idx="2347">
                  <c:v>0.82179605714456139</c:v>
                </c:pt>
                <c:pt idx="2348">
                  <c:v>0.82131885830176865</c:v>
                </c:pt>
                <c:pt idx="2349">
                  <c:v>0.8203346356885084</c:v>
                </c:pt>
                <c:pt idx="2350">
                  <c:v>0.81985743684571566</c:v>
                </c:pt>
                <c:pt idx="2351">
                  <c:v>0.81961883742431929</c:v>
                </c:pt>
                <c:pt idx="2352">
                  <c:v>0.81985743684571566</c:v>
                </c:pt>
                <c:pt idx="2353">
                  <c:v>0.81985743684571566</c:v>
                </c:pt>
                <c:pt idx="2354">
                  <c:v>0.8203346356885084</c:v>
                </c:pt>
                <c:pt idx="2355">
                  <c:v>0.82057323510990476</c:v>
                </c:pt>
                <c:pt idx="2356">
                  <c:v>0.82057323510990476</c:v>
                </c:pt>
                <c:pt idx="2357">
                  <c:v>0.82009603626711203</c:v>
                </c:pt>
                <c:pt idx="2358">
                  <c:v>0.81938023800292292</c:v>
                </c:pt>
                <c:pt idx="2359">
                  <c:v>0.8188732142324554</c:v>
                </c:pt>
                <c:pt idx="2360">
                  <c:v>0.8188732142324554</c:v>
                </c:pt>
                <c:pt idx="2361">
                  <c:v>0.81911181365385199</c:v>
                </c:pt>
                <c:pt idx="2362">
                  <c:v>0.81938023800292292</c:v>
                </c:pt>
                <c:pt idx="2363">
                  <c:v>0.81985743684571566</c:v>
                </c:pt>
                <c:pt idx="2364">
                  <c:v>0.82081183453130113</c:v>
                </c:pt>
                <c:pt idx="2365">
                  <c:v>0.82179605714456139</c:v>
                </c:pt>
                <c:pt idx="2366">
                  <c:v>0.82203465656595776</c:v>
                </c:pt>
                <c:pt idx="2367">
                  <c:v>0.82203465656595776</c:v>
                </c:pt>
                <c:pt idx="2368">
                  <c:v>0.82203465656595776</c:v>
                </c:pt>
                <c:pt idx="2369">
                  <c:v>0.82251185540875049</c:v>
                </c:pt>
                <c:pt idx="2370">
                  <c:v>0.82251185540875049</c:v>
                </c:pt>
                <c:pt idx="2371">
                  <c:v>0.82227325598735412</c:v>
                </c:pt>
                <c:pt idx="2372">
                  <c:v>0.82131885830176865</c:v>
                </c:pt>
                <c:pt idx="2373">
                  <c:v>0.82081183453130113</c:v>
                </c:pt>
                <c:pt idx="2374">
                  <c:v>0.82081183453130113</c:v>
                </c:pt>
                <c:pt idx="2375">
                  <c:v>0.82131885830176865</c:v>
                </c:pt>
                <c:pt idx="2376">
                  <c:v>0.82131885830176865</c:v>
                </c:pt>
                <c:pt idx="2377">
                  <c:v>0.82108025888037228</c:v>
                </c:pt>
                <c:pt idx="2378">
                  <c:v>0.82155745772316502</c:v>
                </c:pt>
                <c:pt idx="2379">
                  <c:v>0.82203465656595776</c:v>
                </c:pt>
                <c:pt idx="2380">
                  <c:v>0.82227325598735412</c:v>
                </c:pt>
                <c:pt idx="2381">
                  <c:v>0.82203465656595776</c:v>
                </c:pt>
                <c:pt idx="2382">
                  <c:v>0.82203465656595776</c:v>
                </c:pt>
                <c:pt idx="2383">
                  <c:v>0.82227325598735412</c:v>
                </c:pt>
                <c:pt idx="2384">
                  <c:v>0.82179605714456139</c:v>
                </c:pt>
                <c:pt idx="2385">
                  <c:v>0.82179605714456139</c:v>
                </c:pt>
                <c:pt idx="2386">
                  <c:v>0.82203465656595776</c:v>
                </c:pt>
                <c:pt idx="2387">
                  <c:v>0.82278027975782164</c:v>
                </c:pt>
                <c:pt idx="2388">
                  <c:v>0.82301887917921801</c:v>
                </c:pt>
                <c:pt idx="2389">
                  <c:v>0.82301887917921801</c:v>
                </c:pt>
                <c:pt idx="2390">
                  <c:v>0.82301887917921801</c:v>
                </c:pt>
                <c:pt idx="2391">
                  <c:v>0.82349607802201075</c:v>
                </c:pt>
                <c:pt idx="2392">
                  <c:v>0.82349607802201075</c:v>
                </c:pt>
                <c:pt idx="2393">
                  <c:v>0.82349607802201075</c:v>
                </c:pt>
                <c:pt idx="2394">
                  <c:v>0.82301887917921801</c:v>
                </c:pt>
                <c:pt idx="2395">
                  <c:v>0.82278027975782164</c:v>
                </c:pt>
                <c:pt idx="2396">
                  <c:v>0.82278027975782164</c:v>
                </c:pt>
                <c:pt idx="2397">
                  <c:v>0.82251185540875049</c:v>
                </c:pt>
                <c:pt idx="2398">
                  <c:v>0.82203465656595776</c:v>
                </c:pt>
                <c:pt idx="2399">
                  <c:v>0.82155745772316502</c:v>
                </c:pt>
                <c:pt idx="2400">
                  <c:v>0.82131885830176865</c:v>
                </c:pt>
                <c:pt idx="2401">
                  <c:v>0.82227325598735412</c:v>
                </c:pt>
                <c:pt idx="2402">
                  <c:v>0.82251185540875049</c:v>
                </c:pt>
                <c:pt idx="2403">
                  <c:v>0.82325747860061438</c:v>
                </c:pt>
                <c:pt idx="2404">
                  <c:v>0.82373467744340712</c:v>
                </c:pt>
                <c:pt idx="2405">
                  <c:v>0.824480300635271</c:v>
                </c:pt>
                <c:pt idx="2406">
                  <c:v>0.82373467744340712</c:v>
                </c:pt>
                <c:pt idx="2407">
                  <c:v>0.82325747860061438</c:v>
                </c:pt>
                <c:pt idx="2408">
                  <c:v>0.82301887917921801</c:v>
                </c:pt>
                <c:pt idx="2409">
                  <c:v>0.82397327686480348</c:v>
                </c:pt>
                <c:pt idx="2410">
                  <c:v>0.82421187628619985</c:v>
                </c:pt>
                <c:pt idx="2411">
                  <c:v>0.82421187628619985</c:v>
                </c:pt>
                <c:pt idx="2412">
                  <c:v>0.82325747860061438</c:v>
                </c:pt>
                <c:pt idx="2413">
                  <c:v>0.82251185540875049</c:v>
                </c:pt>
                <c:pt idx="2414">
                  <c:v>0.82227325598735412</c:v>
                </c:pt>
                <c:pt idx="2415">
                  <c:v>0.82301887917921801</c:v>
                </c:pt>
                <c:pt idx="2416">
                  <c:v>0.82349607802201075</c:v>
                </c:pt>
                <c:pt idx="2417">
                  <c:v>0.82349607802201075</c:v>
                </c:pt>
                <c:pt idx="2418">
                  <c:v>0.82349607802201075</c:v>
                </c:pt>
                <c:pt idx="2419">
                  <c:v>0.82301887917921801</c:v>
                </c:pt>
                <c:pt idx="2420">
                  <c:v>0.82278027975782164</c:v>
                </c:pt>
                <c:pt idx="2421">
                  <c:v>0.82227325598735412</c:v>
                </c:pt>
                <c:pt idx="2422">
                  <c:v>0.82251185540875049</c:v>
                </c:pt>
                <c:pt idx="2423">
                  <c:v>0.82301887917921801</c:v>
                </c:pt>
                <c:pt idx="2424">
                  <c:v>0.82373467744340712</c:v>
                </c:pt>
                <c:pt idx="2425">
                  <c:v>0.824480300635271</c:v>
                </c:pt>
                <c:pt idx="2426">
                  <c:v>0.82471890005666737</c:v>
                </c:pt>
                <c:pt idx="2427">
                  <c:v>0.824480300635271</c:v>
                </c:pt>
                <c:pt idx="2428">
                  <c:v>0.82373467744340712</c:v>
                </c:pt>
                <c:pt idx="2429">
                  <c:v>0.82373467744340712</c:v>
                </c:pt>
                <c:pt idx="2430">
                  <c:v>0.82397327686480348</c:v>
                </c:pt>
                <c:pt idx="2431">
                  <c:v>0.82471890005666737</c:v>
                </c:pt>
                <c:pt idx="2432">
                  <c:v>0.82519609889946011</c:v>
                </c:pt>
                <c:pt idx="2433">
                  <c:v>0.82519609889946011</c:v>
                </c:pt>
                <c:pt idx="2434">
                  <c:v>0.824480300635271</c:v>
                </c:pt>
                <c:pt idx="2435">
                  <c:v>0.82397327686480348</c:v>
                </c:pt>
                <c:pt idx="2436">
                  <c:v>0.82421187628619985</c:v>
                </c:pt>
                <c:pt idx="2437">
                  <c:v>0.82495749947806374</c:v>
                </c:pt>
                <c:pt idx="2438">
                  <c:v>0.82495749947806374</c:v>
                </c:pt>
                <c:pt idx="2439">
                  <c:v>0.82519609889946011</c:v>
                </c:pt>
                <c:pt idx="2440">
                  <c:v>0.82519609889946011</c:v>
                </c:pt>
                <c:pt idx="2441">
                  <c:v>0.82543469832085647</c:v>
                </c:pt>
                <c:pt idx="2442">
                  <c:v>0.82543469832085647</c:v>
                </c:pt>
                <c:pt idx="2443">
                  <c:v>0.82519609889946011</c:v>
                </c:pt>
                <c:pt idx="2444">
                  <c:v>0.82519609889946011</c:v>
                </c:pt>
                <c:pt idx="2445">
                  <c:v>0.82495749947806374</c:v>
                </c:pt>
                <c:pt idx="2446">
                  <c:v>0.82543469832085647</c:v>
                </c:pt>
                <c:pt idx="2447">
                  <c:v>0.82519609889946011</c:v>
                </c:pt>
                <c:pt idx="2448">
                  <c:v>0.82471890005666737</c:v>
                </c:pt>
                <c:pt idx="2449">
                  <c:v>0.82373467744340712</c:v>
                </c:pt>
                <c:pt idx="2450">
                  <c:v>0.82421187628619985</c:v>
                </c:pt>
                <c:pt idx="2451">
                  <c:v>0.82495749947806374</c:v>
                </c:pt>
                <c:pt idx="2452">
                  <c:v>0.82567329774225295</c:v>
                </c:pt>
                <c:pt idx="2453">
                  <c:v>0.82519609889946011</c:v>
                </c:pt>
                <c:pt idx="2454">
                  <c:v>0.82471890005666737</c:v>
                </c:pt>
                <c:pt idx="2455">
                  <c:v>0.824480300635271</c:v>
                </c:pt>
                <c:pt idx="2456">
                  <c:v>0.82495749947806374</c:v>
                </c:pt>
                <c:pt idx="2457">
                  <c:v>0.82543469832085647</c:v>
                </c:pt>
                <c:pt idx="2458">
                  <c:v>0.82519609889946011</c:v>
                </c:pt>
                <c:pt idx="2459">
                  <c:v>0.82471890005666737</c:v>
                </c:pt>
                <c:pt idx="2460">
                  <c:v>0.824480300635271</c:v>
                </c:pt>
                <c:pt idx="2461">
                  <c:v>0.82543469832085647</c:v>
                </c:pt>
                <c:pt idx="2462">
                  <c:v>0.82591189716364932</c:v>
                </c:pt>
                <c:pt idx="2463">
                  <c:v>0.82567329774225295</c:v>
                </c:pt>
                <c:pt idx="2464">
                  <c:v>0.82543469832085647</c:v>
                </c:pt>
                <c:pt idx="2465">
                  <c:v>0.82543469832085647</c:v>
                </c:pt>
                <c:pt idx="2466">
                  <c:v>0.82591189716364932</c:v>
                </c:pt>
                <c:pt idx="2467">
                  <c:v>0.82618032151272036</c:v>
                </c:pt>
                <c:pt idx="2468">
                  <c:v>0.82641892093411673</c:v>
                </c:pt>
                <c:pt idx="2469">
                  <c:v>0.82665752035551321</c:v>
                </c:pt>
                <c:pt idx="2470">
                  <c:v>0.82665752035551321</c:v>
                </c:pt>
                <c:pt idx="2471">
                  <c:v>0.82641892093411673</c:v>
                </c:pt>
                <c:pt idx="2472">
                  <c:v>0.82618032151272036</c:v>
                </c:pt>
                <c:pt idx="2473">
                  <c:v>0.82618032151272036</c:v>
                </c:pt>
                <c:pt idx="2474">
                  <c:v>0.82618032151272036</c:v>
                </c:pt>
                <c:pt idx="2475">
                  <c:v>0.82641892093411673</c:v>
                </c:pt>
                <c:pt idx="2476">
                  <c:v>0.82591189716364932</c:v>
                </c:pt>
                <c:pt idx="2477">
                  <c:v>0.82567329774225295</c:v>
                </c:pt>
                <c:pt idx="2478">
                  <c:v>0.82519609889946011</c:v>
                </c:pt>
                <c:pt idx="2479">
                  <c:v>0.82519609889946011</c:v>
                </c:pt>
                <c:pt idx="2480">
                  <c:v>0.82543469832085647</c:v>
                </c:pt>
                <c:pt idx="2481">
                  <c:v>0.82543469832085647</c:v>
                </c:pt>
                <c:pt idx="2482">
                  <c:v>0.82641892093411673</c:v>
                </c:pt>
                <c:pt idx="2483">
                  <c:v>0.82641892093411673</c:v>
                </c:pt>
                <c:pt idx="2484">
                  <c:v>0.82713471919830595</c:v>
                </c:pt>
                <c:pt idx="2485">
                  <c:v>0.82689611977690958</c:v>
                </c:pt>
                <c:pt idx="2486">
                  <c:v>0.82713471919830595</c:v>
                </c:pt>
                <c:pt idx="2487">
                  <c:v>0.82713471919830595</c:v>
                </c:pt>
                <c:pt idx="2488">
                  <c:v>0.82689611977690958</c:v>
                </c:pt>
                <c:pt idx="2489">
                  <c:v>0.82665752035551321</c:v>
                </c:pt>
                <c:pt idx="2490">
                  <c:v>0.82665752035551321</c:v>
                </c:pt>
                <c:pt idx="2491">
                  <c:v>0.82641892093411673</c:v>
                </c:pt>
                <c:pt idx="2492">
                  <c:v>0.82737331861970231</c:v>
                </c:pt>
                <c:pt idx="2493">
                  <c:v>0.82761191804109868</c:v>
                </c:pt>
                <c:pt idx="2494">
                  <c:v>0.82835754123296257</c:v>
                </c:pt>
                <c:pt idx="2495">
                  <c:v>0.8281189418115662</c:v>
                </c:pt>
                <c:pt idx="2496">
                  <c:v>0.82737331861970231</c:v>
                </c:pt>
                <c:pt idx="2497">
                  <c:v>0.82689611977690958</c:v>
                </c:pt>
                <c:pt idx="2498">
                  <c:v>0.82618032151272036</c:v>
                </c:pt>
                <c:pt idx="2499">
                  <c:v>0.82665752035551321</c:v>
                </c:pt>
                <c:pt idx="2500">
                  <c:v>0.82713471919830595</c:v>
                </c:pt>
                <c:pt idx="2501">
                  <c:v>0.82761191804109868</c:v>
                </c:pt>
                <c:pt idx="2502">
                  <c:v>0.82761191804109868</c:v>
                </c:pt>
                <c:pt idx="2503">
                  <c:v>0.82737331861970231</c:v>
                </c:pt>
                <c:pt idx="2504">
                  <c:v>0.82689611977690958</c:v>
                </c:pt>
                <c:pt idx="2505">
                  <c:v>0.82641892093411673</c:v>
                </c:pt>
                <c:pt idx="2506">
                  <c:v>0.82567329774225295</c:v>
                </c:pt>
                <c:pt idx="2507">
                  <c:v>0.82567329774225295</c:v>
                </c:pt>
                <c:pt idx="2508">
                  <c:v>0.82543469832085647</c:v>
                </c:pt>
                <c:pt idx="2509">
                  <c:v>0.82567329774225295</c:v>
                </c:pt>
                <c:pt idx="2510">
                  <c:v>0.82567329774225295</c:v>
                </c:pt>
                <c:pt idx="2511">
                  <c:v>0.82641892093411673</c:v>
                </c:pt>
                <c:pt idx="2512">
                  <c:v>0.82689611977690958</c:v>
                </c:pt>
                <c:pt idx="2513">
                  <c:v>0.82713471919830595</c:v>
                </c:pt>
                <c:pt idx="2514">
                  <c:v>0.82689611977690958</c:v>
                </c:pt>
                <c:pt idx="2515">
                  <c:v>0.82737331861970231</c:v>
                </c:pt>
                <c:pt idx="2516">
                  <c:v>0.82761191804109868</c:v>
                </c:pt>
                <c:pt idx="2517">
                  <c:v>0.82761191804109868</c:v>
                </c:pt>
                <c:pt idx="2518">
                  <c:v>0.82713471919830595</c:v>
                </c:pt>
                <c:pt idx="2519">
                  <c:v>0.82737331861970231</c:v>
                </c:pt>
                <c:pt idx="2520">
                  <c:v>0.82835754123296257</c:v>
                </c:pt>
                <c:pt idx="2521">
                  <c:v>0.82883474007575531</c:v>
                </c:pt>
                <c:pt idx="2522">
                  <c:v>0.82859614065435894</c:v>
                </c:pt>
                <c:pt idx="2523">
                  <c:v>0.82785051746249505</c:v>
                </c:pt>
                <c:pt idx="2524">
                  <c:v>0.82761191804109868</c:v>
                </c:pt>
                <c:pt idx="2525">
                  <c:v>0.82761191804109868</c:v>
                </c:pt>
                <c:pt idx="2526">
                  <c:v>0.82737331861970231</c:v>
                </c:pt>
                <c:pt idx="2527">
                  <c:v>0.82737331861970231</c:v>
                </c:pt>
                <c:pt idx="2528">
                  <c:v>0.82737331861970231</c:v>
                </c:pt>
                <c:pt idx="2529">
                  <c:v>0.82785051746249505</c:v>
                </c:pt>
                <c:pt idx="2530">
                  <c:v>0.82737331861970231</c:v>
                </c:pt>
                <c:pt idx="2531">
                  <c:v>0.82689611977690958</c:v>
                </c:pt>
                <c:pt idx="2532">
                  <c:v>0.82665752035551321</c:v>
                </c:pt>
                <c:pt idx="2533">
                  <c:v>0.82713471919830595</c:v>
                </c:pt>
                <c:pt idx="2534">
                  <c:v>0.82689611977690958</c:v>
                </c:pt>
                <c:pt idx="2535">
                  <c:v>0.82618032151272036</c:v>
                </c:pt>
                <c:pt idx="2536">
                  <c:v>0.82519609889946011</c:v>
                </c:pt>
                <c:pt idx="2537">
                  <c:v>0.82567329774225295</c:v>
                </c:pt>
                <c:pt idx="2538">
                  <c:v>0.82641892093411673</c:v>
                </c:pt>
                <c:pt idx="2539">
                  <c:v>0.82713471919830595</c:v>
                </c:pt>
                <c:pt idx="2540">
                  <c:v>0.82737331861970231</c:v>
                </c:pt>
                <c:pt idx="2541">
                  <c:v>0.82713471919830595</c:v>
                </c:pt>
                <c:pt idx="2542">
                  <c:v>0.82713471919830595</c:v>
                </c:pt>
                <c:pt idx="2543">
                  <c:v>0.82713471919830595</c:v>
                </c:pt>
                <c:pt idx="2544">
                  <c:v>0.82761191804109868</c:v>
                </c:pt>
                <c:pt idx="2545">
                  <c:v>0.82761191804109868</c:v>
                </c:pt>
                <c:pt idx="2546">
                  <c:v>0.8281189418115662</c:v>
                </c:pt>
                <c:pt idx="2547">
                  <c:v>0.82785051746249505</c:v>
                </c:pt>
                <c:pt idx="2548">
                  <c:v>0.8281189418115662</c:v>
                </c:pt>
                <c:pt idx="2549">
                  <c:v>0.8281189418115662</c:v>
                </c:pt>
                <c:pt idx="2550">
                  <c:v>0.82835754123296257</c:v>
                </c:pt>
                <c:pt idx="2551">
                  <c:v>0.82883474007575531</c:v>
                </c:pt>
                <c:pt idx="2552">
                  <c:v>0.82835754123296257</c:v>
                </c:pt>
                <c:pt idx="2553">
                  <c:v>0.82859614065435894</c:v>
                </c:pt>
                <c:pt idx="2554">
                  <c:v>0.82835754123296257</c:v>
                </c:pt>
                <c:pt idx="2555">
                  <c:v>0.82883474007575531</c:v>
                </c:pt>
                <c:pt idx="2556">
                  <c:v>0.82859614065435894</c:v>
                </c:pt>
                <c:pt idx="2557">
                  <c:v>0.8281189418115662</c:v>
                </c:pt>
                <c:pt idx="2558">
                  <c:v>0.82761191804109868</c:v>
                </c:pt>
                <c:pt idx="2559">
                  <c:v>0.82737331861970231</c:v>
                </c:pt>
                <c:pt idx="2560">
                  <c:v>0.82737331861970231</c:v>
                </c:pt>
                <c:pt idx="2561">
                  <c:v>0.82761191804109868</c:v>
                </c:pt>
                <c:pt idx="2562">
                  <c:v>0.82737331861970231</c:v>
                </c:pt>
                <c:pt idx="2563">
                  <c:v>0.82689611977690958</c:v>
                </c:pt>
                <c:pt idx="2564">
                  <c:v>0.82641892093411673</c:v>
                </c:pt>
                <c:pt idx="2565">
                  <c:v>0.82665752035551321</c:v>
                </c:pt>
                <c:pt idx="2566">
                  <c:v>0.82737331861970231</c:v>
                </c:pt>
                <c:pt idx="2567">
                  <c:v>0.82859614065435894</c:v>
                </c:pt>
                <c:pt idx="2568">
                  <c:v>0.82931193891854804</c:v>
                </c:pt>
                <c:pt idx="2569">
                  <c:v>0.82907333949715167</c:v>
                </c:pt>
                <c:pt idx="2570">
                  <c:v>0.82859614065435894</c:v>
                </c:pt>
                <c:pt idx="2571">
                  <c:v>0.82835754123296257</c:v>
                </c:pt>
                <c:pt idx="2572">
                  <c:v>0.82883474007575531</c:v>
                </c:pt>
                <c:pt idx="2573">
                  <c:v>0.82883474007575531</c:v>
                </c:pt>
                <c:pt idx="2574">
                  <c:v>0.82907333949715167</c:v>
                </c:pt>
                <c:pt idx="2575">
                  <c:v>0.82883474007575531</c:v>
                </c:pt>
                <c:pt idx="2576">
                  <c:v>0.82835754123296257</c:v>
                </c:pt>
                <c:pt idx="2577">
                  <c:v>0.8281189418115662</c:v>
                </c:pt>
                <c:pt idx="2578">
                  <c:v>0.82785051746249505</c:v>
                </c:pt>
                <c:pt idx="2579">
                  <c:v>0.82785051746249505</c:v>
                </c:pt>
                <c:pt idx="2580">
                  <c:v>0.82761191804109868</c:v>
                </c:pt>
                <c:pt idx="2581">
                  <c:v>0.82785051746249505</c:v>
                </c:pt>
                <c:pt idx="2582">
                  <c:v>0.82785051746249505</c:v>
                </c:pt>
                <c:pt idx="2583">
                  <c:v>0.82761191804109868</c:v>
                </c:pt>
                <c:pt idx="2584">
                  <c:v>0.82713471919830595</c:v>
                </c:pt>
                <c:pt idx="2585">
                  <c:v>0.82713471919830595</c:v>
                </c:pt>
                <c:pt idx="2586">
                  <c:v>0.82737331861970231</c:v>
                </c:pt>
                <c:pt idx="2587">
                  <c:v>0.82835754123296257</c:v>
                </c:pt>
                <c:pt idx="2588">
                  <c:v>0.82859614065435894</c:v>
                </c:pt>
                <c:pt idx="2589">
                  <c:v>0.82835754123296257</c:v>
                </c:pt>
                <c:pt idx="2590">
                  <c:v>0.82835754123296257</c:v>
                </c:pt>
                <c:pt idx="2591">
                  <c:v>0.82907333949715167</c:v>
                </c:pt>
                <c:pt idx="2592">
                  <c:v>0.83053476095320466</c:v>
                </c:pt>
                <c:pt idx="2593">
                  <c:v>0.83125055921739377</c:v>
                </c:pt>
                <c:pt idx="2594">
                  <c:v>0.8315189835664647</c:v>
                </c:pt>
                <c:pt idx="2595">
                  <c:v>0.83053476095320466</c:v>
                </c:pt>
                <c:pt idx="2596">
                  <c:v>0.82981896268901556</c:v>
                </c:pt>
                <c:pt idx="2597">
                  <c:v>0.82907333949715167</c:v>
                </c:pt>
                <c:pt idx="2598">
                  <c:v>0.82931193891854804</c:v>
                </c:pt>
                <c:pt idx="2599">
                  <c:v>0.82931193891854804</c:v>
                </c:pt>
                <c:pt idx="2600">
                  <c:v>0.83005756211041193</c:v>
                </c:pt>
                <c:pt idx="2601">
                  <c:v>0.82981896268901556</c:v>
                </c:pt>
                <c:pt idx="2602">
                  <c:v>0.82931193891854804</c:v>
                </c:pt>
                <c:pt idx="2603">
                  <c:v>0.82859614065435894</c:v>
                </c:pt>
                <c:pt idx="2604">
                  <c:v>0.82883474007575531</c:v>
                </c:pt>
                <c:pt idx="2605">
                  <c:v>0.82931193891854804</c:v>
                </c:pt>
                <c:pt idx="2606">
                  <c:v>0.82981896268901556</c:v>
                </c:pt>
                <c:pt idx="2607">
                  <c:v>0.8302961615318083</c:v>
                </c:pt>
                <c:pt idx="2608">
                  <c:v>0.83077336037460103</c:v>
                </c:pt>
                <c:pt idx="2609">
                  <c:v>0.83077336037460103</c:v>
                </c:pt>
                <c:pt idx="2610">
                  <c:v>0.83053476095320466</c:v>
                </c:pt>
                <c:pt idx="2611">
                  <c:v>0.83053476095320466</c:v>
                </c:pt>
                <c:pt idx="2612">
                  <c:v>0.83077336037460103</c:v>
                </c:pt>
                <c:pt idx="2613">
                  <c:v>0.83077336037460103</c:v>
                </c:pt>
                <c:pt idx="2614">
                  <c:v>0.83053476095320466</c:v>
                </c:pt>
                <c:pt idx="2615">
                  <c:v>0.82981896268901556</c:v>
                </c:pt>
                <c:pt idx="2616">
                  <c:v>0.82981896268901556</c:v>
                </c:pt>
                <c:pt idx="2617">
                  <c:v>0.83005756211041193</c:v>
                </c:pt>
                <c:pt idx="2618">
                  <c:v>0.8310119597959974</c:v>
                </c:pt>
                <c:pt idx="2619">
                  <c:v>0.8315189835664647</c:v>
                </c:pt>
                <c:pt idx="2620">
                  <c:v>0.83175758298786129</c:v>
                </c:pt>
                <c:pt idx="2621">
                  <c:v>0.83175758298786129</c:v>
                </c:pt>
                <c:pt idx="2622">
                  <c:v>0.8315189835664647</c:v>
                </c:pt>
                <c:pt idx="2623">
                  <c:v>0.83125055921739377</c:v>
                </c:pt>
                <c:pt idx="2624">
                  <c:v>0.8310119597959974</c:v>
                </c:pt>
                <c:pt idx="2625">
                  <c:v>0.83053476095320466</c:v>
                </c:pt>
                <c:pt idx="2626">
                  <c:v>0.8302961615318083</c:v>
                </c:pt>
                <c:pt idx="2627">
                  <c:v>0.8302961615318083</c:v>
                </c:pt>
                <c:pt idx="2628">
                  <c:v>0.8315189835664647</c:v>
                </c:pt>
                <c:pt idx="2629">
                  <c:v>0.83247338125205039</c:v>
                </c:pt>
                <c:pt idx="2630">
                  <c:v>0.83271198067344676</c:v>
                </c:pt>
                <c:pt idx="2631">
                  <c:v>0.83199618240925766</c:v>
                </c:pt>
                <c:pt idx="2632">
                  <c:v>0.83175758298786129</c:v>
                </c:pt>
                <c:pt idx="2633">
                  <c:v>0.83199618240925766</c:v>
                </c:pt>
                <c:pt idx="2634">
                  <c:v>0.83223478183065402</c:v>
                </c:pt>
                <c:pt idx="2635">
                  <c:v>0.83175758298786129</c:v>
                </c:pt>
                <c:pt idx="2636">
                  <c:v>0.83175758298786129</c:v>
                </c:pt>
                <c:pt idx="2637">
                  <c:v>0.83175758298786129</c:v>
                </c:pt>
                <c:pt idx="2638">
                  <c:v>0.83247338125205039</c:v>
                </c:pt>
                <c:pt idx="2639">
                  <c:v>0.83271198067344676</c:v>
                </c:pt>
                <c:pt idx="2640">
                  <c:v>0.83271198067344676</c:v>
                </c:pt>
                <c:pt idx="2641">
                  <c:v>0.83247338125205039</c:v>
                </c:pt>
                <c:pt idx="2642">
                  <c:v>0.83199618240925766</c:v>
                </c:pt>
                <c:pt idx="2643">
                  <c:v>0.83175758298786129</c:v>
                </c:pt>
                <c:pt idx="2644">
                  <c:v>0.83125055921739377</c:v>
                </c:pt>
                <c:pt idx="2645">
                  <c:v>0.8310119597959974</c:v>
                </c:pt>
                <c:pt idx="2646">
                  <c:v>0.8315189835664647</c:v>
                </c:pt>
                <c:pt idx="2647">
                  <c:v>0.83223478183065402</c:v>
                </c:pt>
                <c:pt idx="2648">
                  <c:v>0.83295058009484324</c:v>
                </c:pt>
                <c:pt idx="2649">
                  <c:v>0.83295058009484324</c:v>
                </c:pt>
                <c:pt idx="2650">
                  <c:v>0.83247338125205039</c:v>
                </c:pt>
                <c:pt idx="2651">
                  <c:v>0.83175758298786129</c:v>
                </c:pt>
                <c:pt idx="2652">
                  <c:v>0.83125055921739377</c:v>
                </c:pt>
                <c:pt idx="2653">
                  <c:v>0.8315189835664647</c:v>
                </c:pt>
                <c:pt idx="2654">
                  <c:v>0.8315189835664647</c:v>
                </c:pt>
                <c:pt idx="2655">
                  <c:v>0.83199618240925766</c:v>
                </c:pt>
                <c:pt idx="2656">
                  <c:v>0.83175758298786129</c:v>
                </c:pt>
                <c:pt idx="2657">
                  <c:v>0.83247338125205039</c:v>
                </c:pt>
                <c:pt idx="2658">
                  <c:v>0.83271198067344676</c:v>
                </c:pt>
                <c:pt idx="2659">
                  <c:v>0.83271198067344676</c:v>
                </c:pt>
                <c:pt idx="2660">
                  <c:v>0.83271198067344676</c:v>
                </c:pt>
                <c:pt idx="2661">
                  <c:v>0.83223478183065402</c:v>
                </c:pt>
                <c:pt idx="2662">
                  <c:v>0.83199618240925766</c:v>
                </c:pt>
                <c:pt idx="2663">
                  <c:v>0.8310119597959974</c:v>
                </c:pt>
                <c:pt idx="2664">
                  <c:v>0.83077336037460103</c:v>
                </c:pt>
                <c:pt idx="2665">
                  <c:v>0.83125055921739377</c:v>
                </c:pt>
                <c:pt idx="2666">
                  <c:v>0.83175758298786129</c:v>
                </c:pt>
                <c:pt idx="2667">
                  <c:v>0.83247338125205039</c:v>
                </c:pt>
                <c:pt idx="2668">
                  <c:v>0.83247338125205039</c:v>
                </c:pt>
                <c:pt idx="2669">
                  <c:v>0.83247338125205039</c:v>
                </c:pt>
                <c:pt idx="2670">
                  <c:v>0.83223478183065402</c:v>
                </c:pt>
                <c:pt idx="2671">
                  <c:v>0.83199618240925766</c:v>
                </c:pt>
                <c:pt idx="2672">
                  <c:v>0.83223478183065402</c:v>
                </c:pt>
                <c:pt idx="2673">
                  <c:v>0.83199618240925766</c:v>
                </c:pt>
                <c:pt idx="2674">
                  <c:v>0.83271198067344676</c:v>
                </c:pt>
                <c:pt idx="2675">
                  <c:v>0.83321900444391406</c:v>
                </c:pt>
                <c:pt idx="2676">
                  <c:v>0.8339348027081035</c:v>
                </c:pt>
                <c:pt idx="2677">
                  <c:v>0.8339348027081035</c:v>
                </c:pt>
                <c:pt idx="2678">
                  <c:v>0.83321900444391406</c:v>
                </c:pt>
                <c:pt idx="2679">
                  <c:v>0.83271198067344676</c:v>
                </c:pt>
                <c:pt idx="2680">
                  <c:v>0.83247338125205039</c:v>
                </c:pt>
                <c:pt idx="2681">
                  <c:v>0.83271198067344676</c:v>
                </c:pt>
                <c:pt idx="2682">
                  <c:v>0.83271198067344676</c:v>
                </c:pt>
                <c:pt idx="2683">
                  <c:v>0.83247338125205039</c:v>
                </c:pt>
                <c:pt idx="2684">
                  <c:v>0.83247338125205039</c:v>
                </c:pt>
                <c:pt idx="2685">
                  <c:v>0.83271198067344676</c:v>
                </c:pt>
                <c:pt idx="2686">
                  <c:v>0.83295058009484324</c:v>
                </c:pt>
                <c:pt idx="2687">
                  <c:v>0.83345760386531065</c:v>
                </c:pt>
                <c:pt idx="2688">
                  <c:v>0.83369620328670702</c:v>
                </c:pt>
                <c:pt idx="2689">
                  <c:v>0.83369620328670702</c:v>
                </c:pt>
                <c:pt idx="2690">
                  <c:v>0.83321900444391406</c:v>
                </c:pt>
                <c:pt idx="2691">
                  <c:v>0.83247338125205039</c:v>
                </c:pt>
                <c:pt idx="2692">
                  <c:v>0.83247338125205039</c:v>
                </c:pt>
                <c:pt idx="2693">
                  <c:v>0.83271198067344676</c:v>
                </c:pt>
                <c:pt idx="2694">
                  <c:v>0.83295058009484324</c:v>
                </c:pt>
                <c:pt idx="2695">
                  <c:v>0.83247338125205039</c:v>
                </c:pt>
                <c:pt idx="2696">
                  <c:v>0.83247338125205039</c:v>
                </c:pt>
                <c:pt idx="2697">
                  <c:v>0.83295058009484324</c:v>
                </c:pt>
                <c:pt idx="2698">
                  <c:v>0.83345760386531065</c:v>
                </c:pt>
                <c:pt idx="2699">
                  <c:v>0.83345760386531065</c:v>
                </c:pt>
                <c:pt idx="2700">
                  <c:v>0.83321900444391406</c:v>
                </c:pt>
                <c:pt idx="2701">
                  <c:v>0.83369620328670702</c:v>
                </c:pt>
                <c:pt idx="2702">
                  <c:v>0.83417340212949986</c:v>
                </c:pt>
                <c:pt idx="2703">
                  <c:v>0.83491902532136342</c:v>
                </c:pt>
                <c:pt idx="2704">
                  <c:v>0.83539622416415649</c:v>
                </c:pt>
                <c:pt idx="2705">
                  <c:v>0.83515762474276012</c:v>
                </c:pt>
                <c:pt idx="2706">
                  <c:v>0.8346506009722926</c:v>
                </c:pt>
                <c:pt idx="2707">
                  <c:v>0.83345760386531065</c:v>
                </c:pt>
                <c:pt idx="2708">
                  <c:v>0.83321900444391406</c:v>
                </c:pt>
                <c:pt idx="2709">
                  <c:v>0.83295058009484324</c:v>
                </c:pt>
                <c:pt idx="2710">
                  <c:v>0.83321900444391406</c:v>
                </c:pt>
                <c:pt idx="2711">
                  <c:v>0.83369620328670702</c:v>
                </c:pt>
                <c:pt idx="2712">
                  <c:v>0.83369620328670702</c:v>
                </c:pt>
                <c:pt idx="2713">
                  <c:v>0.83441200155089623</c:v>
                </c:pt>
                <c:pt idx="2714">
                  <c:v>0.83441200155089623</c:v>
                </c:pt>
                <c:pt idx="2715">
                  <c:v>0.83491902532136342</c:v>
                </c:pt>
                <c:pt idx="2716">
                  <c:v>0.83369620328670702</c:v>
                </c:pt>
                <c:pt idx="2717">
                  <c:v>0.83321900444391406</c:v>
                </c:pt>
                <c:pt idx="2718">
                  <c:v>0.83321900444391406</c:v>
                </c:pt>
                <c:pt idx="2719">
                  <c:v>0.8339348027081035</c:v>
                </c:pt>
                <c:pt idx="2720">
                  <c:v>0.83441200155089623</c:v>
                </c:pt>
                <c:pt idx="2721">
                  <c:v>0.83417340212949986</c:v>
                </c:pt>
                <c:pt idx="2722">
                  <c:v>0.83417340212949986</c:v>
                </c:pt>
                <c:pt idx="2723">
                  <c:v>0.8339348027081035</c:v>
                </c:pt>
                <c:pt idx="2724">
                  <c:v>0.83417340212949986</c:v>
                </c:pt>
                <c:pt idx="2725">
                  <c:v>0.83441200155089623</c:v>
                </c:pt>
                <c:pt idx="2726">
                  <c:v>0.83539622416415649</c:v>
                </c:pt>
                <c:pt idx="2727">
                  <c:v>0.83611202242834559</c:v>
                </c:pt>
                <c:pt idx="2728">
                  <c:v>0.83709624504160585</c:v>
                </c:pt>
                <c:pt idx="2729">
                  <c:v>0.83709624504160585</c:v>
                </c:pt>
                <c:pt idx="2730">
                  <c:v>0.83635062184974196</c:v>
                </c:pt>
                <c:pt idx="2731">
                  <c:v>0.83515762474276012</c:v>
                </c:pt>
                <c:pt idx="2732">
                  <c:v>0.83345760386531065</c:v>
                </c:pt>
                <c:pt idx="2733">
                  <c:v>0.83321900444391406</c:v>
                </c:pt>
                <c:pt idx="2734">
                  <c:v>0.83295058009484324</c:v>
                </c:pt>
                <c:pt idx="2735">
                  <c:v>0.83345760386531065</c:v>
                </c:pt>
                <c:pt idx="2736">
                  <c:v>0.83321900444391406</c:v>
                </c:pt>
                <c:pt idx="2737">
                  <c:v>0.83345760386531065</c:v>
                </c:pt>
                <c:pt idx="2738">
                  <c:v>0.83345760386531065</c:v>
                </c:pt>
                <c:pt idx="2739">
                  <c:v>0.8339348027081035</c:v>
                </c:pt>
                <c:pt idx="2740">
                  <c:v>0.8339348027081035</c:v>
                </c:pt>
                <c:pt idx="2741">
                  <c:v>0.8339348027081035</c:v>
                </c:pt>
                <c:pt idx="2742">
                  <c:v>0.83345760386531065</c:v>
                </c:pt>
                <c:pt idx="2743">
                  <c:v>0.83345760386531065</c:v>
                </c:pt>
                <c:pt idx="2744">
                  <c:v>0.83345760386531065</c:v>
                </c:pt>
                <c:pt idx="2745">
                  <c:v>0.83345760386531065</c:v>
                </c:pt>
                <c:pt idx="2746">
                  <c:v>0.83321900444391406</c:v>
                </c:pt>
                <c:pt idx="2747">
                  <c:v>0.83369620328670702</c:v>
                </c:pt>
                <c:pt idx="2748">
                  <c:v>0.83441200155089623</c:v>
                </c:pt>
                <c:pt idx="2749">
                  <c:v>0.83491902532136342</c:v>
                </c:pt>
                <c:pt idx="2750">
                  <c:v>0.8346506009722926</c:v>
                </c:pt>
                <c:pt idx="2751">
                  <c:v>0.8346506009722926</c:v>
                </c:pt>
                <c:pt idx="2752">
                  <c:v>0.8346506009722926</c:v>
                </c:pt>
                <c:pt idx="2753">
                  <c:v>0.83491902532136342</c:v>
                </c:pt>
                <c:pt idx="2754">
                  <c:v>0.8346506009722926</c:v>
                </c:pt>
                <c:pt idx="2755">
                  <c:v>0.83491902532136342</c:v>
                </c:pt>
                <c:pt idx="2756">
                  <c:v>0.8346506009722926</c:v>
                </c:pt>
                <c:pt idx="2757">
                  <c:v>0.83441200155089623</c:v>
                </c:pt>
                <c:pt idx="2758">
                  <c:v>0.83417340212949986</c:v>
                </c:pt>
                <c:pt idx="2759">
                  <c:v>0.83441200155089623</c:v>
                </c:pt>
                <c:pt idx="2760">
                  <c:v>0.83515762474276012</c:v>
                </c:pt>
                <c:pt idx="2761">
                  <c:v>0.83563482358555286</c:v>
                </c:pt>
                <c:pt idx="2762">
                  <c:v>0.83563482358555286</c:v>
                </c:pt>
                <c:pt idx="2763">
                  <c:v>0.83515762474276012</c:v>
                </c:pt>
                <c:pt idx="2764">
                  <c:v>0.83491902532136342</c:v>
                </c:pt>
                <c:pt idx="2765">
                  <c:v>0.83539622416415649</c:v>
                </c:pt>
                <c:pt idx="2766">
                  <c:v>0.83587342300694922</c:v>
                </c:pt>
                <c:pt idx="2767">
                  <c:v>0.83635062184974196</c:v>
                </c:pt>
                <c:pt idx="2768">
                  <c:v>0.83685764562020915</c:v>
                </c:pt>
                <c:pt idx="2769">
                  <c:v>0.83709624504160585</c:v>
                </c:pt>
                <c:pt idx="2770">
                  <c:v>0.83709624504160585</c:v>
                </c:pt>
                <c:pt idx="2771">
                  <c:v>0.83661904619881278</c:v>
                </c:pt>
                <c:pt idx="2772">
                  <c:v>0.83709624504160585</c:v>
                </c:pt>
                <c:pt idx="2773">
                  <c:v>0.83733484446300221</c:v>
                </c:pt>
                <c:pt idx="2774">
                  <c:v>0.83733484446300221</c:v>
                </c:pt>
                <c:pt idx="2775">
                  <c:v>0.83635062184974196</c:v>
                </c:pt>
                <c:pt idx="2776">
                  <c:v>0.83611202242834559</c:v>
                </c:pt>
                <c:pt idx="2777">
                  <c:v>0.83635062184974196</c:v>
                </c:pt>
                <c:pt idx="2778">
                  <c:v>0.83709624504160585</c:v>
                </c:pt>
                <c:pt idx="2779">
                  <c:v>0.83733484446300221</c:v>
                </c:pt>
                <c:pt idx="2780">
                  <c:v>0.83781204330579495</c:v>
                </c:pt>
                <c:pt idx="2781">
                  <c:v>0.83805064272719132</c:v>
                </c:pt>
                <c:pt idx="2782">
                  <c:v>0.83805064272719132</c:v>
                </c:pt>
                <c:pt idx="2783">
                  <c:v>0.83781204330579495</c:v>
                </c:pt>
                <c:pt idx="2784">
                  <c:v>0.83709624504160585</c:v>
                </c:pt>
                <c:pt idx="2785">
                  <c:v>0.83611202242834559</c:v>
                </c:pt>
                <c:pt idx="2786">
                  <c:v>0.83515762474276012</c:v>
                </c:pt>
                <c:pt idx="2787">
                  <c:v>0.83491902532136342</c:v>
                </c:pt>
                <c:pt idx="2788">
                  <c:v>0.83563482358555286</c:v>
                </c:pt>
                <c:pt idx="2789">
                  <c:v>0.83635062184974196</c:v>
                </c:pt>
                <c:pt idx="2790">
                  <c:v>0.83685764562020915</c:v>
                </c:pt>
                <c:pt idx="2791">
                  <c:v>0.83685764562020915</c:v>
                </c:pt>
                <c:pt idx="2792">
                  <c:v>0.83661904619881278</c:v>
                </c:pt>
                <c:pt idx="2793">
                  <c:v>0.83661904619881278</c:v>
                </c:pt>
                <c:pt idx="2794">
                  <c:v>0.83661904619881278</c:v>
                </c:pt>
                <c:pt idx="2795">
                  <c:v>0.83709624504160585</c:v>
                </c:pt>
                <c:pt idx="2796">
                  <c:v>0.83757344388439858</c:v>
                </c:pt>
                <c:pt idx="2797">
                  <c:v>0.83805064272719132</c:v>
                </c:pt>
                <c:pt idx="2798">
                  <c:v>0.83781204330579495</c:v>
                </c:pt>
                <c:pt idx="2799">
                  <c:v>0.83733484446300221</c:v>
                </c:pt>
                <c:pt idx="2800">
                  <c:v>0.83661904619881278</c:v>
                </c:pt>
                <c:pt idx="2801">
                  <c:v>0.83685764562020915</c:v>
                </c:pt>
                <c:pt idx="2802">
                  <c:v>0.83685764562020915</c:v>
                </c:pt>
                <c:pt idx="2803">
                  <c:v>0.83733484446300221</c:v>
                </c:pt>
                <c:pt idx="2804">
                  <c:v>0.83685764562020915</c:v>
                </c:pt>
                <c:pt idx="2805">
                  <c:v>0.83685764562020915</c:v>
                </c:pt>
                <c:pt idx="2806">
                  <c:v>0.83661904619881278</c:v>
                </c:pt>
                <c:pt idx="2807">
                  <c:v>0.83661904619881278</c:v>
                </c:pt>
                <c:pt idx="2808">
                  <c:v>0.83661904619881278</c:v>
                </c:pt>
                <c:pt idx="2809">
                  <c:v>0.83661904619881278</c:v>
                </c:pt>
                <c:pt idx="2810">
                  <c:v>0.83685764562020915</c:v>
                </c:pt>
                <c:pt idx="2811">
                  <c:v>0.83635062184974196</c:v>
                </c:pt>
                <c:pt idx="2812">
                  <c:v>0.83611202242834559</c:v>
                </c:pt>
                <c:pt idx="2813">
                  <c:v>0.83611202242834559</c:v>
                </c:pt>
                <c:pt idx="2814">
                  <c:v>0.83709624504160585</c:v>
                </c:pt>
                <c:pt idx="2815">
                  <c:v>0.83733484446300221</c:v>
                </c:pt>
                <c:pt idx="2816">
                  <c:v>0.83733484446300221</c:v>
                </c:pt>
                <c:pt idx="2817">
                  <c:v>0.83709624504160585</c:v>
                </c:pt>
                <c:pt idx="2818">
                  <c:v>0.83733484446300221</c:v>
                </c:pt>
                <c:pt idx="2819">
                  <c:v>0.83733484446300221</c:v>
                </c:pt>
                <c:pt idx="2820">
                  <c:v>0.83685764562020915</c:v>
                </c:pt>
                <c:pt idx="2821">
                  <c:v>0.83661904619881278</c:v>
                </c:pt>
                <c:pt idx="2822">
                  <c:v>0.83661904619881278</c:v>
                </c:pt>
                <c:pt idx="2823">
                  <c:v>0.83611202242834559</c:v>
                </c:pt>
                <c:pt idx="2824">
                  <c:v>0.83563482358555286</c:v>
                </c:pt>
                <c:pt idx="2825">
                  <c:v>0.83563482358555286</c:v>
                </c:pt>
                <c:pt idx="2826">
                  <c:v>0.83635062184974196</c:v>
                </c:pt>
                <c:pt idx="2827">
                  <c:v>0.83709624504160585</c:v>
                </c:pt>
                <c:pt idx="2828">
                  <c:v>0.83733484446300221</c:v>
                </c:pt>
                <c:pt idx="2829">
                  <c:v>0.83831906707626225</c:v>
                </c:pt>
                <c:pt idx="2830">
                  <c:v>0.83855766649765862</c:v>
                </c:pt>
                <c:pt idx="2831">
                  <c:v>0.83927346476184794</c:v>
                </c:pt>
                <c:pt idx="2832">
                  <c:v>0.83831906707626225</c:v>
                </c:pt>
                <c:pt idx="2833">
                  <c:v>0.83805064272719132</c:v>
                </c:pt>
                <c:pt idx="2834">
                  <c:v>0.83757344388439858</c:v>
                </c:pt>
                <c:pt idx="2835">
                  <c:v>0.83805064272719132</c:v>
                </c:pt>
                <c:pt idx="2836">
                  <c:v>0.83831906707626225</c:v>
                </c:pt>
                <c:pt idx="2837">
                  <c:v>0.83805064272719132</c:v>
                </c:pt>
                <c:pt idx="2838">
                  <c:v>0.83781204330579495</c:v>
                </c:pt>
                <c:pt idx="2839">
                  <c:v>0.83781204330579495</c:v>
                </c:pt>
                <c:pt idx="2840">
                  <c:v>0.83831906707626225</c:v>
                </c:pt>
                <c:pt idx="2841">
                  <c:v>0.83831906707626225</c:v>
                </c:pt>
                <c:pt idx="2842">
                  <c:v>0.83831906707626225</c:v>
                </c:pt>
                <c:pt idx="2843">
                  <c:v>0.83805064272719132</c:v>
                </c:pt>
                <c:pt idx="2844">
                  <c:v>0.83805064272719132</c:v>
                </c:pt>
                <c:pt idx="2845">
                  <c:v>0.83781204330579495</c:v>
                </c:pt>
                <c:pt idx="2846">
                  <c:v>0.83757344388439858</c:v>
                </c:pt>
                <c:pt idx="2847">
                  <c:v>0.83781204330579495</c:v>
                </c:pt>
                <c:pt idx="2848">
                  <c:v>0.83805064272719132</c:v>
                </c:pt>
                <c:pt idx="2849">
                  <c:v>0.83805064272719132</c:v>
                </c:pt>
                <c:pt idx="2850">
                  <c:v>0.83733484446300221</c:v>
                </c:pt>
                <c:pt idx="2851">
                  <c:v>0.83685764562020915</c:v>
                </c:pt>
                <c:pt idx="2852">
                  <c:v>0.83709624504160585</c:v>
                </c:pt>
                <c:pt idx="2853">
                  <c:v>0.83757344388439858</c:v>
                </c:pt>
                <c:pt idx="2854">
                  <c:v>0.83757344388439858</c:v>
                </c:pt>
                <c:pt idx="2855">
                  <c:v>0.83757344388439858</c:v>
                </c:pt>
                <c:pt idx="2856">
                  <c:v>0.83781204330579495</c:v>
                </c:pt>
                <c:pt idx="2857">
                  <c:v>0.83831906707626225</c:v>
                </c:pt>
                <c:pt idx="2858">
                  <c:v>0.83805064272719132</c:v>
                </c:pt>
                <c:pt idx="2859">
                  <c:v>0.83831906707626225</c:v>
                </c:pt>
                <c:pt idx="2860">
                  <c:v>0.83831906707626225</c:v>
                </c:pt>
                <c:pt idx="2861">
                  <c:v>0.83855766649765862</c:v>
                </c:pt>
                <c:pt idx="2862">
                  <c:v>0.83831906707626225</c:v>
                </c:pt>
                <c:pt idx="2863">
                  <c:v>0.83879626591905521</c:v>
                </c:pt>
                <c:pt idx="2864">
                  <c:v>0.83903486534045157</c:v>
                </c:pt>
                <c:pt idx="2865">
                  <c:v>0.83927346476184794</c:v>
                </c:pt>
                <c:pt idx="2866">
                  <c:v>0.83879626591905521</c:v>
                </c:pt>
                <c:pt idx="2867">
                  <c:v>0.83879626591905521</c:v>
                </c:pt>
                <c:pt idx="2868">
                  <c:v>0.83805064272719132</c:v>
                </c:pt>
                <c:pt idx="2869">
                  <c:v>0.83733484446300221</c:v>
                </c:pt>
                <c:pt idx="2870">
                  <c:v>0.83733484446300221</c:v>
                </c:pt>
                <c:pt idx="2871">
                  <c:v>0.83831906707626225</c:v>
                </c:pt>
                <c:pt idx="2872">
                  <c:v>0.83975066360464068</c:v>
                </c:pt>
                <c:pt idx="2873">
                  <c:v>0.83998926302603705</c:v>
                </c:pt>
                <c:pt idx="2874">
                  <c:v>0.83998926302603705</c:v>
                </c:pt>
                <c:pt idx="2875">
                  <c:v>0.83998926302603705</c:v>
                </c:pt>
                <c:pt idx="2876">
                  <c:v>0.83998926302603705</c:v>
                </c:pt>
                <c:pt idx="2877">
                  <c:v>0.83998926302603705</c:v>
                </c:pt>
                <c:pt idx="2878">
                  <c:v>0.83951206418324431</c:v>
                </c:pt>
                <c:pt idx="2879">
                  <c:v>0.83879626591905521</c:v>
                </c:pt>
                <c:pt idx="2880">
                  <c:v>0.83855766649765862</c:v>
                </c:pt>
                <c:pt idx="2881">
                  <c:v>0.83903486534045157</c:v>
                </c:pt>
                <c:pt idx="2882">
                  <c:v>0.83951206418324431</c:v>
                </c:pt>
                <c:pt idx="2883">
                  <c:v>0.83975066360464068</c:v>
                </c:pt>
                <c:pt idx="2884">
                  <c:v>0.83998926302603705</c:v>
                </c:pt>
                <c:pt idx="2885">
                  <c:v>0.83998926302603705</c:v>
                </c:pt>
                <c:pt idx="2886">
                  <c:v>0.83998926302603705</c:v>
                </c:pt>
                <c:pt idx="2887">
                  <c:v>0.83951206418324431</c:v>
                </c:pt>
                <c:pt idx="2888">
                  <c:v>0.83951206418324431</c:v>
                </c:pt>
                <c:pt idx="2889">
                  <c:v>0.83951206418324431</c:v>
                </c:pt>
                <c:pt idx="2890">
                  <c:v>0.83903486534045157</c:v>
                </c:pt>
                <c:pt idx="2891">
                  <c:v>0.83927346476184794</c:v>
                </c:pt>
                <c:pt idx="2892">
                  <c:v>0.83998926302603705</c:v>
                </c:pt>
                <c:pt idx="2893">
                  <c:v>0.84025768737510798</c:v>
                </c:pt>
                <c:pt idx="2894">
                  <c:v>0.84049628679650434</c:v>
                </c:pt>
                <c:pt idx="2895">
                  <c:v>0.83998926302603705</c:v>
                </c:pt>
                <c:pt idx="2896">
                  <c:v>0.84025768737510798</c:v>
                </c:pt>
                <c:pt idx="2897">
                  <c:v>0.83975066360464068</c:v>
                </c:pt>
                <c:pt idx="2898">
                  <c:v>0.83975066360464068</c:v>
                </c:pt>
                <c:pt idx="2899">
                  <c:v>0.83998926302603705</c:v>
                </c:pt>
                <c:pt idx="2900">
                  <c:v>0.83998926302603705</c:v>
                </c:pt>
                <c:pt idx="2901">
                  <c:v>0.83951206418324431</c:v>
                </c:pt>
                <c:pt idx="2902">
                  <c:v>0.83927346476184794</c:v>
                </c:pt>
                <c:pt idx="2903">
                  <c:v>0.83975066360464068</c:v>
                </c:pt>
                <c:pt idx="2904">
                  <c:v>0.83998926302603705</c:v>
                </c:pt>
                <c:pt idx="2905">
                  <c:v>0.83998926302603705</c:v>
                </c:pt>
                <c:pt idx="2906">
                  <c:v>0.83951206418324431</c:v>
                </c:pt>
                <c:pt idx="2907">
                  <c:v>0.83903486534045157</c:v>
                </c:pt>
                <c:pt idx="2908">
                  <c:v>0.83855766649765862</c:v>
                </c:pt>
                <c:pt idx="2909">
                  <c:v>0.83879626591905521</c:v>
                </c:pt>
                <c:pt idx="2910">
                  <c:v>0.83998926302603705</c:v>
                </c:pt>
                <c:pt idx="2911">
                  <c:v>0.84121208506069378</c:v>
                </c:pt>
                <c:pt idx="2912">
                  <c:v>0.8421963076739537</c:v>
                </c:pt>
                <c:pt idx="2913">
                  <c:v>0.84267350651674677</c:v>
                </c:pt>
                <c:pt idx="2914">
                  <c:v>0.8424349070953504</c:v>
                </c:pt>
                <c:pt idx="2915">
                  <c:v>0.84145068448209015</c:v>
                </c:pt>
                <c:pt idx="2916">
                  <c:v>0.84049628679650434</c:v>
                </c:pt>
                <c:pt idx="2917">
                  <c:v>0.83998926302603705</c:v>
                </c:pt>
                <c:pt idx="2918">
                  <c:v>0.84049628679650434</c:v>
                </c:pt>
                <c:pt idx="2919">
                  <c:v>0.84073488621790093</c:v>
                </c:pt>
                <c:pt idx="2920">
                  <c:v>0.8409734856392973</c:v>
                </c:pt>
                <c:pt idx="2921">
                  <c:v>0.84025768737510798</c:v>
                </c:pt>
                <c:pt idx="2922">
                  <c:v>0.83975066360464068</c:v>
                </c:pt>
                <c:pt idx="2923">
                  <c:v>0.83951206418324431</c:v>
                </c:pt>
                <c:pt idx="2924">
                  <c:v>0.83927346476184794</c:v>
                </c:pt>
                <c:pt idx="2925">
                  <c:v>0.83879626591905521</c:v>
                </c:pt>
                <c:pt idx="2926">
                  <c:v>0.83805064272719132</c:v>
                </c:pt>
                <c:pt idx="2927">
                  <c:v>0.83831906707626225</c:v>
                </c:pt>
                <c:pt idx="2928">
                  <c:v>0.83879626591905521</c:v>
                </c:pt>
                <c:pt idx="2929">
                  <c:v>0.83951206418324431</c:v>
                </c:pt>
                <c:pt idx="2930">
                  <c:v>0.83998926302603705</c:v>
                </c:pt>
                <c:pt idx="2931">
                  <c:v>0.84025768737510798</c:v>
                </c:pt>
                <c:pt idx="2932">
                  <c:v>0.84049628679650434</c:v>
                </c:pt>
                <c:pt idx="2933">
                  <c:v>0.84025768737510798</c:v>
                </c:pt>
                <c:pt idx="2934">
                  <c:v>0.84025768737510798</c:v>
                </c:pt>
                <c:pt idx="2935">
                  <c:v>0.83975066360464068</c:v>
                </c:pt>
                <c:pt idx="2936">
                  <c:v>0.83927346476184794</c:v>
                </c:pt>
                <c:pt idx="2937">
                  <c:v>0.83903486534045157</c:v>
                </c:pt>
                <c:pt idx="2938">
                  <c:v>0.83951206418324431</c:v>
                </c:pt>
                <c:pt idx="2939">
                  <c:v>0.84049628679650434</c:v>
                </c:pt>
                <c:pt idx="2940">
                  <c:v>0.84121208506069378</c:v>
                </c:pt>
                <c:pt idx="2941">
                  <c:v>0.84145068448209015</c:v>
                </c:pt>
                <c:pt idx="2942">
                  <c:v>0.84145068448209015</c:v>
                </c:pt>
                <c:pt idx="2943">
                  <c:v>0.8409734856392973</c:v>
                </c:pt>
                <c:pt idx="2944">
                  <c:v>0.84049628679650434</c:v>
                </c:pt>
                <c:pt idx="2945">
                  <c:v>0.83998926302603705</c:v>
                </c:pt>
                <c:pt idx="2946">
                  <c:v>0.83975066360464068</c:v>
                </c:pt>
                <c:pt idx="2947">
                  <c:v>0.83975066360464068</c:v>
                </c:pt>
                <c:pt idx="2948">
                  <c:v>0.84025768737510798</c:v>
                </c:pt>
                <c:pt idx="2949">
                  <c:v>0.84073488621790093</c:v>
                </c:pt>
                <c:pt idx="2950">
                  <c:v>0.8409734856392973</c:v>
                </c:pt>
                <c:pt idx="2951">
                  <c:v>0.8409734856392973</c:v>
                </c:pt>
                <c:pt idx="2952">
                  <c:v>0.8409734856392973</c:v>
                </c:pt>
                <c:pt idx="2953">
                  <c:v>0.84121208506069378</c:v>
                </c:pt>
                <c:pt idx="2954">
                  <c:v>0.8409734856392973</c:v>
                </c:pt>
                <c:pt idx="2955">
                  <c:v>0.84073488621790093</c:v>
                </c:pt>
                <c:pt idx="2956">
                  <c:v>0.84049628679650434</c:v>
                </c:pt>
                <c:pt idx="2957">
                  <c:v>0.84049628679650434</c:v>
                </c:pt>
                <c:pt idx="2958">
                  <c:v>0.84073488621790093</c:v>
                </c:pt>
                <c:pt idx="2959">
                  <c:v>0.8409734856392973</c:v>
                </c:pt>
                <c:pt idx="2960">
                  <c:v>0.84145068448209015</c:v>
                </c:pt>
                <c:pt idx="2961">
                  <c:v>0.8409734856392973</c:v>
                </c:pt>
                <c:pt idx="2962">
                  <c:v>0.8409734856392973</c:v>
                </c:pt>
                <c:pt idx="2963">
                  <c:v>0.84025768737510798</c:v>
                </c:pt>
                <c:pt idx="2964">
                  <c:v>0.84049628679650434</c:v>
                </c:pt>
                <c:pt idx="2965">
                  <c:v>0.84121208506069378</c:v>
                </c:pt>
                <c:pt idx="2966">
                  <c:v>0.8424349070953504</c:v>
                </c:pt>
                <c:pt idx="2967">
                  <c:v>0.84267350651674677</c:v>
                </c:pt>
                <c:pt idx="2968">
                  <c:v>0.84168928390348652</c:v>
                </c:pt>
                <c:pt idx="2969">
                  <c:v>0.8409734856392973</c:v>
                </c:pt>
                <c:pt idx="2970">
                  <c:v>0.84145068448209015</c:v>
                </c:pt>
                <c:pt idx="2971">
                  <c:v>0.84168928390348652</c:v>
                </c:pt>
                <c:pt idx="2972">
                  <c:v>0.84145068448209015</c:v>
                </c:pt>
                <c:pt idx="2973">
                  <c:v>0.84121208506069378</c:v>
                </c:pt>
                <c:pt idx="2974">
                  <c:v>0.84195770825255734</c:v>
                </c:pt>
                <c:pt idx="2975">
                  <c:v>0.84267350651674677</c:v>
                </c:pt>
                <c:pt idx="2976">
                  <c:v>0.84267350651674677</c:v>
                </c:pt>
                <c:pt idx="2977">
                  <c:v>0.8424349070953504</c:v>
                </c:pt>
                <c:pt idx="2978">
                  <c:v>0.8424349070953504</c:v>
                </c:pt>
                <c:pt idx="2979">
                  <c:v>0.84291210593814314</c:v>
                </c:pt>
                <c:pt idx="2980">
                  <c:v>0.84338930478093588</c:v>
                </c:pt>
                <c:pt idx="2981">
                  <c:v>0.84365772913000669</c:v>
                </c:pt>
                <c:pt idx="2982">
                  <c:v>0.84338930478093588</c:v>
                </c:pt>
                <c:pt idx="2983">
                  <c:v>0.84267350651674677</c:v>
                </c:pt>
                <c:pt idx="2984">
                  <c:v>0.84195770825255734</c:v>
                </c:pt>
                <c:pt idx="2985">
                  <c:v>0.84145068448209015</c:v>
                </c:pt>
                <c:pt idx="2986">
                  <c:v>0.84168928390348652</c:v>
                </c:pt>
                <c:pt idx="2987">
                  <c:v>0.8421963076739537</c:v>
                </c:pt>
                <c:pt idx="2988">
                  <c:v>0.8421963076739537</c:v>
                </c:pt>
                <c:pt idx="2989">
                  <c:v>0.84145068448209015</c:v>
                </c:pt>
                <c:pt idx="2990">
                  <c:v>0.8409734856392973</c:v>
                </c:pt>
                <c:pt idx="2991">
                  <c:v>0.84121208506069378</c:v>
                </c:pt>
                <c:pt idx="2992">
                  <c:v>0.84195770825255734</c:v>
                </c:pt>
                <c:pt idx="2993">
                  <c:v>0.8424349070953504</c:v>
                </c:pt>
                <c:pt idx="2994">
                  <c:v>0.84267350651674677</c:v>
                </c:pt>
                <c:pt idx="2995">
                  <c:v>0.84267350651674677</c:v>
                </c:pt>
                <c:pt idx="2996">
                  <c:v>0.8421963076739537</c:v>
                </c:pt>
                <c:pt idx="2997">
                  <c:v>0.84168928390348652</c:v>
                </c:pt>
                <c:pt idx="2998">
                  <c:v>0.84145068448209015</c:v>
                </c:pt>
                <c:pt idx="2999">
                  <c:v>0.84168928390348652</c:v>
                </c:pt>
                <c:pt idx="3000">
                  <c:v>0.84413492797279943</c:v>
                </c:pt>
                <c:pt idx="3001">
                  <c:v>0.84947359002654399</c:v>
                </c:pt>
                <c:pt idx="3002">
                  <c:v>0.85382802946702852</c:v>
                </c:pt>
                <c:pt idx="3003">
                  <c:v>0.85651227295773791</c:v>
                </c:pt>
                <c:pt idx="3004">
                  <c:v>0.86208953443287883</c:v>
                </c:pt>
                <c:pt idx="3005">
                  <c:v>0.86453517850219208</c:v>
                </c:pt>
                <c:pt idx="3006">
                  <c:v>0.86936681678546912</c:v>
                </c:pt>
                <c:pt idx="3007">
                  <c:v>0.87133526201198963</c:v>
                </c:pt>
                <c:pt idx="3008">
                  <c:v>0.8759283008738703</c:v>
                </c:pt>
                <c:pt idx="3009">
                  <c:v>0.87980554147156176</c:v>
                </c:pt>
                <c:pt idx="3010">
                  <c:v>0.88466700468251358</c:v>
                </c:pt>
                <c:pt idx="3011">
                  <c:v>0.88881266962927619</c:v>
                </c:pt>
                <c:pt idx="3012">
                  <c:v>0.89292850964836412</c:v>
                </c:pt>
                <c:pt idx="3013">
                  <c:v>0.89656715082465921</c:v>
                </c:pt>
                <c:pt idx="3014">
                  <c:v>0.90190581287840377</c:v>
                </c:pt>
                <c:pt idx="3015">
                  <c:v>0.90724447493214833</c:v>
                </c:pt>
                <c:pt idx="3016">
                  <c:v>0.91115154045751434</c:v>
                </c:pt>
                <c:pt idx="3017">
                  <c:v>0.91452175728473861</c:v>
                </c:pt>
                <c:pt idx="3018">
                  <c:v>0.91938322049569032</c:v>
                </c:pt>
                <c:pt idx="3019">
                  <c:v>0.92400608428524555</c:v>
                </c:pt>
                <c:pt idx="3020">
                  <c:v>0.92692892719735154</c:v>
                </c:pt>
                <c:pt idx="3021">
                  <c:v>0.93152196605923221</c:v>
                </c:pt>
                <c:pt idx="3022">
                  <c:v>0.93638342927018392</c:v>
                </c:pt>
                <c:pt idx="3023">
                  <c:v>0.94100629305973937</c:v>
                </c:pt>
                <c:pt idx="3024">
                  <c:v>0.94246771451579237</c:v>
                </c:pt>
                <c:pt idx="3025">
                  <c:v>0.94610635569208745</c:v>
                </c:pt>
                <c:pt idx="3026">
                  <c:v>0.9487607742551224</c:v>
                </c:pt>
                <c:pt idx="3027">
                  <c:v>0.95263801485281385</c:v>
                </c:pt>
                <c:pt idx="3028">
                  <c:v>0.95386083688747048</c:v>
                </c:pt>
                <c:pt idx="3029">
                  <c:v>0.95654508037817987</c:v>
                </c:pt>
                <c:pt idx="3030">
                  <c:v>0.96089951981866439</c:v>
                </c:pt>
                <c:pt idx="3031">
                  <c:v>0.96188374243192443</c:v>
                </c:pt>
                <c:pt idx="3032">
                  <c:v>0.96453816099495959</c:v>
                </c:pt>
                <c:pt idx="3033">
                  <c:v>0.96844522652032561</c:v>
                </c:pt>
                <c:pt idx="3034">
                  <c:v>0.96939962420591141</c:v>
                </c:pt>
                <c:pt idx="3035">
                  <c:v>0.97109964508336077</c:v>
                </c:pt>
                <c:pt idx="3036">
                  <c:v>0.9742610874168629</c:v>
                </c:pt>
                <c:pt idx="3037">
                  <c:v>0.9742610874168629</c:v>
                </c:pt>
                <c:pt idx="3038">
                  <c:v>0.97572250887291589</c:v>
                </c:pt>
                <c:pt idx="3039">
                  <c:v>0.97813832801455436</c:v>
                </c:pt>
                <c:pt idx="3040">
                  <c:v>0.97813832801455436</c:v>
                </c:pt>
                <c:pt idx="3041">
                  <c:v>0.98031554773479679</c:v>
                </c:pt>
                <c:pt idx="3042">
                  <c:v>0.98252259238271344</c:v>
                </c:pt>
                <c:pt idx="3043">
                  <c:v>0.98177696919084956</c:v>
                </c:pt>
                <c:pt idx="3044">
                  <c:v>0.98299979122550618</c:v>
                </c:pt>
                <c:pt idx="3045">
                  <c:v>0.98517701094574828</c:v>
                </c:pt>
                <c:pt idx="3046">
                  <c:v>0.98565420978854135</c:v>
                </c:pt>
                <c:pt idx="3047">
                  <c:v>0.98687703182319764</c:v>
                </c:pt>
                <c:pt idx="3048">
                  <c:v>0.98592263413761216</c:v>
                </c:pt>
                <c:pt idx="3049">
                  <c:v>0.98833845327925074</c:v>
                </c:pt>
                <c:pt idx="3050">
                  <c:v>0.98786125443645789</c:v>
                </c:pt>
                <c:pt idx="3051">
                  <c:v>0.98979987473530373</c:v>
                </c:pt>
                <c:pt idx="3052">
                  <c:v>0.98905425154343984</c:v>
                </c:pt>
                <c:pt idx="3053">
                  <c:v>0.98833845327925074</c:v>
                </c:pt>
                <c:pt idx="3054">
                  <c:v>0.9900384741567001</c:v>
                </c:pt>
                <c:pt idx="3055">
                  <c:v>0.99272271764740971</c:v>
                </c:pt>
                <c:pt idx="3056">
                  <c:v>0.98956127531390736</c:v>
                </c:pt>
                <c:pt idx="3057">
                  <c:v>0.99149989561275309</c:v>
                </c:pt>
                <c:pt idx="3058">
                  <c:v>0.99173849503414946</c:v>
                </c:pt>
                <c:pt idx="3059">
                  <c:v>0.9922156938769422</c:v>
                </c:pt>
                <c:pt idx="3060">
                  <c:v>0.99197709445554583</c:v>
                </c:pt>
                <c:pt idx="3061">
                  <c:v>0.99513853678904818</c:v>
                </c:pt>
                <c:pt idx="3062">
                  <c:v>0.99245429329833856</c:v>
                </c:pt>
                <c:pt idx="3063">
                  <c:v>0.99415431417578792</c:v>
                </c:pt>
                <c:pt idx="3064">
                  <c:v>0.99585433505323739</c:v>
                </c:pt>
                <c:pt idx="3065">
                  <c:v>0.99391571475439155</c:v>
                </c:pt>
                <c:pt idx="3066">
                  <c:v>0.99415431417578792</c:v>
                </c:pt>
                <c:pt idx="3067">
                  <c:v>0.99367711533299519</c:v>
                </c:pt>
                <c:pt idx="3068">
                  <c:v>0.99391571475439155</c:v>
                </c:pt>
                <c:pt idx="3069">
                  <c:v>0.99659995824510128</c:v>
                </c:pt>
                <c:pt idx="3070">
                  <c:v>0.99585433505323739</c:v>
                </c:pt>
                <c:pt idx="3071">
                  <c:v>0.99612275940230843</c:v>
                </c:pt>
                <c:pt idx="3072">
                  <c:v>0.99612275940230843</c:v>
                </c:pt>
                <c:pt idx="3073">
                  <c:v>0.99585433505323739</c:v>
                </c:pt>
                <c:pt idx="3074">
                  <c:v>0.99683855766649765</c:v>
                </c:pt>
                <c:pt idx="3075">
                  <c:v>0.99585433505323739</c:v>
                </c:pt>
                <c:pt idx="3076">
                  <c:v>0.99537713621044466</c:v>
                </c:pt>
                <c:pt idx="3077">
                  <c:v>0.99585433505323739</c:v>
                </c:pt>
                <c:pt idx="3078">
                  <c:v>0.99755435593068675</c:v>
                </c:pt>
                <c:pt idx="3079">
                  <c:v>0.99659995824510128</c:v>
                </c:pt>
                <c:pt idx="3080">
                  <c:v>0.99877717796534338</c:v>
                </c:pt>
                <c:pt idx="3081">
                  <c:v>0.9963613588237048</c:v>
                </c:pt>
                <c:pt idx="3082">
                  <c:v>0.99707715708789402</c:v>
                </c:pt>
                <c:pt idx="3083">
                  <c:v>0.99731575650929039</c:v>
                </c:pt>
                <c:pt idx="3084">
                  <c:v>0.99731575650929039</c:v>
                </c:pt>
                <c:pt idx="3085">
                  <c:v>0.99806137970115427</c:v>
                </c:pt>
                <c:pt idx="3086">
                  <c:v>0.99779295535208312</c:v>
                </c:pt>
                <c:pt idx="3087">
                  <c:v>0.99755435593068675</c:v>
                </c:pt>
                <c:pt idx="3088">
                  <c:v>0.99707715708789402</c:v>
                </c:pt>
                <c:pt idx="3089">
                  <c:v>0.99707715708789402</c:v>
                </c:pt>
                <c:pt idx="3090">
                  <c:v>0.99877717796534338</c:v>
                </c:pt>
                <c:pt idx="3091">
                  <c:v>0.99683855766649765</c:v>
                </c:pt>
                <c:pt idx="3092">
                  <c:v>0.9963613588237048</c:v>
                </c:pt>
                <c:pt idx="3093">
                  <c:v>0.99731575650929039</c:v>
                </c:pt>
                <c:pt idx="3094">
                  <c:v>0.99853857854394701</c:v>
                </c:pt>
                <c:pt idx="3095">
                  <c:v>0.99707715708789402</c:v>
                </c:pt>
                <c:pt idx="3096">
                  <c:v>0.99612275940230843</c:v>
                </c:pt>
                <c:pt idx="3097">
                  <c:v>0.99659995824510128</c:v>
                </c:pt>
                <c:pt idx="3098">
                  <c:v>0.99755435593068675</c:v>
                </c:pt>
                <c:pt idx="3099">
                  <c:v>0.99755435593068675</c:v>
                </c:pt>
                <c:pt idx="3100">
                  <c:v>0.99779295535208312</c:v>
                </c:pt>
                <c:pt idx="3101">
                  <c:v>0.99853857854394701</c:v>
                </c:pt>
                <c:pt idx="3102">
                  <c:v>0.99779295535208312</c:v>
                </c:pt>
                <c:pt idx="3103">
                  <c:v>0.99877717796534338</c:v>
                </c:pt>
                <c:pt idx="3104">
                  <c:v>0.99731575650929039</c:v>
                </c:pt>
                <c:pt idx="3105">
                  <c:v>0.99829997912255064</c:v>
                </c:pt>
                <c:pt idx="3106">
                  <c:v>0.99683855766649765</c:v>
                </c:pt>
                <c:pt idx="3107">
                  <c:v>0.99877717796534338</c:v>
                </c:pt>
                <c:pt idx="3108">
                  <c:v>0.99779295535208312</c:v>
                </c:pt>
                <c:pt idx="3109">
                  <c:v>0.99779295535208312</c:v>
                </c:pt>
                <c:pt idx="3110">
                  <c:v>0.99806137970115427</c:v>
                </c:pt>
                <c:pt idx="3111">
                  <c:v>0.99901577738673975</c:v>
                </c:pt>
                <c:pt idx="3112">
                  <c:v>0.99659995824510128</c:v>
                </c:pt>
                <c:pt idx="3113">
                  <c:v>0.99806137970115427</c:v>
                </c:pt>
                <c:pt idx="3114">
                  <c:v>0.99707715708789402</c:v>
                </c:pt>
                <c:pt idx="3115">
                  <c:v>0.99731575650929039</c:v>
                </c:pt>
                <c:pt idx="3116">
                  <c:v>0.99731575650929039</c:v>
                </c:pt>
                <c:pt idx="3117">
                  <c:v>0.99829997912255064</c:v>
                </c:pt>
                <c:pt idx="3118">
                  <c:v>0.99707715708789402</c:v>
                </c:pt>
                <c:pt idx="3119">
                  <c:v>0.99612275940230843</c:v>
                </c:pt>
                <c:pt idx="3120">
                  <c:v>0.99659995824510128</c:v>
                </c:pt>
                <c:pt idx="3121">
                  <c:v>0.99806137970115427</c:v>
                </c:pt>
                <c:pt idx="3122">
                  <c:v>0.99731575650929039</c:v>
                </c:pt>
                <c:pt idx="3123">
                  <c:v>0.99731575650929039</c:v>
                </c:pt>
                <c:pt idx="3124">
                  <c:v>0.9963613588237048</c:v>
                </c:pt>
                <c:pt idx="3125">
                  <c:v>0.99901577738673975</c:v>
                </c:pt>
                <c:pt idx="3126">
                  <c:v>0.99853857854394701</c:v>
                </c:pt>
                <c:pt idx="3127">
                  <c:v>0.99755435593068675</c:v>
                </c:pt>
                <c:pt idx="3128">
                  <c:v>0.99829997912255064</c:v>
                </c:pt>
                <c:pt idx="3129">
                  <c:v>1</c:v>
                </c:pt>
                <c:pt idx="3130">
                  <c:v>0.99731575650929039</c:v>
                </c:pt>
                <c:pt idx="3131">
                  <c:v>0.99806137970115427</c:v>
                </c:pt>
                <c:pt idx="3132">
                  <c:v>0.99829997912255064</c:v>
                </c:pt>
                <c:pt idx="3133">
                  <c:v>0.99901577738673975</c:v>
                </c:pt>
                <c:pt idx="3134">
                  <c:v>0.99877717796534338</c:v>
                </c:pt>
                <c:pt idx="3135">
                  <c:v>0.9963613588237048</c:v>
                </c:pt>
                <c:pt idx="3136">
                  <c:v>0.99829997912255064</c:v>
                </c:pt>
                <c:pt idx="3137">
                  <c:v>0.99877717796534338</c:v>
                </c:pt>
                <c:pt idx="3138">
                  <c:v>0.99683855766649765</c:v>
                </c:pt>
                <c:pt idx="3139">
                  <c:v>0.99659995824510128</c:v>
                </c:pt>
                <c:pt idx="3140">
                  <c:v>0.99806137970115427</c:v>
                </c:pt>
                <c:pt idx="3141">
                  <c:v>0.99779295535208312</c:v>
                </c:pt>
                <c:pt idx="3142">
                  <c:v>0.99949297622953248</c:v>
                </c:pt>
                <c:pt idx="3143">
                  <c:v>0.99731575650929039</c:v>
                </c:pt>
                <c:pt idx="3144">
                  <c:v>0.99659995824510128</c:v>
                </c:pt>
                <c:pt idx="3145">
                  <c:v>0.99779295535208312</c:v>
                </c:pt>
                <c:pt idx="3146">
                  <c:v>0.99683855766649765</c:v>
                </c:pt>
                <c:pt idx="3147">
                  <c:v>0.9963613588237048</c:v>
                </c:pt>
                <c:pt idx="3148">
                  <c:v>0.99612275940230843</c:v>
                </c:pt>
                <c:pt idx="3149">
                  <c:v>0.99829997912255064</c:v>
                </c:pt>
                <c:pt idx="3150">
                  <c:v>0.99829997912255064</c:v>
                </c:pt>
                <c:pt idx="3151">
                  <c:v>0.99755435593068675</c:v>
                </c:pt>
                <c:pt idx="3152">
                  <c:v>0.99755435593068675</c:v>
                </c:pt>
                <c:pt idx="3153">
                  <c:v>0.99853857854394701</c:v>
                </c:pt>
                <c:pt idx="3154">
                  <c:v>0.99612275940230843</c:v>
                </c:pt>
                <c:pt idx="3155">
                  <c:v>0.99806137970115427</c:v>
                </c:pt>
                <c:pt idx="3156">
                  <c:v>0.99853857854394701</c:v>
                </c:pt>
                <c:pt idx="3157">
                  <c:v>0.99779295535208312</c:v>
                </c:pt>
                <c:pt idx="3158">
                  <c:v>0.99755435593068675</c:v>
                </c:pt>
                <c:pt idx="3159">
                  <c:v>0.99683855766649765</c:v>
                </c:pt>
                <c:pt idx="3160">
                  <c:v>0.99829997912255064</c:v>
                </c:pt>
                <c:pt idx="3161">
                  <c:v>0.99853857854394701</c:v>
                </c:pt>
                <c:pt idx="3162">
                  <c:v>0.99779295535208312</c:v>
                </c:pt>
                <c:pt idx="3163">
                  <c:v>0.99707715708789402</c:v>
                </c:pt>
                <c:pt idx="3164">
                  <c:v>0.99806137970115427</c:v>
                </c:pt>
                <c:pt idx="3165">
                  <c:v>0.99755435593068675</c:v>
                </c:pt>
                <c:pt idx="3166">
                  <c:v>0.99612275940230843</c:v>
                </c:pt>
                <c:pt idx="3167">
                  <c:v>0.99755435593068675</c:v>
                </c:pt>
                <c:pt idx="3168">
                  <c:v>0.99659995824510128</c:v>
                </c:pt>
                <c:pt idx="3169">
                  <c:v>0.99683855766649765</c:v>
                </c:pt>
                <c:pt idx="3170">
                  <c:v>0.99853857854394701</c:v>
                </c:pt>
                <c:pt idx="3171">
                  <c:v>0.99659995824510128</c:v>
                </c:pt>
                <c:pt idx="3172">
                  <c:v>0.99683855766649765</c:v>
                </c:pt>
                <c:pt idx="3173">
                  <c:v>0.99731575650929039</c:v>
                </c:pt>
                <c:pt idx="3174">
                  <c:v>0.99707715708789402</c:v>
                </c:pt>
                <c:pt idx="3175">
                  <c:v>0.99755435593068675</c:v>
                </c:pt>
                <c:pt idx="3176">
                  <c:v>0.9963613588237048</c:v>
                </c:pt>
                <c:pt idx="3177">
                  <c:v>0.99731575650929039</c:v>
                </c:pt>
                <c:pt idx="3178">
                  <c:v>0.99877717796534338</c:v>
                </c:pt>
                <c:pt idx="3179">
                  <c:v>0.99707715708789402</c:v>
                </c:pt>
                <c:pt idx="3180">
                  <c:v>0.99901577738673975</c:v>
                </c:pt>
                <c:pt idx="3181">
                  <c:v>0.99806137970115427</c:v>
                </c:pt>
                <c:pt idx="3182">
                  <c:v>0.99612275940230843</c:v>
                </c:pt>
                <c:pt idx="3183">
                  <c:v>0.99779295535208312</c:v>
                </c:pt>
                <c:pt idx="3184">
                  <c:v>0.99659995824510128</c:v>
                </c:pt>
                <c:pt idx="3185">
                  <c:v>0.99731575650929039</c:v>
                </c:pt>
                <c:pt idx="3186">
                  <c:v>0.99755435593068675</c:v>
                </c:pt>
                <c:pt idx="3187">
                  <c:v>0.99659995824510128</c:v>
                </c:pt>
                <c:pt idx="3188">
                  <c:v>0.99731575650929039</c:v>
                </c:pt>
                <c:pt idx="3189">
                  <c:v>0.99585433505323739</c:v>
                </c:pt>
                <c:pt idx="3190">
                  <c:v>0.99585433505323739</c:v>
                </c:pt>
                <c:pt idx="3191">
                  <c:v>0.99779295535208312</c:v>
                </c:pt>
                <c:pt idx="3192">
                  <c:v>0.99853857854394701</c:v>
                </c:pt>
                <c:pt idx="3193">
                  <c:v>0.99659995824510128</c:v>
                </c:pt>
                <c:pt idx="3194">
                  <c:v>0.99612275940230843</c:v>
                </c:pt>
                <c:pt idx="3195">
                  <c:v>0.99585433505323739</c:v>
                </c:pt>
                <c:pt idx="3196">
                  <c:v>0.99659995824510128</c:v>
                </c:pt>
                <c:pt idx="3197">
                  <c:v>0.99513853678904818</c:v>
                </c:pt>
                <c:pt idx="3198">
                  <c:v>0.99755435593068675</c:v>
                </c:pt>
                <c:pt idx="3199">
                  <c:v>0.99659995824510128</c:v>
                </c:pt>
                <c:pt idx="3200">
                  <c:v>0.99442273852485907</c:v>
                </c:pt>
                <c:pt idx="3201">
                  <c:v>0.99659995824510128</c:v>
                </c:pt>
                <c:pt idx="3202">
                  <c:v>0.99683855766649765</c:v>
                </c:pt>
                <c:pt idx="3203">
                  <c:v>0.99612275940230843</c:v>
                </c:pt>
                <c:pt idx="3204">
                  <c:v>0.99489993736765181</c:v>
                </c:pt>
                <c:pt idx="3205">
                  <c:v>0.99683855766649765</c:v>
                </c:pt>
                <c:pt idx="3206">
                  <c:v>0.99612275940230843</c:v>
                </c:pt>
                <c:pt idx="3207">
                  <c:v>0.99683855766649765</c:v>
                </c:pt>
                <c:pt idx="3208">
                  <c:v>0.99707715708789402</c:v>
                </c:pt>
                <c:pt idx="3209">
                  <c:v>0.9963613588237048</c:v>
                </c:pt>
                <c:pt idx="3210">
                  <c:v>0.99561573563184103</c:v>
                </c:pt>
                <c:pt idx="3211">
                  <c:v>0.99612275940230843</c:v>
                </c:pt>
                <c:pt idx="3212">
                  <c:v>0.99415431417578792</c:v>
                </c:pt>
                <c:pt idx="3213">
                  <c:v>0.99707715708789402</c:v>
                </c:pt>
                <c:pt idx="3214">
                  <c:v>0.9963613588237048</c:v>
                </c:pt>
                <c:pt idx="3215">
                  <c:v>0.99585433505323739</c:v>
                </c:pt>
                <c:pt idx="3216">
                  <c:v>0.99585433505323739</c:v>
                </c:pt>
                <c:pt idx="3217">
                  <c:v>0.99659995824510128</c:v>
                </c:pt>
                <c:pt idx="3218">
                  <c:v>0.99612275940230843</c:v>
                </c:pt>
                <c:pt idx="3219">
                  <c:v>0.99391571475439155</c:v>
                </c:pt>
                <c:pt idx="3220">
                  <c:v>0.99537713621044466</c:v>
                </c:pt>
                <c:pt idx="3221">
                  <c:v>0.99585433505323739</c:v>
                </c:pt>
                <c:pt idx="3222">
                  <c:v>0.99561573563184103</c:v>
                </c:pt>
                <c:pt idx="3223">
                  <c:v>0.99415431417578792</c:v>
                </c:pt>
                <c:pt idx="3224">
                  <c:v>0.99585433505323739</c:v>
                </c:pt>
                <c:pt idx="3225">
                  <c:v>0.99561573563184103</c:v>
                </c:pt>
                <c:pt idx="3226">
                  <c:v>0.99466133794625544</c:v>
                </c:pt>
                <c:pt idx="3227">
                  <c:v>0.99537713621044466</c:v>
                </c:pt>
                <c:pt idx="3228">
                  <c:v>0.99513853678904818</c:v>
                </c:pt>
                <c:pt idx="3229">
                  <c:v>0.99513853678904818</c:v>
                </c:pt>
                <c:pt idx="3230">
                  <c:v>0.99513853678904818</c:v>
                </c:pt>
                <c:pt idx="3231">
                  <c:v>0.99585433505323739</c:v>
                </c:pt>
                <c:pt idx="3232">
                  <c:v>0.99466133794625544</c:v>
                </c:pt>
                <c:pt idx="3233">
                  <c:v>0.99537713621044466</c:v>
                </c:pt>
                <c:pt idx="3234">
                  <c:v>0.99561573563184103</c:v>
                </c:pt>
                <c:pt idx="3235">
                  <c:v>0.99612275940230843</c:v>
                </c:pt>
                <c:pt idx="3236">
                  <c:v>0.9963613588237048</c:v>
                </c:pt>
                <c:pt idx="3237">
                  <c:v>0.99561573563184103</c:v>
                </c:pt>
                <c:pt idx="3238">
                  <c:v>0.99707715708789402</c:v>
                </c:pt>
                <c:pt idx="3239">
                  <c:v>0.99561573563184103</c:v>
                </c:pt>
                <c:pt idx="3240">
                  <c:v>0.99561573563184103</c:v>
                </c:pt>
                <c:pt idx="3241">
                  <c:v>0.99707715708789402</c:v>
                </c:pt>
                <c:pt idx="3242">
                  <c:v>0.99561573563184103</c:v>
                </c:pt>
                <c:pt idx="3243">
                  <c:v>0.99367711533299519</c:v>
                </c:pt>
                <c:pt idx="3244">
                  <c:v>0.99561573563184103</c:v>
                </c:pt>
                <c:pt idx="3245">
                  <c:v>0.99466133794625544</c:v>
                </c:pt>
                <c:pt idx="3246">
                  <c:v>0.99561573563184103</c:v>
                </c:pt>
                <c:pt idx="3247">
                  <c:v>0.99442273852485907</c:v>
                </c:pt>
                <c:pt idx="3248">
                  <c:v>0.99466133794625544</c:v>
                </c:pt>
                <c:pt idx="3249">
                  <c:v>0.9963613588237048</c:v>
                </c:pt>
                <c:pt idx="3250">
                  <c:v>0.99585433505323739</c:v>
                </c:pt>
                <c:pt idx="3251">
                  <c:v>0.99561573563184103</c:v>
                </c:pt>
                <c:pt idx="3252">
                  <c:v>0.99442273852485907</c:v>
                </c:pt>
                <c:pt idx="3253">
                  <c:v>0.99296131706880608</c:v>
                </c:pt>
                <c:pt idx="3254">
                  <c:v>0.99367711533299519</c:v>
                </c:pt>
                <c:pt idx="3255">
                  <c:v>0.99585433505323739</c:v>
                </c:pt>
                <c:pt idx="3256">
                  <c:v>0.99391571475439155</c:v>
                </c:pt>
                <c:pt idx="3257">
                  <c:v>0.99367711533299519</c:v>
                </c:pt>
                <c:pt idx="3258">
                  <c:v>0.99513853678904818</c:v>
                </c:pt>
                <c:pt idx="3259">
                  <c:v>0.99415431417578792</c:v>
                </c:pt>
                <c:pt idx="3260">
                  <c:v>0.99343851591159882</c:v>
                </c:pt>
                <c:pt idx="3261">
                  <c:v>0.99415431417578792</c:v>
                </c:pt>
                <c:pt idx="3262">
                  <c:v>0.99367711533299519</c:v>
                </c:pt>
                <c:pt idx="3263">
                  <c:v>0.99489993736765181</c:v>
                </c:pt>
                <c:pt idx="3264">
                  <c:v>0.99367711533299519</c:v>
                </c:pt>
                <c:pt idx="3265">
                  <c:v>0.99245429329833856</c:v>
                </c:pt>
                <c:pt idx="3266">
                  <c:v>0.99612275940230843</c:v>
                </c:pt>
                <c:pt idx="3267">
                  <c:v>0.99585433505323739</c:v>
                </c:pt>
                <c:pt idx="3268">
                  <c:v>0.99319991649020245</c:v>
                </c:pt>
                <c:pt idx="3269">
                  <c:v>0.99466133794625544</c:v>
                </c:pt>
                <c:pt idx="3270">
                  <c:v>0.99489993736765181</c:v>
                </c:pt>
                <c:pt idx="3271">
                  <c:v>0.99296131706880608</c:v>
                </c:pt>
                <c:pt idx="3272">
                  <c:v>0.99319991649020245</c:v>
                </c:pt>
                <c:pt idx="3273">
                  <c:v>0.99489993736765181</c:v>
                </c:pt>
                <c:pt idx="3274">
                  <c:v>0.99319991649020245</c:v>
                </c:pt>
                <c:pt idx="3275">
                  <c:v>0.99391571475439155</c:v>
                </c:pt>
                <c:pt idx="3276">
                  <c:v>0.99415431417578792</c:v>
                </c:pt>
                <c:pt idx="3277">
                  <c:v>0.99391571475439155</c:v>
                </c:pt>
                <c:pt idx="3278">
                  <c:v>0.99391571475439155</c:v>
                </c:pt>
                <c:pt idx="3279">
                  <c:v>0.99296131706880608</c:v>
                </c:pt>
                <c:pt idx="3280">
                  <c:v>0.99391571475439155</c:v>
                </c:pt>
                <c:pt idx="3281">
                  <c:v>0.99367711533299519</c:v>
                </c:pt>
                <c:pt idx="3282">
                  <c:v>0.99197709445554583</c:v>
                </c:pt>
                <c:pt idx="3283">
                  <c:v>0.99272271764740971</c:v>
                </c:pt>
                <c:pt idx="3284">
                  <c:v>0.99197709445554583</c:v>
                </c:pt>
                <c:pt idx="3285">
                  <c:v>0.99442273852485907</c:v>
                </c:pt>
                <c:pt idx="3286">
                  <c:v>0.99296131706880608</c:v>
                </c:pt>
                <c:pt idx="3287">
                  <c:v>0.99319991649020245</c:v>
                </c:pt>
                <c:pt idx="3288">
                  <c:v>0.99343851591159882</c:v>
                </c:pt>
                <c:pt idx="3289">
                  <c:v>0.99343851591159882</c:v>
                </c:pt>
                <c:pt idx="3290">
                  <c:v>0.99197709445554583</c:v>
                </c:pt>
                <c:pt idx="3291">
                  <c:v>0.99343851591159882</c:v>
                </c:pt>
                <c:pt idx="3292">
                  <c:v>0.99442273852485907</c:v>
                </c:pt>
                <c:pt idx="3293">
                  <c:v>0.99415431417578792</c:v>
                </c:pt>
                <c:pt idx="3294">
                  <c:v>0.99415431417578792</c:v>
                </c:pt>
                <c:pt idx="3295">
                  <c:v>0.99367711533299519</c:v>
                </c:pt>
                <c:pt idx="3296">
                  <c:v>0.99245429329833856</c:v>
                </c:pt>
                <c:pt idx="3297">
                  <c:v>0.99343851591159882</c:v>
                </c:pt>
                <c:pt idx="3298">
                  <c:v>0.99319991649020245</c:v>
                </c:pt>
                <c:pt idx="3299">
                  <c:v>0.99245429329833856</c:v>
                </c:pt>
                <c:pt idx="3300">
                  <c:v>0.9922156938769422</c:v>
                </c:pt>
                <c:pt idx="3301">
                  <c:v>0.99173849503414946</c:v>
                </c:pt>
                <c:pt idx="3302">
                  <c:v>0.9922156938769422</c:v>
                </c:pt>
                <c:pt idx="3303">
                  <c:v>0.99245429329833856</c:v>
                </c:pt>
                <c:pt idx="3304">
                  <c:v>0.99272271764740971</c:v>
                </c:pt>
                <c:pt idx="3305">
                  <c:v>0.99296131706880608</c:v>
                </c:pt>
                <c:pt idx="3306">
                  <c:v>0.99272271764740971</c:v>
                </c:pt>
                <c:pt idx="3307">
                  <c:v>0.99489993736765181</c:v>
                </c:pt>
                <c:pt idx="3308">
                  <c:v>0.99149989561275309</c:v>
                </c:pt>
                <c:pt idx="3309">
                  <c:v>0.99149989561275309</c:v>
                </c:pt>
                <c:pt idx="3310">
                  <c:v>0.99272271764740971</c:v>
                </c:pt>
                <c:pt idx="3311">
                  <c:v>0.99245429329833856</c:v>
                </c:pt>
                <c:pt idx="3312">
                  <c:v>0.99173849503414946</c:v>
                </c:pt>
                <c:pt idx="3313">
                  <c:v>0.99197709445554583</c:v>
                </c:pt>
                <c:pt idx="3314">
                  <c:v>0.99173849503414946</c:v>
                </c:pt>
                <c:pt idx="3315">
                  <c:v>0.99245429329833856</c:v>
                </c:pt>
                <c:pt idx="3316">
                  <c:v>0.99102269676996035</c:v>
                </c:pt>
                <c:pt idx="3317">
                  <c:v>0.99126129619135672</c:v>
                </c:pt>
                <c:pt idx="3318">
                  <c:v>0.99149989561275309</c:v>
                </c:pt>
                <c:pt idx="3319">
                  <c:v>0.98979987473530373</c:v>
                </c:pt>
                <c:pt idx="3320">
                  <c:v>0.99245429329833856</c:v>
                </c:pt>
                <c:pt idx="3321">
                  <c:v>0.99173849503414946</c:v>
                </c:pt>
                <c:pt idx="3322">
                  <c:v>0.99272271764740971</c:v>
                </c:pt>
                <c:pt idx="3323">
                  <c:v>0.99173849503414946</c:v>
                </c:pt>
                <c:pt idx="3324">
                  <c:v>0.99126129619135672</c:v>
                </c:pt>
                <c:pt idx="3325">
                  <c:v>0.99149989561275309</c:v>
                </c:pt>
                <c:pt idx="3326">
                  <c:v>0.9922156938769422</c:v>
                </c:pt>
                <c:pt idx="3327">
                  <c:v>0.99149989561275309</c:v>
                </c:pt>
                <c:pt idx="3328">
                  <c:v>0.9907542724208892</c:v>
                </c:pt>
                <c:pt idx="3329">
                  <c:v>0.99296131706880608</c:v>
                </c:pt>
                <c:pt idx="3330">
                  <c:v>0.99173849503414946</c:v>
                </c:pt>
                <c:pt idx="3331">
                  <c:v>0.99197709445554583</c:v>
                </c:pt>
                <c:pt idx="3332">
                  <c:v>0.99149989561275309</c:v>
                </c:pt>
                <c:pt idx="3333">
                  <c:v>0.9907542724208892</c:v>
                </c:pt>
                <c:pt idx="3334">
                  <c:v>0.99197709445554583</c:v>
                </c:pt>
                <c:pt idx="3335">
                  <c:v>0.99173849503414946</c:v>
                </c:pt>
                <c:pt idx="3336">
                  <c:v>0.99102269676996035</c:v>
                </c:pt>
                <c:pt idx="3337">
                  <c:v>0.98979987473530373</c:v>
                </c:pt>
                <c:pt idx="3338">
                  <c:v>0.99245429329833856</c:v>
                </c:pt>
                <c:pt idx="3339">
                  <c:v>0.99126129619135672</c:v>
                </c:pt>
                <c:pt idx="3340">
                  <c:v>0.9900384741567001</c:v>
                </c:pt>
                <c:pt idx="3341">
                  <c:v>0.99051567299949284</c:v>
                </c:pt>
                <c:pt idx="3342">
                  <c:v>0.99102269676996035</c:v>
                </c:pt>
                <c:pt idx="3343">
                  <c:v>0.99051567299949284</c:v>
                </c:pt>
                <c:pt idx="3344">
                  <c:v>0.9922156938769422</c:v>
                </c:pt>
                <c:pt idx="3345">
                  <c:v>0.98956127531390736</c:v>
                </c:pt>
                <c:pt idx="3346">
                  <c:v>0.99126129619135672</c:v>
                </c:pt>
                <c:pt idx="3347">
                  <c:v>0.99197709445554583</c:v>
                </c:pt>
                <c:pt idx="3348">
                  <c:v>0.9900384741567001</c:v>
                </c:pt>
                <c:pt idx="3349">
                  <c:v>0.98956127531390736</c:v>
                </c:pt>
                <c:pt idx="3350">
                  <c:v>0.98979987473530373</c:v>
                </c:pt>
                <c:pt idx="3351">
                  <c:v>0.99051567299949284</c:v>
                </c:pt>
                <c:pt idx="3352">
                  <c:v>0.98932267589251099</c:v>
                </c:pt>
                <c:pt idx="3353">
                  <c:v>0.98956127531390736</c:v>
                </c:pt>
                <c:pt idx="3354">
                  <c:v>0.99149989561275309</c:v>
                </c:pt>
                <c:pt idx="3355">
                  <c:v>0.98857705270064711</c:v>
                </c:pt>
                <c:pt idx="3356">
                  <c:v>0.99102269676996035</c:v>
                </c:pt>
                <c:pt idx="3357">
                  <c:v>0.99051567299949284</c:v>
                </c:pt>
                <c:pt idx="3358">
                  <c:v>0.99051567299949284</c:v>
                </c:pt>
                <c:pt idx="3359">
                  <c:v>0.98857705270064711</c:v>
                </c:pt>
                <c:pt idx="3360">
                  <c:v>0.98857705270064711</c:v>
                </c:pt>
                <c:pt idx="3361">
                  <c:v>0.98979987473530373</c:v>
                </c:pt>
                <c:pt idx="3362">
                  <c:v>0.98956127531390736</c:v>
                </c:pt>
                <c:pt idx="3363">
                  <c:v>0.99173849503414946</c:v>
                </c:pt>
                <c:pt idx="3364">
                  <c:v>0.98857705270064711</c:v>
                </c:pt>
                <c:pt idx="3365">
                  <c:v>0.9907542724208892</c:v>
                </c:pt>
                <c:pt idx="3366">
                  <c:v>0.9900384741567001</c:v>
                </c:pt>
                <c:pt idx="3367">
                  <c:v>0.99051567299949284</c:v>
                </c:pt>
                <c:pt idx="3368">
                  <c:v>0.98979987473530373</c:v>
                </c:pt>
                <c:pt idx="3369">
                  <c:v>0.99126129619135672</c:v>
                </c:pt>
                <c:pt idx="3370">
                  <c:v>0.99027707357809647</c:v>
                </c:pt>
                <c:pt idx="3371">
                  <c:v>0.98956127531390736</c:v>
                </c:pt>
                <c:pt idx="3372">
                  <c:v>0.98932267589251099</c:v>
                </c:pt>
                <c:pt idx="3373">
                  <c:v>0.98786125443645789</c:v>
                </c:pt>
                <c:pt idx="3374">
                  <c:v>0.98932267589251099</c:v>
                </c:pt>
                <c:pt idx="3375">
                  <c:v>0.98956127531390736</c:v>
                </c:pt>
                <c:pt idx="3376">
                  <c:v>0.98809985385785426</c:v>
                </c:pt>
                <c:pt idx="3377">
                  <c:v>0.98735423066599071</c:v>
                </c:pt>
                <c:pt idx="3378">
                  <c:v>0.98956127531390736</c:v>
                </c:pt>
                <c:pt idx="3379">
                  <c:v>0.98956127531390736</c:v>
                </c:pt>
                <c:pt idx="3380">
                  <c:v>0.98905425154343984</c:v>
                </c:pt>
                <c:pt idx="3381">
                  <c:v>0.98932267589251099</c:v>
                </c:pt>
                <c:pt idx="3382">
                  <c:v>0.98956127531390736</c:v>
                </c:pt>
                <c:pt idx="3383">
                  <c:v>0.98735423066599071</c:v>
                </c:pt>
                <c:pt idx="3384">
                  <c:v>0.98762265501506152</c:v>
                </c:pt>
                <c:pt idx="3385">
                  <c:v>0.98905425154343984</c:v>
                </c:pt>
                <c:pt idx="3386">
                  <c:v>0.98809985385785426</c:v>
                </c:pt>
                <c:pt idx="3387">
                  <c:v>0.98905425154343984</c:v>
                </c:pt>
                <c:pt idx="3388">
                  <c:v>0.98956127531390736</c:v>
                </c:pt>
                <c:pt idx="3389">
                  <c:v>0.98905425154343984</c:v>
                </c:pt>
                <c:pt idx="3390">
                  <c:v>0.98809985385785426</c:v>
                </c:pt>
                <c:pt idx="3391">
                  <c:v>0.98857705270064711</c:v>
                </c:pt>
                <c:pt idx="3392">
                  <c:v>0.98786125443645789</c:v>
                </c:pt>
                <c:pt idx="3393">
                  <c:v>0.98881565212204348</c:v>
                </c:pt>
                <c:pt idx="3394">
                  <c:v>0.98735423066599071</c:v>
                </c:pt>
                <c:pt idx="3395">
                  <c:v>0.98711563124459412</c:v>
                </c:pt>
                <c:pt idx="3396">
                  <c:v>0.98833845327925074</c:v>
                </c:pt>
                <c:pt idx="3397">
                  <c:v>0.98735423066599071</c:v>
                </c:pt>
                <c:pt idx="3398">
                  <c:v>0.98857705270064711</c:v>
                </c:pt>
                <c:pt idx="3399">
                  <c:v>0.98711563124459412</c:v>
                </c:pt>
                <c:pt idx="3400">
                  <c:v>0.98932267589251099</c:v>
                </c:pt>
                <c:pt idx="3401">
                  <c:v>0.98786125443645789</c:v>
                </c:pt>
                <c:pt idx="3402">
                  <c:v>0.98857705270064711</c:v>
                </c:pt>
                <c:pt idx="3403">
                  <c:v>0.98857705270064711</c:v>
                </c:pt>
                <c:pt idx="3404">
                  <c:v>0.98881565212204348</c:v>
                </c:pt>
                <c:pt idx="3405">
                  <c:v>0.98786125443645789</c:v>
                </c:pt>
                <c:pt idx="3406">
                  <c:v>0.98762265501506152</c:v>
                </c:pt>
                <c:pt idx="3407">
                  <c:v>0.98833845327925074</c:v>
                </c:pt>
                <c:pt idx="3408">
                  <c:v>0.98616123355900853</c:v>
                </c:pt>
                <c:pt idx="3409">
                  <c:v>0.98786125443645789</c:v>
                </c:pt>
                <c:pt idx="3410">
                  <c:v>0.98786125443645789</c:v>
                </c:pt>
                <c:pt idx="3411">
                  <c:v>0.98616123355900853</c:v>
                </c:pt>
                <c:pt idx="3412">
                  <c:v>0.98663843240180127</c:v>
                </c:pt>
                <c:pt idx="3413">
                  <c:v>0.98762265501506152</c:v>
                </c:pt>
                <c:pt idx="3414">
                  <c:v>0.98663843240180127</c:v>
                </c:pt>
                <c:pt idx="3415">
                  <c:v>0.98735423066599071</c:v>
                </c:pt>
                <c:pt idx="3416">
                  <c:v>0.98711563124459412</c:v>
                </c:pt>
                <c:pt idx="3417">
                  <c:v>0.9863998329804049</c:v>
                </c:pt>
                <c:pt idx="3418">
                  <c:v>0.98809985385785426</c:v>
                </c:pt>
                <c:pt idx="3419">
                  <c:v>0.98687703182319764</c:v>
                </c:pt>
                <c:pt idx="3420">
                  <c:v>0.98687703182319764</c:v>
                </c:pt>
                <c:pt idx="3421">
                  <c:v>0.98711563124459412</c:v>
                </c:pt>
                <c:pt idx="3422">
                  <c:v>0.98786125443645789</c:v>
                </c:pt>
                <c:pt idx="3423">
                  <c:v>0.98565420978854135</c:v>
                </c:pt>
                <c:pt idx="3424">
                  <c:v>0.98616123355900853</c:v>
                </c:pt>
                <c:pt idx="3425">
                  <c:v>0.98616123355900853</c:v>
                </c:pt>
                <c:pt idx="3426">
                  <c:v>0.98762265501506152</c:v>
                </c:pt>
                <c:pt idx="3427">
                  <c:v>0.9863998329804049</c:v>
                </c:pt>
                <c:pt idx="3428">
                  <c:v>0.98616123355900853</c:v>
                </c:pt>
                <c:pt idx="3429">
                  <c:v>0.98592263413761216</c:v>
                </c:pt>
                <c:pt idx="3430">
                  <c:v>0.98446121268155917</c:v>
                </c:pt>
                <c:pt idx="3431">
                  <c:v>0.98762265501506152</c:v>
                </c:pt>
                <c:pt idx="3432">
                  <c:v>0.98592263413761216</c:v>
                </c:pt>
                <c:pt idx="3433">
                  <c:v>0.98616123355900853</c:v>
                </c:pt>
                <c:pt idx="3434">
                  <c:v>0.9863998329804049</c:v>
                </c:pt>
                <c:pt idx="3435">
                  <c:v>0.98517701094574828</c:v>
                </c:pt>
                <c:pt idx="3436">
                  <c:v>0.98446121268155917</c:v>
                </c:pt>
                <c:pt idx="3437">
                  <c:v>0.98616123355900853</c:v>
                </c:pt>
                <c:pt idx="3438">
                  <c:v>0.98592263413761216</c:v>
                </c:pt>
                <c:pt idx="3439">
                  <c:v>0.98711563124459412</c:v>
                </c:pt>
                <c:pt idx="3440">
                  <c:v>0.98469981210295554</c:v>
                </c:pt>
                <c:pt idx="3441">
                  <c:v>0.98809985385785426</c:v>
                </c:pt>
                <c:pt idx="3442">
                  <c:v>0.98687703182319764</c:v>
                </c:pt>
                <c:pt idx="3443">
                  <c:v>0.98565420978854135</c:v>
                </c:pt>
                <c:pt idx="3444">
                  <c:v>0.98565420978854135</c:v>
                </c:pt>
                <c:pt idx="3445">
                  <c:v>0.98469981210295554</c:v>
                </c:pt>
                <c:pt idx="3446">
                  <c:v>0.9842226132601628</c:v>
                </c:pt>
                <c:pt idx="3447">
                  <c:v>0.98469981210295554</c:v>
                </c:pt>
                <c:pt idx="3448">
                  <c:v>0.98541561036714465</c:v>
                </c:pt>
                <c:pt idx="3449">
                  <c:v>0.98565420978854135</c:v>
                </c:pt>
                <c:pt idx="3450">
                  <c:v>0.98446121268155917</c:v>
                </c:pt>
                <c:pt idx="3451">
                  <c:v>0.98446121268155917</c:v>
                </c:pt>
                <c:pt idx="3452">
                  <c:v>0.9842226132601628</c:v>
                </c:pt>
                <c:pt idx="3453">
                  <c:v>0.9842226132601628</c:v>
                </c:pt>
                <c:pt idx="3454">
                  <c:v>0.98565420978854135</c:v>
                </c:pt>
                <c:pt idx="3455">
                  <c:v>0.98565420978854135</c:v>
                </c:pt>
                <c:pt idx="3456">
                  <c:v>0.98592263413761216</c:v>
                </c:pt>
                <c:pt idx="3457">
                  <c:v>0.98493841152435191</c:v>
                </c:pt>
                <c:pt idx="3458">
                  <c:v>0.98541561036714465</c:v>
                </c:pt>
                <c:pt idx="3459">
                  <c:v>0.98469981210295554</c:v>
                </c:pt>
                <c:pt idx="3460">
                  <c:v>0.98565420978854135</c:v>
                </c:pt>
                <c:pt idx="3461">
                  <c:v>0.98446121268155917</c:v>
                </c:pt>
                <c:pt idx="3462">
                  <c:v>0.98371558948969551</c:v>
                </c:pt>
                <c:pt idx="3463">
                  <c:v>0.98446121268155917</c:v>
                </c:pt>
                <c:pt idx="3464">
                  <c:v>0.98252259238271344</c:v>
                </c:pt>
                <c:pt idx="3465">
                  <c:v>0.98347699006829892</c:v>
                </c:pt>
                <c:pt idx="3466">
                  <c:v>0.98592263413761216</c:v>
                </c:pt>
                <c:pt idx="3467">
                  <c:v>0.98493841152435191</c:v>
                </c:pt>
                <c:pt idx="3468">
                  <c:v>0.9842226132601628</c:v>
                </c:pt>
                <c:pt idx="3469">
                  <c:v>0.98469981210295554</c:v>
                </c:pt>
                <c:pt idx="3470">
                  <c:v>0.98517701094574828</c:v>
                </c:pt>
                <c:pt idx="3471">
                  <c:v>0.98469981210295554</c:v>
                </c:pt>
                <c:pt idx="3472">
                  <c:v>0.98201556861224615</c:v>
                </c:pt>
                <c:pt idx="3473">
                  <c:v>0.98493841152435191</c:v>
                </c:pt>
                <c:pt idx="3474">
                  <c:v>0.98371558948969551</c:v>
                </c:pt>
                <c:pt idx="3475">
                  <c:v>0.98398401383876644</c:v>
                </c:pt>
                <c:pt idx="3476">
                  <c:v>0.9842226132601628</c:v>
                </c:pt>
                <c:pt idx="3477">
                  <c:v>0.9842226132601628</c:v>
                </c:pt>
                <c:pt idx="3478">
                  <c:v>0.98371558948969551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D02-490F-BF5D-9CEA2D07C2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2585119"/>
        <c:axId val="722577919"/>
      </c:scatterChart>
      <c:valAx>
        <c:axId val="722585119"/>
        <c:scaling>
          <c:logBase val="10"/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ysClr val="windowText" lastClr="000000"/>
                    </a:solidFill>
                  </a:rPr>
                  <a:t>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22577919"/>
        <c:crosses val="autoZero"/>
        <c:crossBetween val="midCat"/>
        <c:majorUnit val="10"/>
      </c:valAx>
      <c:valAx>
        <c:axId val="722577919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>
                    <a:solidFill>
                      <a:sysClr val="windowText" lastClr="000000"/>
                    </a:solidFill>
                  </a:rPr>
                  <a:t>Fluorescence (r. u.)</a:t>
                </a:r>
              </a:p>
            </c:rich>
          </c:tx>
          <c:layout>
            <c:manualLayout>
              <c:xMode val="edge"/>
              <c:yMode val="edge"/>
              <c:x val="3.8658917635940343E-2"/>
              <c:y val="0.208879277015568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22585119"/>
        <c:crossesAt val="1.0000000000000002E-2"/>
        <c:crossBetween val="midCat"/>
        <c:majorUnit val="0.2"/>
        <c:minorUnit val="0.1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solidFill>
                  <a:schemeClr val="tx1"/>
                </a:solidFill>
              </a:rPr>
              <a:t>Example</a:t>
            </a:r>
            <a:r>
              <a:rPr lang="en-US" sz="1600" baseline="0" dirty="0">
                <a:solidFill>
                  <a:schemeClr val="tx1"/>
                </a:solidFill>
              </a:rPr>
              <a:t> OJIP curve</a:t>
            </a:r>
            <a:endParaRPr lang="en-US" sz="16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2738128848789868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>
        <c:manualLayout>
          <c:layoutTarget val="inner"/>
          <c:xMode val="edge"/>
          <c:yMode val="edge"/>
          <c:x val="0.16749933509278014"/>
          <c:y val="0.11330221838850191"/>
          <c:w val="0.7175002660140456"/>
          <c:h val="0.7098538568900176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OJIP_norm!$B$1</c:f>
              <c:strCache>
                <c:ptCount val="1"/>
                <c:pt idx="0">
                  <c:v>chlo_highco2_darklight_000s_rep1</c:v>
                </c:pt>
              </c:strCache>
            </c:strRef>
          </c:tx>
          <c:spPr>
            <a:ln w="1905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OJIP_norm!$A$2:$A$3480</c:f>
              <c:numCache>
                <c:formatCode>General</c:formatCode>
                <c:ptCount val="3479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  <c:pt idx="100">
                  <c:v>1.01</c:v>
                </c:pt>
                <c:pt idx="101">
                  <c:v>1.02</c:v>
                </c:pt>
                <c:pt idx="102">
                  <c:v>1.03</c:v>
                </c:pt>
                <c:pt idx="103">
                  <c:v>1.04</c:v>
                </c:pt>
                <c:pt idx="104">
                  <c:v>1.05</c:v>
                </c:pt>
                <c:pt idx="105">
                  <c:v>1.06</c:v>
                </c:pt>
                <c:pt idx="106">
                  <c:v>1.07</c:v>
                </c:pt>
                <c:pt idx="107">
                  <c:v>1.08</c:v>
                </c:pt>
                <c:pt idx="108">
                  <c:v>1.0900000000000001</c:v>
                </c:pt>
                <c:pt idx="109">
                  <c:v>1.1000000000000001</c:v>
                </c:pt>
                <c:pt idx="110">
                  <c:v>1.1100000000000001</c:v>
                </c:pt>
                <c:pt idx="111">
                  <c:v>1.1200000000000001</c:v>
                </c:pt>
                <c:pt idx="112">
                  <c:v>1.1299999999999999</c:v>
                </c:pt>
                <c:pt idx="113">
                  <c:v>1.1399999999999999</c:v>
                </c:pt>
                <c:pt idx="114">
                  <c:v>1.1499999999999999</c:v>
                </c:pt>
                <c:pt idx="115">
                  <c:v>1.1599999999999999</c:v>
                </c:pt>
                <c:pt idx="116">
                  <c:v>1.17</c:v>
                </c:pt>
                <c:pt idx="117">
                  <c:v>1.18</c:v>
                </c:pt>
                <c:pt idx="118">
                  <c:v>1.19</c:v>
                </c:pt>
                <c:pt idx="119">
                  <c:v>1.2</c:v>
                </c:pt>
                <c:pt idx="120">
                  <c:v>1.21</c:v>
                </c:pt>
                <c:pt idx="121">
                  <c:v>1.22</c:v>
                </c:pt>
                <c:pt idx="122">
                  <c:v>1.23</c:v>
                </c:pt>
                <c:pt idx="123">
                  <c:v>1.24</c:v>
                </c:pt>
                <c:pt idx="124">
                  <c:v>1.25</c:v>
                </c:pt>
                <c:pt idx="125">
                  <c:v>1.26</c:v>
                </c:pt>
                <c:pt idx="126">
                  <c:v>1.27</c:v>
                </c:pt>
                <c:pt idx="127">
                  <c:v>1.28</c:v>
                </c:pt>
                <c:pt idx="128">
                  <c:v>1.29</c:v>
                </c:pt>
                <c:pt idx="129">
                  <c:v>1.3</c:v>
                </c:pt>
                <c:pt idx="130">
                  <c:v>1.31</c:v>
                </c:pt>
                <c:pt idx="131">
                  <c:v>1.32</c:v>
                </c:pt>
                <c:pt idx="132">
                  <c:v>1.33</c:v>
                </c:pt>
                <c:pt idx="133">
                  <c:v>1.34</c:v>
                </c:pt>
                <c:pt idx="134">
                  <c:v>1.35</c:v>
                </c:pt>
                <c:pt idx="135">
                  <c:v>1.36</c:v>
                </c:pt>
                <c:pt idx="136">
                  <c:v>1.37</c:v>
                </c:pt>
                <c:pt idx="137">
                  <c:v>1.38</c:v>
                </c:pt>
                <c:pt idx="138">
                  <c:v>1.39</c:v>
                </c:pt>
                <c:pt idx="139">
                  <c:v>1.4</c:v>
                </c:pt>
                <c:pt idx="140">
                  <c:v>1.41</c:v>
                </c:pt>
                <c:pt idx="141">
                  <c:v>1.42</c:v>
                </c:pt>
                <c:pt idx="142">
                  <c:v>1.43</c:v>
                </c:pt>
                <c:pt idx="143">
                  <c:v>1.44</c:v>
                </c:pt>
                <c:pt idx="144">
                  <c:v>1.45</c:v>
                </c:pt>
                <c:pt idx="145">
                  <c:v>1.46</c:v>
                </c:pt>
                <c:pt idx="146">
                  <c:v>1.47</c:v>
                </c:pt>
                <c:pt idx="147">
                  <c:v>1.48</c:v>
                </c:pt>
                <c:pt idx="148">
                  <c:v>1.49</c:v>
                </c:pt>
                <c:pt idx="149">
                  <c:v>1.5</c:v>
                </c:pt>
                <c:pt idx="150">
                  <c:v>1.51</c:v>
                </c:pt>
                <c:pt idx="151">
                  <c:v>1.52</c:v>
                </c:pt>
                <c:pt idx="152">
                  <c:v>1.53</c:v>
                </c:pt>
                <c:pt idx="153">
                  <c:v>1.54</c:v>
                </c:pt>
                <c:pt idx="154">
                  <c:v>1.55</c:v>
                </c:pt>
                <c:pt idx="155">
                  <c:v>1.56</c:v>
                </c:pt>
                <c:pt idx="156">
                  <c:v>1.57</c:v>
                </c:pt>
                <c:pt idx="157">
                  <c:v>1.58</c:v>
                </c:pt>
                <c:pt idx="158">
                  <c:v>1.59</c:v>
                </c:pt>
                <c:pt idx="159">
                  <c:v>1.6</c:v>
                </c:pt>
                <c:pt idx="160">
                  <c:v>1.61</c:v>
                </c:pt>
                <c:pt idx="161">
                  <c:v>1.62</c:v>
                </c:pt>
                <c:pt idx="162">
                  <c:v>1.63</c:v>
                </c:pt>
                <c:pt idx="163">
                  <c:v>1.64</c:v>
                </c:pt>
                <c:pt idx="164">
                  <c:v>1.65</c:v>
                </c:pt>
                <c:pt idx="165">
                  <c:v>1.66</c:v>
                </c:pt>
                <c:pt idx="166">
                  <c:v>1.67</c:v>
                </c:pt>
                <c:pt idx="167">
                  <c:v>1.68</c:v>
                </c:pt>
                <c:pt idx="168">
                  <c:v>1.69</c:v>
                </c:pt>
                <c:pt idx="169">
                  <c:v>1.7</c:v>
                </c:pt>
                <c:pt idx="170">
                  <c:v>1.71</c:v>
                </c:pt>
                <c:pt idx="171">
                  <c:v>1.72</c:v>
                </c:pt>
                <c:pt idx="172">
                  <c:v>1.73</c:v>
                </c:pt>
                <c:pt idx="173">
                  <c:v>1.74</c:v>
                </c:pt>
                <c:pt idx="174">
                  <c:v>1.75</c:v>
                </c:pt>
                <c:pt idx="175">
                  <c:v>1.76</c:v>
                </c:pt>
                <c:pt idx="176">
                  <c:v>1.77</c:v>
                </c:pt>
                <c:pt idx="177">
                  <c:v>1.78</c:v>
                </c:pt>
                <c:pt idx="178">
                  <c:v>1.79</c:v>
                </c:pt>
                <c:pt idx="179">
                  <c:v>1.8</c:v>
                </c:pt>
                <c:pt idx="180">
                  <c:v>1.81</c:v>
                </c:pt>
                <c:pt idx="181">
                  <c:v>1.82</c:v>
                </c:pt>
                <c:pt idx="182">
                  <c:v>1.83</c:v>
                </c:pt>
                <c:pt idx="183">
                  <c:v>1.84</c:v>
                </c:pt>
                <c:pt idx="184">
                  <c:v>1.85</c:v>
                </c:pt>
                <c:pt idx="185">
                  <c:v>1.86</c:v>
                </c:pt>
                <c:pt idx="186">
                  <c:v>1.87</c:v>
                </c:pt>
                <c:pt idx="187">
                  <c:v>1.88</c:v>
                </c:pt>
                <c:pt idx="188">
                  <c:v>1.89</c:v>
                </c:pt>
                <c:pt idx="189">
                  <c:v>1.9</c:v>
                </c:pt>
                <c:pt idx="190">
                  <c:v>1.91</c:v>
                </c:pt>
                <c:pt idx="191">
                  <c:v>1.92</c:v>
                </c:pt>
                <c:pt idx="192">
                  <c:v>1.93</c:v>
                </c:pt>
                <c:pt idx="193">
                  <c:v>1.94</c:v>
                </c:pt>
                <c:pt idx="194">
                  <c:v>1.95</c:v>
                </c:pt>
                <c:pt idx="195">
                  <c:v>1.96</c:v>
                </c:pt>
                <c:pt idx="196">
                  <c:v>1.97</c:v>
                </c:pt>
                <c:pt idx="197">
                  <c:v>1.98</c:v>
                </c:pt>
                <c:pt idx="198">
                  <c:v>1.99</c:v>
                </c:pt>
                <c:pt idx="199">
                  <c:v>2</c:v>
                </c:pt>
                <c:pt idx="200">
                  <c:v>2.0099999999999998</c:v>
                </c:pt>
                <c:pt idx="201">
                  <c:v>2.02</c:v>
                </c:pt>
                <c:pt idx="202">
                  <c:v>2.0299999999999998</c:v>
                </c:pt>
                <c:pt idx="203">
                  <c:v>2.04</c:v>
                </c:pt>
                <c:pt idx="204">
                  <c:v>2.0499999999999998</c:v>
                </c:pt>
                <c:pt idx="205">
                  <c:v>2.06</c:v>
                </c:pt>
                <c:pt idx="206">
                  <c:v>2.0699999999999998</c:v>
                </c:pt>
                <c:pt idx="207">
                  <c:v>2.08</c:v>
                </c:pt>
                <c:pt idx="208">
                  <c:v>2.09</c:v>
                </c:pt>
                <c:pt idx="209">
                  <c:v>2.1</c:v>
                </c:pt>
                <c:pt idx="210">
                  <c:v>2.11</c:v>
                </c:pt>
                <c:pt idx="211">
                  <c:v>2.12</c:v>
                </c:pt>
                <c:pt idx="212">
                  <c:v>2.13</c:v>
                </c:pt>
                <c:pt idx="213">
                  <c:v>2.14</c:v>
                </c:pt>
                <c:pt idx="214">
                  <c:v>2.15</c:v>
                </c:pt>
                <c:pt idx="215">
                  <c:v>2.16</c:v>
                </c:pt>
                <c:pt idx="216">
                  <c:v>2.17</c:v>
                </c:pt>
                <c:pt idx="217">
                  <c:v>2.1800000000000002</c:v>
                </c:pt>
                <c:pt idx="218">
                  <c:v>2.19</c:v>
                </c:pt>
                <c:pt idx="219">
                  <c:v>2.2000000000000002</c:v>
                </c:pt>
                <c:pt idx="220">
                  <c:v>2.21</c:v>
                </c:pt>
                <c:pt idx="221">
                  <c:v>2.2200000000000002</c:v>
                </c:pt>
                <c:pt idx="222">
                  <c:v>2.23</c:v>
                </c:pt>
                <c:pt idx="223">
                  <c:v>2.2400000000000002</c:v>
                </c:pt>
                <c:pt idx="224">
                  <c:v>2.25</c:v>
                </c:pt>
                <c:pt idx="225">
                  <c:v>2.2599999999999998</c:v>
                </c:pt>
                <c:pt idx="226">
                  <c:v>2.27</c:v>
                </c:pt>
                <c:pt idx="227">
                  <c:v>2.2799999999999998</c:v>
                </c:pt>
                <c:pt idx="228">
                  <c:v>2.29</c:v>
                </c:pt>
                <c:pt idx="229">
                  <c:v>2.2999999999999998</c:v>
                </c:pt>
                <c:pt idx="230">
                  <c:v>2.31</c:v>
                </c:pt>
                <c:pt idx="231">
                  <c:v>2.3199999999999998</c:v>
                </c:pt>
                <c:pt idx="232">
                  <c:v>2.33</c:v>
                </c:pt>
                <c:pt idx="233">
                  <c:v>2.34</c:v>
                </c:pt>
                <c:pt idx="234">
                  <c:v>2.35</c:v>
                </c:pt>
                <c:pt idx="235">
                  <c:v>2.36</c:v>
                </c:pt>
                <c:pt idx="236">
                  <c:v>2.37</c:v>
                </c:pt>
                <c:pt idx="237">
                  <c:v>2.38</c:v>
                </c:pt>
                <c:pt idx="238">
                  <c:v>2.39</c:v>
                </c:pt>
                <c:pt idx="239">
                  <c:v>2.4</c:v>
                </c:pt>
                <c:pt idx="240">
                  <c:v>2.41</c:v>
                </c:pt>
                <c:pt idx="241">
                  <c:v>2.42</c:v>
                </c:pt>
                <c:pt idx="242">
                  <c:v>2.4300000000000002</c:v>
                </c:pt>
                <c:pt idx="243">
                  <c:v>2.44</c:v>
                </c:pt>
                <c:pt idx="244">
                  <c:v>2.4500000000000002</c:v>
                </c:pt>
                <c:pt idx="245">
                  <c:v>2.46</c:v>
                </c:pt>
                <c:pt idx="246">
                  <c:v>2.4700000000000002</c:v>
                </c:pt>
                <c:pt idx="247">
                  <c:v>2.48</c:v>
                </c:pt>
                <c:pt idx="248">
                  <c:v>2.4900000000000002</c:v>
                </c:pt>
                <c:pt idx="249">
                  <c:v>2.5</c:v>
                </c:pt>
                <c:pt idx="250">
                  <c:v>2.5099999999999998</c:v>
                </c:pt>
                <c:pt idx="251">
                  <c:v>2.52</c:v>
                </c:pt>
                <c:pt idx="252">
                  <c:v>2.5299999999999998</c:v>
                </c:pt>
                <c:pt idx="253">
                  <c:v>2.54</c:v>
                </c:pt>
                <c:pt idx="254">
                  <c:v>2.5499999999999998</c:v>
                </c:pt>
                <c:pt idx="255">
                  <c:v>2.56</c:v>
                </c:pt>
                <c:pt idx="256">
                  <c:v>2.57</c:v>
                </c:pt>
                <c:pt idx="257">
                  <c:v>2.58</c:v>
                </c:pt>
                <c:pt idx="258">
                  <c:v>2.59</c:v>
                </c:pt>
                <c:pt idx="259">
                  <c:v>2.6</c:v>
                </c:pt>
                <c:pt idx="260">
                  <c:v>2.61</c:v>
                </c:pt>
                <c:pt idx="261">
                  <c:v>2.62</c:v>
                </c:pt>
                <c:pt idx="262">
                  <c:v>2.63</c:v>
                </c:pt>
                <c:pt idx="263">
                  <c:v>2.64</c:v>
                </c:pt>
                <c:pt idx="264">
                  <c:v>2.65</c:v>
                </c:pt>
                <c:pt idx="265">
                  <c:v>2.66</c:v>
                </c:pt>
                <c:pt idx="266">
                  <c:v>2.67</c:v>
                </c:pt>
                <c:pt idx="267">
                  <c:v>2.68</c:v>
                </c:pt>
                <c:pt idx="268">
                  <c:v>2.69</c:v>
                </c:pt>
                <c:pt idx="269">
                  <c:v>2.7</c:v>
                </c:pt>
                <c:pt idx="270">
                  <c:v>2.71</c:v>
                </c:pt>
                <c:pt idx="271">
                  <c:v>2.72</c:v>
                </c:pt>
                <c:pt idx="272">
                  <c:v>2.73</c:v>
                </c:pt>
                <c:pt idx="273">
                  <c:v>2.74</c:v>
                </c:pt>
                <c:pt idx="274">
                  <c:v>2.75</c:v>
                </c:pt>
                <c:pt idx="275">
                  <c:v>2.76</c:v>
                </c:pt>
                <c:pt idx="276">
                  <c:v>2.77</c:v>
                </c:pt>
                <c:pt idx="277">
                  <c:v>2.78</c:v>
                </c:pt>
                <c:pt idx="278">
                  <c:v>2.79</c:v>
                </c:pt>
                <c:pt idx="279">
                  <c:v>2.8</c:v>
                </c:pt>
                <c:pt idx="280">
                  <c:v>2.81</c:v>
                </c:pt>
                <c:pt idx="281">
                  <c:v>2.82</c:v>
                </c:pt>
                <c:pt idx="282">
                  <c:v>2.83</c:v>
                </c:pt>
                <c:pt idx="283">
                  <c:v>2.84</c:v>
                </c:pt>
                <c:pt idx="284">
                  <c:v>2.85</c:v>
                </c:pt>
                <c:pt idx="285">
                  <c:v>2.86</c:v>
                </c:pt>
                <c:pt idx="286">
                  <c:v>2.87</c:v>
                </c:pt>
                <c:pt idx="287">
                  <c:v>2.88</c:v>
                </c:pt>
                <c:pt idx="288">
                  <c:v>2.89</c:v>
                </c:pt>
                <c:pt idx="289">
                  <c:v>2.9</c:v>
                </c:pt>
                <c:pt idx="290">
                  <c:v>2.91</c:v>
                </c:pt>
                <c:pt idx="291">
                  <c:v>2.92</c:v>
                </c:pt>
                <c:pt idx="292">
                  <c:v>2.93</c:v>
                </c:pt>
                <c:pt idx="293">
                  <c:v>2.94</c:v>
                </c:pt>
                <c:pt idx="294">
                  <c:v>2.95</c:v>
                </c:pt>
                <c:pt idx="295">
                  <c:v>2.96</c:v>
                </c:pt>
                <c:pt idx="296">
                  <c:v>2.97</c:v>
                </c:pt>
                <c:pt idx="297">
                  <c:v>2.98</c:v>
                </c:pt>
                <c:pt idx="298">
                  <c:v>2.99</c:v>
                </c:pt>
                <c:pt idx="299">
                  <c:v>3</c:v>
                </c:pt>
                <c:pt idx="300">
                  <c:v>3.01</c:v>
                </c:pt>
                <c:pt idx="301">
                  <c:v>3.02</c:v>
                </c:pt>
                <c:pt idx="302">
                  <c:v>3.03</c:v>
                </c:pt>
                <c:pt idx="303">
                  <c:v>3.04</c:v>
                </c:pt>
                <c:pt idx="304">
                  <c:v>3.05</c:v>
                </c:pt>
                <c:pt idx="305">
                  <c:v>3.06</c:v>
                </c:pt>
                <c:pt idx="306">
                  <c:v>3.07</c:v>
                </c:pt>
                <c:pt idx="307">
                  <c:v>3.08</c:v>
                </c:pt>
                <c:pt idx="308">
                  <c:v>3.09</c:v>
                </c:pt>
                <c:pt idx="309">
                  <c:v>3.1</c:v>
                </c:pt>
                <c:pt idx="310">
                  <c:v>3.11</c:v>
                </c:pt>
                <c:pt idx="311">
                  <c:v>3.12</c:v>
                </c:pt>
                <c:pt idx="312">
                  <c:v>3.13</c:v>
                </c:pt>
                <c:pt idx="313">
                  <c:v>3.14</c:v>
                </c:pt>
                <c:pt idx="314">
                  <c:v>3.15</c:v>
                </c:pt>
                <c:pt idx="315">
                  <c:v>3.16</c:v>
                </c:pt>
                <c:pt idx="316">
                  <c:v>3.17</c:v>
                </c:pt>
                <c:pt idx="317">
                  <c:v>3.18</c:v>
                </c:pt>
                <c:pt idx="318">
                  <c:v>3.19</c:v>
                </c:pt>
                <c:pt idx="319">
                  <c:v>3.2</c:v>
                </c:pt>
                <c:pt idx="320">
                  <c:v>3.21</c:v>
                </c:pt>
                <c:pt idx="321">
                  <c:v>3.22</c:v>
                </c:pt>
                <c:pt idx="322">
                  <c:v>3.23</c:v>
                </c:pt>
                <c:pt idx="323">
                  <c:v>3.24</c:v>
                </c:pt>
                <c:pt idx="324">
                  <c:v>3.25</c:v>
                </c:pt>
                <c:pt idx="325">
                  <c:v>3.26</c:v>
                </c:pt>
                <c:pt idx="326">
                  <c:v>3.27</c:v>
                </c:pt>
                <c:pt idx="327">
                  <c:v>3.28</c:v>
                </c:pt>
                <c:pt idx="328">
                  <c:v>3.29</c:v>
                </c:pt>
                <c:pt idx="329">
                  <c:v>3.3</c:v>
                </c:pt>
                <c:pt idx="330">
                  <c:v>3.31</c:v>
                </c:pt>
                <c:pt idx="331">
                  <c:v>3.32</c:v>
                </c:pt>
                <c:pt idx="332">
                  <c:v>3.33</c:v>
                </c:pt>
                <c:pt idx="333">
                  <c:v>3.34</c:v>
                </c:pt>
                <c:pt idx="334">
                  <c:v>3.35</c:v>
                </c:pt>
                <c:pt idx="335">
                  <c:v>3.36</c:v>
                </c:pt>
                <c:pt idx="336">
                  <c:v>3.37</c:v>
                </c:pt>
                <c:pt idx="337">
                  <c:v>3.38</c:v>
                </c:pt>
                <c:pt idx="338">
                  <c:v>3.39</c:v>
                </c:pt>
                <c:pt idx="339">
                  <c:v>3.4</c:v>
                </c:pt>
                <c:pt idx="340">
                  <c:v>3.41</c:v>
                </c:pt>
                <c:pt idx="341">
                  <c:v>3.42</c:v>
                </c:pt>
                <c:pt idx="342">
                  <c:v>3.43</c:v>
                </c:pt>
                <c:pt idx="343">
                  <c:v>3.44</c:v>
                </c:pt>
                <c:pt idx="344">
                  <c:v>3.45</c:v>
                </c:pt>
                <c:pt idx="345">
                  <c:v>3.46</c:v>
                </c:pt>
                <c:pt idx="346">
                  <c:v>3.47</c:v>
                </c:pt>
                <c:pt idx="347">
                  <c:v>3.48</c:v>
                </c:pt>
                <c:pt idx="348">
                  <c:v>3.49</c:v>
                </c:pt>
                <c:pt idx="349">
                  <c:v>3.5</c:v>
                </c:pt>
                <c:pt idx="350">
                  <c:v>3.51</c:v>
                </c:pt>
                <c:pt idx="351">
                  <c:v>3.52</c:v>
                </c:pt>
                <c:pt idx="352">
                  <c:v>3.53</c:v>
                </c:pt>
                <c:pt idx="353">
                  <c:v>3.54</c:v>
                </c:pt>
                <c:pt idx="354">
                  <c:v>3.55</c:v>
                </c:pt>
                <c:pt idx="355">
                  <c:v>3.56</c:v>
                </c:pt>
                <c:pt idx="356">
                  <c:v>3.57</c:v>
                </c:pt>
                <c:pt idx="357">
                  <c:v>3.58</c:v>
                </c:pt>
                <c:pt idx="358">
                  <c:v>3.59</c:v>
                </c:pt>
                <c:pt idx="359">
                  <c:v>3.6</c:v>
                </c:pt>
                <c:pt idx="360">
                  <c:v>3.61</c:v>
                </c:pt>
                <c:pt idx="361">
                  <c:v>3.62</c:v>
                </c:pt>
                <c:pt idx="362">
                  <c:v>3.63</c:v>
                </c:pt>
                <c:pt idx="363">
                  <c:v>3.64</c:v>
                </c:pt>
                <c:pt idx="364">
                  <c:v>3.65</c:v>
                </c:pt>
                <c:pt idx="365">
                  <c:v>3.66</c:v>
                </c:pt>
                <c:pt idx="366">
                  <c:v>3.67</c:v>
                </c:pt>
                <c:pt idx="367">
                  <c:v>3.68</c:v>
                </c:pt>
                <c:pt idx="368">
                  <c:v>3.69</c:v>
                </c:pt>
                <c:pt idx="369">
                  <c:v>3.7</c:v>
                </c:pt>
                <c:pt idx="370">
                  <c:v>3.71</c:v>
                </c:pt>
                <c:pt idx="371">
                  <c:v>3.72</c:v>
                </c:pt>
                <c:pt idx="372">
                  <c:v>3.73</c:v>
                </c:pt>
                <c:pt idx="373">
                  <c:v>3.74</c:v>
                </c:pt>
                <c:pt idx="374">
                  <c:v>3.75</c:v>
                </c:pt>
                <c:pt idx="375">
                  <c:v>3.76</c:v>
                </c:pt>
                <c:pt idx="376">
                  <c:v>3.77</c:v>
                </c:pt>
                <c:pt idx="377">
                  <c:v>3.78</c:v>
                </c:pt>
                <c:pt idx="378">
                  <c:v>3.79</c:v>
                </c:pt>
                <c:pt idx="379">
                  <c:v>3.8</c:v>
                </c:pt>
                <c:pt idx="380">
                  <c:v>3.81</c:v>
                </c:pt>
                <c:pt idx="381">
                  <c:v>3.82</c:v>
                </c:pt>
                <c:pt idx="382">
                  <c:v>3.83</c:v>
                </c:pt>
                <c:pt idx="383">
                  <c:v>3.84</c:v>
                </c:pt>
                <c:pt idx="384">
                  <c:v>3.85</c:v>
                </c:pt>
                <c:pt idx="385">
                  <c:v>3.86</c:v>
                </c:pt>
                <c:pt idx="386">
                  <c:v>3.87</c:v>
                </c:pt>
                <c:pt idx="387">
                  <c:v>3.88</c:v>
                </c:pt>
                <c:pt idx="388">
                  <c:v>3.89</c:v>
                </c:pt>
                <c:pt idx="389">
                  <c:v>3.9</c:v>
                </c:pt>
                <c:pt idx="390">
                  <c:v>3.91</c:v>
                </c:pt>
                <c:pt idx="391">
                  <c:v>3.92</c:v>
                </c:pt>
                <c:pt idx="392">
                  <c:v>3.93</c:v>
                </c:pt>
                <c:pt idx="393">
                  <c:v>3.94</c:v>
                </c:pt>
                <c:pt idx="394">
                  <c:v>3.95</c:v>
                </c:pt>
                <c:pt idx="395">
                  <c:v>3.96</c:v>
                </c:pt>
                <c:pt idx="396">
                  <c:v>3.97</c:v>
                </c:pt>
                <c:pt idx="397">
                  <c:v>3.98</c:v>
                </c:pt>
                <c:pt idx="398">
                  <c:v>3.99</c:v>
                </c:pt>
                <c:pt idx="399">
                  <c:v>4</c:v>
                </c:pt>
                <c:pt idx="400">
                  <c:v>4.01</c:v>
                </c:pt>
                <c:pt idx="401">
                  <c:v>4.0199999999999996</c:v>
                </c:pt>
                <c:pt idx="402">
                  <c:v>4.03</c:v>
                </c:pt>
                <c:pt idx="403">
                  <c:v>4.04</c:v>
                </c:pt>
                <c:pt idx="404">
                  <c:v>4.05</c:v>
                </c:pt>
                <c:pt idx="405">
                  <c:v>4.0599999999999996</c:v>
                </c:pt>
                <c:pt idx="406">
                  <c:v>4.07</c:v>
                </c:pt>
                <c:pt idx="407">
                  <c:v>4.08</c:v>
                </c:pt>
                <c:pt idx="408">
                  <c:v>4.09</c:v>
                </c:pt>
                <c:pt idx="409">
                  <c:v>4.0999999999999996</c:v>
                </c:pt>
                <c:pt idx="410">
                  <c:v>4.1100000000000003</c:v>
                </c:pt>
                <c:pt idx="411">
                  <c:v>4.12</c:v>
                </c:pt>
                <c:pt idx="412">
                  <c:v>4.13</c:v>
                </c:pt>
                <c:pt idx="413">
                  <c:v>4.1399999999999997</c:v>
                </c:pt>
                <c:pt idx="414">
                  <c:v>4.1500000000000004</c:v>
                </c:pt>
                <c:pt idx="415">
                  <c:v>4.16</c:v>
                </c:pt>
                <c:pt idx="416">
                  <c:v>4.17</c:v>
                </c:pt>
                <c:pt idx="417">
                  <c:v>4.18</c:v>
                </c:pt>
                <c:pt idx="418">
                  <c:v>4.1900000000000004</c:v>
                </c:pt>
                <c:pt idx="419">
                  <c:v>4.2</c:v>
                </c:pt>
                <c:pt idx="420">
                  <c:v>4.21</c:v>
                </c:pt>
                <c:pt idx="421">
                  <c:v>4.22</c:v>
                </c:pt>
                <c:pt idx="422">
                  <c:v>4.2300000000000004</c:v>
                </c:pt>
                <c:pt idx="423">
                  <c:v>4.24</c:v>
                </c:pt>
                <c:pt idx="424">
                  <c:v>4.25</c:v>
                </c:pt>
                <c:pt idx="425">
                  <c:v>4.26</c:v>
                </c:pt>
                <c:pt idx="426">
                  <c:v>4.2699999999999996</c:v>
                </c:pt>
                <c:pt idx="427">
                  <c:v>4.28</c:v>
                </c:pt>
                <c:pt idx="428">
                  <c:v>4.29</c:v>
                </c:pt>
                <c:pt idx="429">
                  <c:v>4.3</c:v>
                </c:pt>
                <c:pt idx="430">
                  <c:v>4.3099999999999996</c:v>
                </c:pt>
                <c:pt idx="431">
                  <c:v>4.32</c:v>
                </c:pt>
                <c:pt idx="432">
                  <c:v>4.33</c:v>
                </c:pt>
                <c:pt idx="433">
                  <c:v>4.34</c:v>
                </c:pt>
                <c:pt idx="434">
                  <c:v>4.3499999999999996</c:v>
                </c:pt>
                <c:pt idx="435">
                  <c:v>4.3600000000000003</c:v>
                </c:pt>
                <c:pt idx="436">
                  <c:v>4.37</c:v>
                </c:pt>
                <c:pt idx="437">
                  <c:v>4.38</c:v>
                </c:pt>
                <c:pt idx="438">
                  <c:v>4.3899999999999997</c:v>
                </c:pt>
                <c:pt idx="439">
                  <c:v>4.4000000000000004</c:v>
                </c:pt>
                <c:pt idx="440">
                  <c:v>4.41</c:v>
                </c:pt>
                <c:pt idx="441">
                  <c:v>4.42</c:v>
                </c:pt>
                <c:pt idx="442">
                  <c:v>4.43</c:v>
                </c:pt>
                <c:pt idx="443">
                  <c:v>4.4400000000000004</c:v>
                </c:pt>
                <c:pt idx="444">
                  <c:v>4.45</c:v>
                </c:pt>
                <c:pt idx="445">
                  <c:v>4.46</c:v>
                </c:pt>
                <c:pt idx="446">
                  <c:v>4.47</c:v>
                </c:pt>
                <c:pt idx="447">
                  <c:v>4.4800000000000004</c:v>
                </c:pt>
                <c:pt idx="448">
                  <c:v>4.49</c:v>
                </c:pt>
                <c:pt idx="449">
                  <c:v>4.5</c:v>
                </c:pt>
                <c:pt idx="450">
                  <c:v>4.51</c:v>
                </c:pt>
                <c:pt idx="451">
                  <c:v>4.5199999999999996</c:v>
                </c:pt>
                <c:pt idx="452">
                  <c:v>4.53</c:v>
                </c:pt>
                <c:pt idx="453">
                  <c:v>4.54</c:v>
                </c:pt>
                <c:pt idx="454">
                  <c:v>4.55</c:v>
                </c:pt>
                <c:pt idx="455">
                  <c:v>4.5599999999999996</c:v>
                </c:pt>
                <c:pt idx="456">
                  <c:v>4.57</c:v>
                </c:pt>
                <c:pt idx="457">
                  <c:v>4.58</c:v>
                </c:pt>
                <c:pt idx="458">
                  <c:v>4.59</c:v>
                </c:pt>
                <c:pt idx="459">
                  <c:v>4.5999999999999996</c:v>
                </c:pt>
                <c:pt idx="460">
                  <c:v>4.6100000000000003</c:v>
                </c:pt>
                <c:pt idx="461">
                  <c:v>4.62</c:v>
                </c:pt>
                <c:pt idx="462">
                  <c:v>4.63</c:v>
                </c:pt>
                <c:pt idx="463">
                  <c:v>4.6399999999999997</c:v>
                </c:pt>
                <c:pt idx="464">
                  <c:v>4.6500000000000004</c:v>
                </c:pt>
                <c:pt idx="465">
                  <c:v>4.66</c:v>
                </c:pt>
                <c:pt idx="466">
                  <c:v>4.67</c:v>
                </c:pt>
                <c:pt idx="467">
                  <c:v>4.68</c:v>
                </c:pt>
                <c:pt idx="468">
                  <c:v>4.6900000000000004</c:v>
                </c:pt>
                <c:pt idx="469">
                  <c:v>4.7</c:v>
                </c:pt>
                <c:pt idx="470">
                  <c:v>4.71</c:v>
                </c:pt>
                <c:pt idx="471">
                  <c:v>4.72</c:v>
                </c:pt>
                <c:pt idx="472">
                  <c:v>4.7300000000000004</c:v>
                </c:pt>
                <c:pt idx="473">
                  <c:v>4.74</c:v>
                </c:pt>
                <c:pt idx="474">
                  <c:v>4.75</c:v>
                </c:pt>
                <c:pt idx="475">
                  <c:v>4.76</c:v>
                </c:pt>
                <c:pt idx="476">
                  <c:v>4.7699999999999996</c:v>
                </c:pt>
                <c:pt idx="477">
                  <c:v>4.78</c:v>
                </c:pt>
                <c:pt idx="478">
                  <c:v>4.79</c:v>
                </c:pt>
                <c:pt idx="479">
                  <c:v>4.8</c:v>
                </c:pt>
                <c:pt idx="480">
                  <c:v>4.8099999999999996</c:v>
                </c:pt>
                <c:pt idx="481">
                  <c:v>4.82</c:v>
                </c:pt>
                <c:pt idx="482">
                  <c:v>4.83</c:v>
                </c:pt>
                <c:pt idx="483">
                  <c:v>4.84</c:v>
                </c:pt>
                <c:pt idx="484">
                  <c:v>4.8499999999999996</c:v>
                </c:pt>
                <c:pt idx="485">
                  <c:v>4.8600000000000003</c:v>
                </c:pt>
                <c:pt idx="486">
                  <c:v>4.87</c:v>
                </c:pt>
                <c:pt idx="487">
                  <c:v>4.88</c:v>
                </c:pt>
                <c:pt idx="488">
                  <c:v>4.8899999999999997</c:v>
                </c:pt>
                <c:pt idx="489">
                  <c:v>4.9000000000000004</c:v>
                </c:pt>
                <c:pt idx="490">
                  <c:v>4.91</c:v>
                </c:pt>
                <c:pt idx="491">
                  <c:v>4.92</c:v>
                </c:pt>
                <c:pt idx="492">
                  <c:v>4.93</c:v>
                </c:pt>
                <c:pt idx="493">
                  <c:v>4.9400000000000004</c:v>
                </c:pt>
                <c:pt idx="494">
                  <c:v>4.95</c:v>
                </c:pt>
                <c:pt idx="495">
                  <c:v>4.96</c:v>
                </c:pt>
                <c:pt idx="496">
                  <c:v>4.97</c:v>
                </c:pt>
                <c:pt idx="497">
                  <c:v>4.9800000000000004</c:v>
                </c:pt>
                <c:pt idx="498">
                  <c:v>4.99</c:v>
                </c:pt>
                <c:pt idx="499">
                  <c:v>5</c:v>
                </c:pt>
                <c:pt idx="500">
                  <c:v>5.01</c:v>
                </c:pt>
                <c:pt idx="501">
                  <c:v>5.0199999999999996</c:v>
                </c:pt>
                <c:pt idx="502">
                  <c:v>5.03</c:v>
                </c:pt>
                <c:pt idx="503">
                  <c:v>5.04</c:v>
                </c:pt>
                <c:pt idx="504">
                  <c:v>5.05</c:v>
                </c:pt>
                <c:pt idx="505">
                  <c:v>5.0599999999999996</c:v>
                </c:pt>
                <c:pt idx="506">
                  <c:v>5.07</c:v>
                </c:pt>
                <c:pt idx="507">
                  <c:v>5.08</c:v>
                </c:pt>
                <c:pt idx="508">
                  <c:v>5.09</c:v>
                </c:pt>
                <c:pt idx="509">
                  <c:v>5.0999999999999996</c:v>
                </c:pt>
                <c:pt idx="510">
                  <c:v>5.1100000000000003</c:v>
                </c:pt>
                <c:pt idx="511">
                  <c:v>5.12</c:v>
                </c:pt>
                <c:pt idx="512">
                  <c:v>5.13</c:v>
                </c:pt>
                <c:pt idx="513">
                  <c:v>5.14</c:v>
                </c:pt>
                <c:pt idx="514">
                  <c:v>5.15</c:v>
                </c:pt>
                <c:pt idx="515">
                  <c:v>5.16</c:v>
                </c:pt>
                <c:pt idx="516">
                  <c:v>5.17</c:v>
                </c:pt>
                <c:pt idx="517">
                  <c:v>5.18</c:v>
                </c:pt>
                <c:pt idx="518">
                  <c:v>5.19</c:v>
                </c:pt>
                <c:pt idx="519">
                  <c:v>5.2</c:v>
                </c:pt>
                <c:pt idx="520">
                  <c:v>5.21</c:v>
                </c:pt>
                <c:pt idx="521">
                  <c:v>5.22</c:v>
                </c:pt>
                <c:pt idx="522">
                  <c:v>5.23</c:v>
                </c:pt>
                <c:pt idx="523">
                  <c:v>5.24</c:v>
                </c:pt>
                <c:pt idx="524">
                  <c:v>5.25</c:v>
                </c:pt>
                <c:pt idx="525">
                  <c:v>5.26</c:v>
                </c:pt>
                <c:pt idx="526">
                  <c:v>5.27</c:v>
                </c:pt>
                <c:pt idx="527">
                  <c:v>5.28</c:v>
                </c:pt>
                <c:pt idx="528">
                  <c:v>5.29</c:v>
                </c:pt>
                <c:pt idx="529">
                  <c:v>5.3</c:v>
                </c:pt>
                <c:pt idx="530">
                  <c:v>5.31</c:v>
                </c:pt>
                <c:pt idx="531">
                  <c:v>5.32</c:v>
                </c:pt>
                <c:pt idx="532">
                  <c:v>5.33</c:v>
                </c:pt>
                <c:pt idx="533">
                  <c:v>5.34</c:v>
                </c:pt>
                <c:pt idx="534">
                  <c:v>5.35</c:v>
                </c:pt>
                <c:pt idx="535">
                  <c:v>5.36</c:v>
                </c:pt>
                <c:pt idx="536">
                  <c:v>5.37</c:v>
                </c:pt>
                <c:pt idx="537">
                  <c:v>5.38</c:v>
                </c:pt>
                <c:pt idx="538">
                  <c:v>5.39</c:v>
                </c:pt>
                <c:pt idx="539">
                  <c:v>5.4</c:v>
                </c:pt>
                <c:pt idx="540">
                  <c:v>5.41</c:v>
                </c:pt>
                <c:pt idx="541">
                  <c:v>5.42</c:v>
                </c:pt>
                <c:pt idx="542">
                  <c:v>5.43</c:v>
                </c:pt>
                <c:pt idx="543">
                  <c:v>5.44</c:v>
                </c:pt>
                <c:pt idx="544">
                  <c:v>5.45</c:v>
                </c:pt>
                <c:pt idx="545">
                  <c:v>5.46</c:v>
                </c:pt>
                <c:pt idx="546">
                  <c:v>5.47</c:v>
                </c:pt>
                <c:pt idx="547">
                  <c:v>5.48</c:v>
                </c:pt>
                <c:pt idx="548">
                  <c:v>5.49</c:v>
                </c:pt>
                <c:pt idx="549">
                  <c:v>5.5</c:v>
                </c:pt>
                <c:pt idx="550">
                  <c:v>5.51</c:v>
                </c:pt>
                <c:pt idx="551">
                  <c:v>5.52</c:v>
                </c:pt>
                <c:pt idx="552">
                  <c:v>5.53</c:v>
                </c:pt>
                <c:pt idx="553">
                  <c:v>5.54</c:v>
                </c:pt>
                <c:pt idx="554">
                  <c:v>5.55</c:v>
                </c:pt>
                <c:pt idx="555">
                  <c:v>5.56</c:v>
                </c:pt>
                <c:pt idx="556">
                  <c:v>5.57</c:v>
                </c:pt>
                <c:pt idx="557">
                  <c:v>5.58</c:v>
                </c:pt>
                <c:pt idx="558">
                  <c:v>5.59</c:v>
                </c:pt>
                <c:pt idx="559">
                  <c:v>5.6</c:v>
                </c:pt>
                <c:pt idx="560">
                  <c:v>5.61</c:v>
                </c:pt>
                <c:pt idx="561">
                  <c:v>5.62</c:v>
                </c:pt>
                <c:pt idx="562">
                  <c:v>5.63</c:v>
                </c:pt>
                <c:pt idx="563">
                  <c:v>5.64</c:v>
                </c:pt>
                <c:pt idx="564">
                  <c:v>5.65</c:v>
                </c:pt>
                <c:pt idx="565">
                  <c:v>5.66</c:v>
                </c:pt>
                <c:pt idx="566">
                  <c:v>5.67</c:v>
                </c:pt>
                <c:pt idx="567">
                  <c:v>5.68</c:v>
                </c:pt>
                <c:pt idx="568">
                  <c:v>5.69</c:v>
                </c:pt>
                <c:pt idx="569">
                  <c:v>5.7</c:v>
                </c:pt>
                <c:pt idx="570">
                  <c:v>5.71</c:v>
                </c:pt>
                <c:pt idx="571">
                  <c:v>5.72</c:v>
                </c:pt>
                <c:pt idx="572">
                  <c:v>5.73</c:v>
                </c:pt>
                <c:pt idx="573">
                  <c:v>5.74</c:v>
                </c:pt>
                <c:pt idx="574">
                  <c:v>5.75</c:v>
                </c:pt>
                <c:pt idx="575">
                  <c:v>5.76</c:v>
                </c:pt>
                <c:pt idx="576">
                  <c:v>5.77</c:v>
                </c:pt>
                <c:pt idx="577">
                  <c:v>5.78</c:v>
                </c:pt>
                <c:pt idx="578">
                  <c:v>5.79</c:v>
                </c:pt>
                <c:pt idx="579">
                  <c:v>5.8</c:v>
                </c:pt>
                <c:pt idx="580">
                  <c:v>5.81</c:v>
                </c:pt>
                <c:pt idx="581">
                  <c:v>5.82</c:v>
                </c:pt>
                <c:pt idx="582">
                  <c:v>5.83</c:v>
                </c:pt>
                <c:pt idx="583">
                  <c:v>5.84</c:v>
                </c:pt>
                <c:pt idx="584">
                  <c:v>5.85</c:v>
                </c:pt>
                <c:pt idx="585">
                  <c:v>5.86</c:v>
                </c:pt>
                <c:pt idx="586">
                  <c:v>5.87</c:v>
                </c:pt>
                <c:pt idx="587">
                  <c:v>5.88</c:v>
                </c:pt>
                <c:pt idx="588">
                  <c:v>5.89</c:v>
                </c:pt>
                <c:pt idx="589">
                  <c:v>5.9</c:v>
                </c:pt>
                <c:pt idx="590">
                  <c:v>5.91</c:v>
                </c:pt>
                <c:pt idx="591">
                  <c:v>5.92</c:v>
                </c:pt>
                <c:pt idx="592">
                  <c:v>5.93</c:v>
                </c:pt>
                <c:pt idx="593">
                  <c:v>5.94</c:v>
                </c:pt>
                <c:pt idx="594">
                  <c:v>5.95</c:v>
                </c:pt>
                <c:pt idx="595">
                  <c:v>5.96</c:v>
                </c:pt>
                <c:pt idx="596">
                  <c:v>5.97</c:v>
                </c:pt>
                <c:pt idx="597">
                  <c:v>5.98</c:v>
                </c:pt>
                <c:pt idx="598">
                  <c:v>5.99</c:v>
                </c:pt>
                <c:pt idx="599">
                  <c:v>6</c:v>
                </c:pt>
                <c:pt idx="600">
                  <c:v>6.01</c:v>
                </c:pt>
                <c:pt idx="601">
                  <c:v>6.02</c:v>
                </c:pt>
                <c:pt idx="602">
                  <c:v>6.03</c:v>
                </c:pt>
                <c:pt idx="603">
                  <c:v>6.04</c:v>
                </c:pt>
                <c:pt idx="604">
                  <c:v>6.05</c:v>
                </c:pt>
                <c:pt idx="605">
                  <c:v>6.06</c:v>
                </c:pt>
                <c:pt idx="606">
                  <c:v>6.07</c:v>
                </c:pt>
                <c:pt idx="607">
                  <c:v>6.08</c:v>
                </c:pt>
                <c:pt idx="608">
                  <c:v>6.09</c:v>
                </c:pt>
                <c:pt idx="609">
                  <c:v>6.1</c:v>
                </c:pt>
                <c:pt idx="610">
                  <c:v>6.11</c:v>
                </c:pt>
                <c:pt idx="611">
                  <c:v>6.12</c:v>
                </c:pt>
                <c:pt idx="612">
                  <c:v>6.13</c:v>
                </c:pt>
                <c:pt idx="613">
                  <c:v>6.14</c:v>
                </c:pt>
                <c:pt idx="614">
                  <c:v>6.15</c:v>
                </c:pt>
                <c:pt idx="615">
                  <c:v>6.16</c:v>
                </c:pt>
                <c:pt idx="616">
                  <c:v>6.17</c:v>
                </c:pt>
                <c:pt idx="617">
                  <c:v>6.18</c:v>
                </c:pt>
                <c:pt idx="618">
                  <c:v>6.19</c:v>
                </c:pt>
                <c:pt idx="619">
                  <c:v>6.2</c:v>
                </c:pt>
                <c:pt idx="620">
                  <c:v>6.21</c:v>
                </c:pt>
                <c:pt idx="621">
                  <c:v>6.22</c:v>
                </c:pt>
                <c:pt idx="622">
                  <c:v>6.23</c:v>
                </c:pt>
                <c:pt idx="623">
                  <c:v>6.24</c:v>
                </c:pt>
                <c:pt idx="624">
                  <c:v>6.25</c:v>
                </c:pt>
                <c:pt idx="625">
                  <c:v>6.26</c:v>
                </c:pt>
                <c:pt idx="626">
                  <c:v>6.27</c:v>
                </c:pt>
                <c:pt idx="627">
                  <c:v>6.28</c:v>
                </c:pt>
                <c:pt idx="628">
                  <c:v>6.29</c:v>
                </c:pt>
                <c:pt idx="629">
                  <c:v>6.3</c:v>
                </c:pt>
                <c:pt idx="630">
                  <c:v>6.31</c:v>
                </c:pt>
                <c:pt idx="631">
                  <c:v>6.32</c:v>
                </c:pt>
                <c:pt idx="632">
                  <c:v>6.33</c:v>
                </c:pt>
                <c:pt idx="633">
                  <c:v>6.34</c:v>
                </c:pt>
                <c:pt idx="634">
                  <c:v>6.35</c:v>
                </c:pt>
                <c:pt idx="635">
                  <c:v>6.36</c:v>
                </c:pt>
                <c:pt idx="636">
                  <c:v>6.37</c:v>
                </c:pt>
                <c:pt idx="637">
                  <c:v>6.38</c:v>
                </c:pt>
                <c:pt idx="638">
                  <c:v>6.39</c:v>
                </c:pt>
                <c:pt idx="639">
                  <c:v>6.4</c:v>
                </c:pt>
                <c:pt idx="640">
                  <c:v>6.41</c:v>
                </c:pt>
                <c:pt idx="641">
                  <c:v>6.42</c:v>
                </c:pt>
                <c:pt idx="642">
                  <c:v>6.43</c:v>
                </c:pt>
                <c:pt idx="643">
                  <c:v>6.44</c:v>
                </c:pt>
                <c:pt idx="644">
                  <c:v>6.45</c:v>
                </c:pt>
                <c:pt idx="645">
                  <c:v>6.46</c:v>
                </c:pt>
                <c:pt idx="646">
                  <c:v>6.47</c:v>
                </c:pt>
                <c:pt idx="647">
                  <c:v>6.48</c:v>
                </c:pt>
                <c:pt idx="648">
                  <c:v>6.49</c:v>
                </c:pt>
                <c:pt idx="649">
                  <c:v>6.5</c:v>
                </c:pt>
                <c:pt idx="650">
                  <c:v>6.51</c:v>
                </c:pt>
                <c:pt idx="651">
                  <c:v>6.52</c:v>
                </c:pt>
                <c:pt idx="652">
                  <c:v>6.53</c:v>
                </c:pt>
                <c:pt idx="653">
                  <c:v>6.54</c:v>
                </c:pt>
                <c:pt idx="654">
                  <c:v>6.55</c:v>
                </c:pt>
                <c:pt idx="655">
                  <c:v>6.56</c:v>
                </c:pt>
                <c:pt idx="656">
                  <c:v>6.57</c:v>
                </c:pt>
                <c:pt idx="657">
                  <c:v>6.58</c:v>
                </c:pt>
                <c:pt idx="658">
                  <c:v>6.59</c:v>
                </c:pt>
                <c:pt idx="659">
                  <c:v>6.6</c:v>
                </c:pt>
                <c:pt idx="660">
                  <c:v>6.61</c:v>
                </c:pt>
                <c:pt idx="661">
                  <c:v>6.62</c:v>
                </c:pt>
                <c:pt idx="662">
                  <c:v>6.63</c:v>
                </c:pt>
                <c:pt idx="663">
                  <c:v>6.64</c:v>
                </c:pt>
                <c:pt idx="664">
                  <c:v>6.65</c:v>
                </c:pt>
                <c:pt idx="665">
                  <c:v>6.66</c:v>
                </c:pt>
                <c:pt idx="666">
                  <c:v>6.67</c:v>
                </c:pt>
                <c:pt idx="667">
                  <c:v>6.68</c:v>
                </c:pt>
                <c:pt idx="668">
                  <c:v>6.69</c:v>
                </c:pt>
                <c:pt idx="669">
                  <c:v>6.7</c:v>
                </c:pt>
                <c:pt idx="670">
                  <c:v>6.71</c:v>
                </c:pt>
                <c:pt idx="671">
                  <c:v>6.72</c:v>
                </c:pt>
                <c:pt idx="672">
                  <c:v>6.73</c:v>
                </c:pt>
                <c:pt idx="673">
                  <c:v>6.74</c:v>
                </c:pt>
                <c:pt idx="674">
                  <c:v>6.75</c:v>
                </c:pt>
                <c:pt idx="675">
                  <c:v>6.76</c:v>
                </c:pt>
                <c:pt idx="676">
                  <c:v>6.77</c:v>
                </c:pt>
                <c:pt idx="677">
                  <c:v>6.78</c:v>
                </c:pt>
                <c:pt idx="678">
                  <c:v>6.79</c:v>
                </c:pt>
                <c:pt idx="679">
                  <c:v>6.8</c:v>
                </c:pt>
                <c:pt idx="680">
                  <c:v>6.81</c:v>
                </c:pt>
                <c:pt idx="681">
                  <c:v>6.82</c:v>
                </c:pt>
                <c:pt idx="682">
                  <c:v>6.83</c:v>
                </c:pt>
                <c:pt idx="683">
                  <c:v>6.84</c:v>
                </c:pt>
                <c:pt idx="684">
                  <c:v>6.85</c:v>
                </c:pt>
                <c:pt idx="685">
                  <c:v>6.86</c:v>
                </c:pt>
                <c:pt idx="686">
                  <c:v>6.87</c:v>
                </c:pt>
                <c:pt idx="687">
                  <c:v>6.88</c:v>
                </c:pt>
                <c:pt idx="688">
                  <c:v>6.89</c:v>
                </c:pt>
                <c:pt idx="689">
                  <c:v>6.9</c:v>
                </c:pt>
                <c:pt idx="690">
                  <c:v>6.91</c:v>
                </c:pt>
                <c:pt idx="691">
                  <c:v>6.92</c:v>
                </c:pt>
                <c:pt idx="692">
                  <c:v>6.93</c:v>
                </c:pt>
                <c:pt idx="693">
                  <c:v>6.94</c:v>
                </c:pt>
                <c:pt idx="694">
                  <c:v>6.95</c:v>
                </c:pt>
                <c:pt idx="695">
                  <c:v>6.96</c:v>
                </c:pt>
                <c:pt idx="696">
                  <c:v>6.97</c:v>
                </c:pt>
                <c:pt idx="697">
                  <c:v>6.98</c:v>
                </c:pt>
                <c:pt idx="698">
                  <c:v>6.99</c:v>
                </c:pt>
                <c:pt idx="699">
                  <c:v>7</c:v>
                </c:pt>
                <c:pt idx="700">
                  <c:v>7.01</c:v>
                </c:pt>
                <c:pt idx="701">
                  <c:v>7.02</c:v>
                </c:pt>
                <c:pt idx="702">
                  <c:v>7.03</c:v>
                </c:pt>
                <c:pt idx="703">
                  <c:v>7.04</c:v>
                </c:pt>
                <c:pt idx="704">
                  <c:v>7.05</c:v>
                </c:pt>
                <c:pt idx="705">
                  <c:v>7.06</c:v>
                </c:pt>
                <c:pt idx="706">
                  <c:v>7.07</c:v>
                </c:pt>
                <c:pt idx="707">
                  <c:v>7.08</c:v>
                </c:pt>
                <c:pt idx="708">
                  <c:v>7.09</c:v>
                </c:pt>
                <c:pt idx="709">
                  <c:v>7.1</c:v>
                </c:pt>
                <c:pt idx="710">
                  <c:v>7.11</c:v>
                </c:pt>
                <c:pt idx="711">
                  <c:v>7.12</c:v>
                </c:pt>
                <c:pt idx="712">
                  <c:v>7.13</c:v>
                </c:pt>
                <c:pt idx="713">
                  <c:v>7.14</c:v>
                </c:pt>
                <c:pt idx="714">
                  <c:v>7.15</c:v>
                </c:pt>
                <c:pt idx="715">
                  <c:v>7.16</c:v>
                </c:pt>
                <c:pt idx="716">
                  <c:v>7.17</c:v>
                </c:pt>
                <c:pt idx="717">
                  <c:v>7.18</c:v>
                </c:pt>
                <c:pt idx="718">
                  <c:v>7.19</c:v>
                </c:pt>
                <c:pt idx="719">
                  <c:v>7.2</c:v>
                </c:pt>
                <c:pt idx="720">
                  <c:v>7.21</c:v>
                </c:pt>
                <c:pt idx="721">
                  <c:v>7.22</c:v>
                </c:pt>
                <c:pt idx="722">
                  <c:v>7.23</c:v>
                </c:pt>
                <c:pt idx="723">
                  <c:v>7.24</c:v>
                </c:pt>
                <c:pt idx="724">
                  <c:v>7.25</c:v>
                </c:pt>
                <c:pt idx="725">
                  <c:v>7.26</c:v>
                </c:pt>
                <c:pt idx="726">
                  <c:v>7.27</c:v>
                </c:pt>
                <c:pt idx="727">
                  <c:v>7.28</c:v>
                </c:pt>
                <c:pt idx="728">
                  <c:v>7.29</c:v>
                </c:pt>
                <c:pt idx="729">
                  <c:v>7.3</c:v>
                </c:pt>
                <c:pt idx="730">
                  <c:v>7.31</c:v>
                </c:pt>
                <c:pt idx="731">
                  <c:v>7.32</c:v>
                </c:pt>
                <c:pt idx="732">
                  <c:v>7.33</c:v>
                </c:pt>
                <c:pt idx="733">
                  <c:v>7.34</c:v>
                </c:pt>
                <c:pt idx="734">
                  <c:v>7.35</c:v>
                </c:pt>
                <c:pt idx="735">
                  <c:v>7.36</c:v>
                </c:pt>
                <c:pt idx="736">
                  <c:v>7.37</c:v>
                </c:pt>
                <c:pt idx="737">
                  <c:v>7.38</c:v>
                </c:pt>
                <c:pt idx="738">
                  <c:v>7.39</c:v>
                </c:pt>
                <c:pt idx="739">
                  <c:v>7.4</c:v>
                </c:pt>
                <c:pt idx="740">
                  <c:v>7.41</c:v>
                </c:pt>
                <c:pt idx="741">
                  <c:v>7.42</c:v>
                </c:pt>
                <c:pt idx="742">
                  <c:v>7.43</c:v>
                </c:pt>
                <c:pt idx="743">
                  <c:v>7.44</c:v>
                </c:pt>
                <c:pt idx="744">
                  <c:v>7.45</c:v>
                </c:pt>
                <c:pt idx="745">
                  <c:v>7.46</c:v>
                </c:pt>
                <c:pt idx="746">
                  <c:v>7.47</c:v>
                </c:pt>
                <c:pt idx="747">
                  <c:v>7.48</c:v>
                </c:pt>
                <c:pt idx="748">
                  <c:v>7.49</c:v>
                </c:pt>
                <c:pt idx="749">
                  <c:v>7.5</c:v>
                </c:pt>
                <c:pt idx="750">
                  <c:v>7.51</c:v>
                </c:pt>
                <c:pt idx="751">
                  <c:v>7.52</c:v>
                </c:pt>
                <c:pt idx="752">
                  <c:v>7.53</c:v>
                </c:pt>
                <c:pt idx="753">
                  <c:v>7.54</c:v>
                </c:pt>
                <c:pt idx="754">
                  <c:v>7.55</c:v>
                </c:pt>
                <c:pt idx="755">
                  <c:v>7.56</c:v>
                </c:pt>
                <c:pt idx="756">
                  <c:v>7.57</c:v>
                </c:pt>
                <c:pt idx="757">
                  <c:v>7.58</c:v>
                </c:pt>
                <c:pt idx="758">
                  <c:v>7.59</c:v>
                </c:pt>
                <c:pt idx="759">
                  <c:v>7.6</c:v>
                </c:pt>
                <c:pt idx="760">
                  <c:v>7.61</c:v>
                </c:pt>
                <c:pt idx="761">
                  <c:v>7.62</c:v>
                </c:pt>
                <c:pt idx="762">
                  <c:v>7.63</c:v>
                </c:pt>
                <c:pt idx="763">
                  <c:v>7.64</c:v>
                </c:pt>
                <c:pt idx="764">
                  <c:v>7.65</c:v>
                </c:pt>
                <c:pt idx="765">
                  <c:v>7.66</c:v>
                </c:pt>
                <c:pt idx="766">
                  <c:v>7.67</c:v>
                </c:pt>
                <c:pt idx="767">
                  <c:v>7.68</c:v>
                </c:pt>
                <c:pt idx="768">
                  <c:v>7.69</c:v>
                </c:pt>
                <c:pt idx="769">
                  <c:v>7.7</c:v>
                </c:pt>
                <c:pt idx="770">
                  <c:v>7.71</c:v>
                </c:pt>
                <c:pt idx="771">
                  <c:v>7.72</c:v>
                </c:pt>
                <c:pt idx="772">
                  <c:v>7.73</c:v>
                </c:pt>
                <c:pt idx="773">
                  <c:v>7.74</c:v>
                </c:pt>
                <c:pt idx="774">
                  <c:v>7.75</c:v>
                </c:pt>
                <c:pt idx="775">
                  <c:v>7.76</c:v>
                </c:pt>
                <c:pt idx="776">
                  <c:v>7.77</c:v>
                </c:pt>
                <c:pt idx="777">
                  <c:v>7.78</c:v>
                </c:pt>
                <c:pt idx="778">
                  <c:v>7.79</c:v>
                </c:pt>
                <c:pt idx="779">
                  <c:v>7.8</c:v>
                </c:pt>
                <c:pt idx="780">
                  <c:v>7.81</c:v>
                </c:pt>
                <c:pt idx="781">
                  <c:v>7.82</c:v>
                </c:pt>
                <c:pt idx="782">
                  <c:v>7.83</c:v>
                </c:pt>
                <c:pt idx="783">
                  <c:v>7.84</c:v>
                </c:pt>
                <c:pt idx="784">
                  <c:v>7.85</c:v>
                </c:pt>
                <c:pt idx="785">
                  <c:v>7.86</c:v>
                </c:pt>
                <c:pt idx="786">
                  <c:v>7.87</c:v>
                </c:pt>
                <c:pt idx="787">
                  <c:v>7.88</c:v>
                </c:pt>
                <c:pt idx="788">
                  <c:v>7.89</c:v>
                </c:pt>
                <c:pt idx="789">
                  <c:v>7.9</c:v>
                </c:pt>
                <c:pt idx="790">
                  <c:v>7.91</c:v>
                </c:pt>
                <c:pt idx="791">
                  <c:v>7.92</c:v>
                </c:pt>
                <c:pt idx="792">
                  <c:v>7.93</c:v>
                </c:pt>
                <c:pt idx="793">
                  <c:v>7.94</c:v>
                </c:pt>
                <c:pt idx="794">
                  <c:v>7.95</c:v>
                </c:pt>
                <c:pt idx="795">
                  <c:v>7.96</c:v>
                </c:pt>
                <c:pt idx="796">
                  <c:v>7.97</c:v>
                </c:pt>
                <c:pt idx="797">
                  <c:v>7.98</c:v>
                </c:pt>
                <c:pt idx="798">
                  <c:v>7.99</c:v>
                </c:pt>
                <c:pt idx="799">
                  <c:v>8</c:v>
                </c:pt>
                <c:pt idx="800">
                  <c:v>8.01</c:v>
                </c:pt>
                <c:pt idx="801">
                  <c:v>8.02</c:v>
                </c:pt>
                <c:pt idx="802">
                  <c:v>8.0299999999999994</c:v>
                </c:pt>
                <c:pt idx="803">
                  <c:v>8.0399999999999991</c:v>
                </c:pt>
                <c:pt idx="804">
                  <c:v>8.0500000000000007</c:v>
                </c:pt>
                <c:pt idx="805">
                  <c:v>8.06</c:v>
                </c:pt>
                <c:pt idx="806">
                  <c:v>8.07</c:v>
                </c:pt>
                <c:pt idx="807">
                  <c:v>8.08</c:v>
                </c:pt>
                <c:pt idx="808">
                  <c:v>8.09</c:v>
                </c:pt>
                <c:pt idx="809">
                  <c:v>8.1</c:v>
                </c:pt>
                <c:pt idx="810">
                  <c:v>8.11</c:v>
                </c:pt>
                <c:pt idx="811">
                  <c:v>8.1199999999999992</c:v>
                </c:pt>
                <c:pt idx="812">
                  <c:v>8.1300000000000008</c:v>
                </c:pt>
                <c:pt idx="813">
                  <c:v>8.14</c:v>
                </c:pt>
                <c:pt idx="814">
                  <c:v>8.15</c:v>
                </c:pt>
                <c:pt idx="815">
                  <c:v>8.16</c:v>
                </c:pt>
                <c:pt idx="816">
                  <c:v>8.17</c:v>
                </c:pt>
                <c:pt idx="817">
                  <c:v>8.18</c:v>
                </c:pt>
                <c:pt idx="818">
                  <c:v>8.19</c:v>
                </c:pt>
                <c:pt idx="819">
                  <c:v>8.1999999999999993</c:v>
                </c:pt>
                <c:pt idx="820">
                  <c:v>8.2100000000000009</c:v>
                </c:pt>
                <c:pt idx="821">
                  <c:v>8.2200000000000006</c:v>
                </c:pt>
                <c:pt idx="822">
                  <c:v>8.23</c:v>
                </c:pt>
                <c:pt idx="823">
                  <c:v>8.24</c:v>
                </c:pt>
                <c:pt idx="824">
                  <c:v>8.25</c:v>
                </c:pt>
                <c:pt idx="825">
                  <c:v>8.26</c:v>
                </c:pt>
                <c:pt idx="826">
                  <c:v>8.27</c:v>
                </c:pt>
                <c:pt idx="827">
                  <c:v>8.2799999999999994</c:v>
                </c:pt>
                <c:pt idx="828">
                  <c:v>8.2899999999999991</c:v>
                </c:pt>
                <c:pt idx="829">
                  <c:v>8.3000000000000007</c:v>
                </c:pt>
                <c:pt idx="830">
                  <c:v>8.31</c:v>
                </c:pt>
                <c:pt idx="831">
                  <c:v>8.32</c:v>
                </c:pt>
                <c:pt idx="832">
                  <c:v>8.33</c:v>
                </c:pt>
                <c:pt idx="833">
                  <c:v>8.34</c:v>
                </c:pt>
                <c:pt idx="834">
                  <c:v>8.35</c:v>
                </c:pt>
                <c:pt idx="835">
                  <c:v>8.36</c:v>
                </c:pt>
                <c:pt idx="836">
                  <c:v>8.3699999999999992</c:v>
                </c:pt>
                <c:pt idx="837">
                  <c:v>8.3800000000000008</c:v>
                </c:pt>
                <c:pt idx="838">
                  <c:v>8.39</c:v>
                </c:pt>
                <c:pt idx="839">
                  <c:v>8.4</c:v>
                </c:pt>
                <c:pt idx="840">
                  <c:v>8.41</c:v>
                </c:pt>
                <c:pt idx="841">
                  <c:v>8.42</c:v>
                </c:pt>
                <c:pt idx="842">
                  <c:v>8.43</c:v>
                </c:pt>
                <c:pt idx="843">
                  <c:v>8.44</c:v>
                </c:pt>
                <c:pt idx="844">
                  <c:v>8.4499999999999993</c:v>
                </c:pt>
                <c:pt idx="845">
                  <c:v>8.4600000000000009</c:v>
                </c:pt>
                <c:pt idx="846">
                  <c:v>8.4700000000000006</c:v>
                </c:pt>
                <c:pt idx="847">
                  <c:v>8.48</c:v>
                </c:pt>
                <c:pt idx="848">
                  <c:v>8.49</c:v>
                </c:pt>
                <c:pt idx="849">
                  <c:v>8.5</c:v>
                </c:pt>
                <c:pt idx="850">
                  <c:v>8.51</c:v>
                </c:pt>
                <c:pt idx="851">
                  <c:v>8.52</c:v>
                </c:pt>
                <c:pt idx="852">
                  <c:v>8.5299999999999994</c:v>
                </c:pt>
                <c:pt idx="853">
                  <c:v>8.5399999999999991</c:v>
                </c:pt>
                <c:pt idx="854">
                  <c:v>8.5500000000000007</c:v>
                </c:pt>
                <c:pt idx="855">
                  <c:v>8.56</c:v>
                </c:pt>
                <c:pt idx="856">
                  <c:v>8.57</c:v>
                </c:pt>
                <c:pt idx="857">
                  <c:v>8.58</c:v>
                </c:pt>
                <c:pt idx="858">
                  <c:v>8.59</c:v>
                </c:pt>
                <c:pt idx="859">
                  <c:v>8.6</c:v>
                </c:pt>
                <c:pt idx="860">
                  <c:v>8.61</c:v>
                </c:pt>
                <c:pt idx="861">
                  <c:v>8.6199999999999992</c:v>
                </c:pt>
                <c:pt idx="862">
                  <c:v>8.6300000000000008</c:v>
                </c:pt>
                <c:pt idx="863">
                  <c:v>8.64</c:v>
                </c:pt>
                <c:pt idx="864">
                  <c:v>8.65</c:v>
                </c:pt>
                <c:pt idx="865">
                  <c:v>8.66</c:v>
                </c:pt>
                <c:pt idx="866">
                  <c:v>8.67</c:v>
                </c:pt>
                <c:pt idx="867">
                  <c:v>8.68</c:v>
                </c:pt>
                <c:pt idx="868">
                  <c:v>8.69</c:v>
                </c:pt>
                <c:pt idx="869">
                  <c:v>8.6999999999999993</c:v>
                </c:pt>
                <c:pt idx="870">
                  <c:v>8.7100000000000009</c:v>
                </c:pt>
                <c:pt idx="871">
                  <c:v>8.7200000000000006</c:v>
                </c:pt>
                <c:pt idx="872">
                  <c:v>8.73</c:v>
                </c:pt>
                <c:pt idx="873">
                  <c:v>8.74</c:v>
                </c:pt>
                <c:pt idx="874">
                  <c:v>8.75</c:v>
                </c:pt>
                <c:pt idx="875">
                  <c:v>8.76</c:v>
                </c:pt>
                <c:pt idx="876">
                  <c:v>8.77</c:v>
                </c:pt>
                <c:pt idx="877">
                  <c:v>8.7799999999999994</c:v>
                </c:pt>
                <c:pt idx="878">
                  <c:v>8.7899999999999991</c:v>
                </c:pt>
                <c:pt idx="879">
                  <c:v>8.8000000000000007</c:v>
                </c:pt>
                <c:pt idx="880">
                  <c:v>8.81</c:v>
                </c:pt>
                <c:pt idx="881">
                  <c:v>8.82</c:v>
                </c:pt>
                <c:pt idx="882">
                  <c:v>8.83</c:v>
                </c:pt>
                <c:pt idx="883">
                  <c:v>8.84</c:v>
                </c:pt>
                <c:pt idx="884">
                  <c:v>8.85</c:v>
                </c:pt>
                <c:pt idx="885">
                  <c:v>8.86</c:v>
                </c:pt>
                <c:pt idx="886">
                  <c:v>8.8699999999999992</c:v>
                </c:pt>
                <c:pt idx="887">
                  <c:v>8.8800000000000008</c:v>
                </c:pt>
                <c:pt idx="888">
                  <c:v>8.89</c:v>
                </c:pt>
                <c:pt idx="889">
                  <c:v>8.9</c:v>
                </c:pt>
                <c:pt idx="890">
                  <c:v>8.91</c:v>
                </c:pt>
                <c:pt idx="891">
                  <c:v>8.92</c:v>
                </c:pt>
                <c:pt idx="892">
                  <c:v>8.93</c:v>
                </c:pt>
                <c:pt idx="893">
                  <c:v>8.94</c:v>
                </c:pt>
                <c:pt idx="894">
                  <c:v>8.9499999999999993</c:v>
                </c:pt>
                <c:pt idx="895">
                  <c:v>8.9600000000000009</c:v>
                </c:pt>
                <c:pt idx="896">
                  <c:v>8.9700000000000006</c:v>
                </c:pt>
                <c:pt idx="897">
                  <c:v>8.98</c:v>
                </c:pt>
                <c:pt idx="898">
                  <c:v>8.99</c:v>
                </c:pt>
                <c:pt idx="899">
                  <c:v>9</c:v>
                </c:pt>
                <c:pt idx="900">
                  <c:v>9.01</c:v>
                </c:pt>
                <c:pt idx="901">
                  <c:v>9.02</c:v>
                </c:pt>
                <c:pt idx="902">
                  <c:v>9.0299999999999994</c:v>
                </c:pt>
                <c:pt idx="903">
                  <c:v>9.0399999999999991</c:v>
                </c:pt>
                <c:pt idx="904">
                  <c:v>9.0500000000000007</c:v>
                </c:pt>
                <c:pt idx="905">
                  <c:v>9.06</c:v>
                </c:pt>
                <c:pt idx="906">
                  <c:v>9.07</c:v>
                </c:pt>
                <c:pt idx="907">
                  <c:v>9.08</c:v>
                </c:pt>
                <c:pt idx="908">
                  <c:v>9.09</c:v>
                </c:pt>
                <c:pt idx="909">
                  <c:v>9.1</c:v>
                </c:pt>
                <c:pt idx="910">
                  <c:v>9.11</c:v>
                </c:pt>
                <c:pt idx="911">
                  <c:v>9.1199999999999992</c:v>
                </c:pt>
                <c:pt idx="912">
                  <c:v>9.1300000000000008</c:v>
                </c:pt>
                <c:pt idx="913">
                  <c:v>9.14</c:v>
                </c:pt>
                <c:pt idx="914">
                  <c:v>9.15</c:v>
                </c:pt>
                <c:pt idx="915">
                  <c:v>9.16</c:v>
                </c:pt>
                <c:pt idx="916">
                  <c:v>9.17</c:v>
                </c:pt>
                <c:pt idx="917">
                  <c:v>9.18</c:v>
                </c:pt>
                <c:pt idx="918">
                  <c:v>9.19</c:v>
                </c:pt>
                <c:pt idx="919">
                  <c:v>9.1999999999999993</c:v>
                </c:pt>
                <c:pt idx="920">
                  <c:v>9.2100000000000009</c:v>
                </c:pt>
                <c:pt idx="921">
                  <c:v>9.2200000000000006</c:v>
                </c:pt>
                <c:pt idx="922">
                  <c:v>9.23</c:v>
                </c:pt>
                <c:pt idx="923">
                  <c:v>9.24</c:v>
                </c:pt>
                <c:pt idx="924">
                  <c:v>9.25</c:v>
                </c:pt>
                <c:pt idx="925">
                  <c:v>9.26</c:v>
                </c:pt>
                <c:pt idx="926">
                  <c:v>9.27</c:v>
                </c:pt>
                <c:pt idx="927">
                  <c:v>9.2799999999999994</c:v>
                </c:pt>
                <c:pt idx="928">
                  <c:v>9.2899999999999991</c:v>
                </c:pt>
                <c:pt idx="929">
                  <c:v>9.3000000000000007</c:v>
                </c:pt>
                <c:pt idx="930">
                  <c:v>9.31</c:v>
                </c:pt>
                <c:pt idx="931">
                  <c:v>9.32</c:v>
                </c:pt>
                <c:pt idx="932">
                  <c:v>9.33</c:v>
                </c:pt>
                <c:pt idx="933">
                  <c:v>9.34</c:v>
                </c:pt>
                <c:pt idx="934">
                  <c:v>9.35</c:v>
                </c:pt>
                <c:pt idx="935">
                  <c:v>9.36</c:v>
                </c:pt>
                <c:pt idx="936">
                  <c:v>9.3699999999999992</c:v>
                </c:pt>
                <c:pt idx="937">
                  <c:v>9.3800000000000008</c:v>
                </c:pt>
                <c:pt idx="938">
                  <c:v>9.39</c:v>
                </c:pt>
                <c:pt idx="939">
                  <c:v>9.4</c:v>
                </c:pt>
                <c:pt idx="940">
                  <c:v>9.41</c:v>
                </c:pt>
                <c:pt idx="941">
                  <c:v>9.42</c:v>
                </c:pt>
                <c:pt idx="942">
                  <c:v>9.43</c:v>
                </c:pt>
                <c:pt idx="943">
                  <c:v>9.44</c:v>
                </c:pt>
                <c:pt idx="944">
                  <c:v>9.4499999999999993</c:v>
                </c:pt>
                <c:pt idx="945">
                  <c:v>9.4600000000000009</c:v>
                </c:pt>
                <c:pt idx="946">
                  <c:v>9.4700000000000006</c:v>
                </c:pt>
                <c:pt idx="947">
                  <c:v>9.48</c:v>
                </c:pt>
                <c:pt idx="948">
                  <c:v>9.49</c:v>
                </c:pt>
                <c:pt idx="949">
                  <c:v>9.5</c:v>
                </c:pt>
                <c:pt idx="950">
                  <c:v>9.51</c:v>
                </c:pt>
                <c:pt idx="951">
                  <c:v>9.52</c:v>
                </c:pt>
                <c:pt idx="952">
                  <c:v>9.5299999999999994</c:v>
                </c:pt>
                <c:pt idx="953">
                  <c:v>9.5399999999999991</c:v>
                </c:pt>
                <c:pt idx="954">
                  <c:v>9.5500000000000007</c:v>
                </c:pt>
                <c:pt idx="955">
                  <c:v>9.56</c:v>
                </c:pt>
                <c:pt idx="956">
                  <c:v>9.57</c:v>
                </c:pt>
                <c:pt idx="957">
                  <c:v>9.58</c:v>
                </c:pt>
                <c:pt idx="958">
                  <c:v>9.59</c:v>
                </c:pt>
                <c:pt idx="959">
                  <c:v>9.6</c:v>
                </c:pt>
                <c:pt idx="960">
                  <c:v>9.61</c:v>
                </c:pt>
                <c:pt idx="961">
                  <c:v>9.6199999999999992</c:v>
                </c:pt>
                <c:pt idx="962">
                  <c:v>9.6300000000000008</c:v>
                </c:pt>
                <c:pt idx="963">
                  <c:v>9.64</c:v>
                </c:pt>
                <c:pt idx="964">
                  <c:v>9.65</c:v>
                </c:pt>
                <c:pt idx="965">
                  <c:v>9.66</c:v>
                </c:pt>
                <c:pt idx="966">
                  <c:v>9.67</c:v>
                </c:pt>
                <c:pt idx="967">
                  <c:v>9.68</c:v>
                </c:pt>
                <c:pt idx="968">
                  <c:v>9.69</c:v>
                </c:pt>
                <c:pt idx="969">
                  <c:v>9.6999999999999993</c:v>
                </c:pt>
                <c:pt idx="970">
                  <c:v>9.7100000000000009</c:v>
                </c:pt>
                <c:pt idx="971">
                  <c:v>9.7200000000000006</c:v>
                </c:pt>
                <c:pt idx="972">
                  <c:v>9.73</c:v>
                </c:pt>
                <c:pt idx="973">
                  <c:v>9.74</c:v>
                </c:pt>
                <c:pt idx="974">
                  <c:v>9.75</c:v>
                </c:pt>
                <c:pt idx="975">
                  <c:v>9.76</c:v>
                </c:pt>
                <c:pt idx="976">
                  <c:v>9.77</c:v>
                </c:pt>
                <c:pt idx="977">
                  <c:v>9.7799999999999994</c:v>
                </c:pt>
                <c:pt idx="978">
                  <c:v>9.7899999999999991</c:v>
                </c:pt>
                <c:pt idx="979">
                  <c:v>9.8000000000000007</c:v>
                </c:pt>
                <c:pt idx="980">
                  <c:v>9.81</c:v>
                </c:pt>
                <c:pt idx="981">
                  <c:v>9.82</c:v>
                </c:pt>
                <c:pt idx="982">
                  <c:v>9.83</c:v>
                </c:pt>
                <c:pt idx="983">
                  <c:v>9.84</c:v>
                </c:pt>
                <c:pt idx="984">
                  <c:v>9.85</c:v>
                </c:pt>
                <c:pt idx="985">
                  <c:v>9.86</c:v>
                </c:pt>
                <c:pt idx="986">
                  <c:v>9.8699999999999992</c:v>
                </c:pt>
                <c:pt idx="987">
                  <c:v>9.8800000000000008</c:v>
                </c:pt>
                <c:pt idx="988">
                  <c:v>9.89</c:v>
                </c:pt>
                <c:pt idx="989">
                  <c:v>9.9</c:v>
                </c:pt>
                <c:pt idx="990">
                  <c:v>9.91</c:v>
                </c:pt>
                <c:pt idx="991">
                  <c:v>9.92</c:v>
                </c:pt>
                <c:pt idx="992">
                  <c:v>9.93</c:v>
                </c:pt>
                <c:pt idx="993">
                  <c:v>9.94</c:v>
                </c:pt>
                <c:pt idx="994">
                  <c:v>9.9499999999999993</c:v>
                </c:pt>
                <c:pt idx="995">
                  <c:v>9.9600000000000009</c:v>
                </c:pt>
                <c:pt idx="996">
                  <c:v>9.9700000000000006</c:v>
                </c:pt>
                <c:pt idx="997">
                  <c:v>9.98</c:v>
                </c:pt>
                <c:pt idx="998">
                  <c:v>9.99</c:v>
                </c:pt>
                <c:pt idx="999">
                  <c:v>10</c:v>
                </c:pt>
                <c:pt idx="1000">
                  <c:v>10.01</c:v>
                </c:pt>
                <c:pt idx="1001">
                  <c:v>10.02</c:v>
                </c:pt>
                <c:pt idx="1002">
                  <c:v>10.029999999999999</c:v>
                </c:pt>
                <c:pt idx="1003">
                  <c:v>10.039999999999999</c:v>
                </c:pt>
                <c:pt idx="1004">
                  <c:v>10.050000000000001</c:v>
                </c:pt>
                <c:pt idx="1005">
                  <c:v>10.06</c:v>
                </c:pt>
                <c:pt idx="1006">
                  <c:v>10.07</c:v>
                </c:pt>
                <c:pt idx="1007">
                  <c:v>10.08</c:v>
                </c:pt>
                <c:pt idx="1008">
                  <c:v>10.09</c:v>
                </c:pt>
                <c:pt idx="1009">
                  <c:v>10.1</c:v>
                </c:pt>
                <c:pt idx="1010">
                  <c:v>10.11</c:v>
                </c:pt>
                <c:pt idx="1011">
                  <c:v>10.119999999999999</c:v>
                </c:pt>
                <c:pt idx="1012">
                  <c:v>10.130000000000001</c:v>
                </c:pt>
                <c:pt idx="1013">
                  <c:v>10.14</c:v>
                </c:pt>
                <c:pt idx="1014">
                  <c:v>10.15</c:v>
                </c:pt>
                <c:pt idx="1015">
                  <c:v>10.16</c:v>
                </c:pt>
                <c:pt idx="1016">
                  <c:v>10.17</c:v>
                </c:pt>
                <c:pt idx="1017">
                  <c:v>10.18</c:v>
                </c:pt>
                <c:pt idx="1018">
                  <c:v>10.19</c:v>
                </c:pt>
                <c:pt idx="1019">
                  <c:v>10.199999999999999</c:v>
                </c:pt>
                <c:pt idx="1020">
                  <c:v>10.210000000000001</c:v>
                </c:pt>
                <c:pt idx="1021">
                  <c:v>10.220000000000001</c:v>
                </c:pt>
                <c:pt idx="1022">
                  <c:v>10.23</c:v>
                </c:pt>
                <c:pt idx="1023">
                  <c:v>10.24</c:v>
                </c:pt>
                <c:pt idx="1024">
                  <c:v>10.25</c:v>
                </c:pt>
                <c:pt idx="1025">
                  <c:v>10.26</c:v>
                </c:pt>
                <c:pt idx="1026">
                  <c:v>10.27</c:v>
                </c:pt>
                <c:pt idx="1027">
                  <c:v>10.28</c:v>
                </c:pt>
                <c:pt idx="1028">
                  <c:v>10.29</c:v>
                </c:pt>
                <c:pt idx="1029">
                  <c:v>10.3</c:v>
                </c:pt>
                <c:pt idx="1030">
                  <c:v>10.31</c:v>
                </c:pt>
                <c:pt idx="1031">
                  <c:v>10.32</c:v>
                </c:pt>
                <c:pt idx="1032">
                  <c:v>10.33</c:v>
                </c:pt>
                <c:pt idx="1033">
                  <c:v>10.34</c:v>
                </c:pt>
                <c:pt idx="1034">
                  <c:v>10.35</c:v>
                </c:pt>
                <c:pt idx="1035">
                  <c:v>10.36</c:v>
                </c:pt>
                <c:pt idx="1036">
                  <c:v>10.37</c:v>
                </c:pt>
                <c:pt idx="1037">
                  <c:v>10.38</c:v>
                </c:pt>
                <c:pt idx="1038">
                  <c:v>10.39</c:v>
                </c:pt>
                <c:pt idx="1039">
                  <c:v>10.4</c:v>
                </c:pt>
                <c:pt idx="1040">
                  <c:v>10.41</c:v>
                </c:pt>
                <c:pt idx="1041">
                  <c:v>10.42</c:v>
                </c:pt>
                <c:pt idx="1042">
                  <c:v>10.43</c:v>
                </c:pt>
                <c:pt idx="1043">
                  <c:v>10.44</c:v>
                </c:pt>
                <c:pt idx="1044">
                  <c:v>10.45</c:v>
                </c:pt>
                <c:pt idx="1045">
                  <c:v>10.46</c:v>
                </c:pt>
                <c:pt idx="1046">
                  <c:v>10.47</c:v>
                </c:pt>
                <c:pt idx="1047">
                  <c:v>10.48</c:v>
                </c:pt>
                <c:pt idx="1048">
                  <c:v>10.49</c:v>
                </c:pt>
                <c:pt idx="1049">
                  <c:v>10.5</c:v>
                </c:pt>
                <c:pt idx="1050">
                  <c:v>10.51</c:v>
                </c:pt>
                <c:pt idx="1051">
                  <c:v>10.52</c:v>
                </c:pt>
                <c:pt idx="1052">
                  <c:v>10.53</c:v>
                </c:pt>
                <c:pt idx="1053">
                  <c:v>10.54</c:v>
                </c:pt>
                <c:pt idx="1054">
                  <c:v>10.55</c:v>
                </c:pt>
                <c:pt idx="1055">
                  <c:v>10.56</c:v>
                </c:pt>
                <c:pt idx="1056">
                  <c:v>10.57</c:v>
                </c:pt>
                <c:pt idx="1057">
                  <c:v>10.58</c:v>
                </c:pt>
                <c:pt idx="1058">
                  <c:v>10.59</c:v>
                </c:pt>
                <c:pt idx="1059">
                  <c:v>10.6</c:v>
                </c:pt>
                <c:pt idx="1060">
                  <c:v>10.61</c:v>
                </c:pt>
                <c:pt idx="1061">
                  <c:v>10.62</c:v>
                </c:pt>
                <c:pt idx="1062">
                  <c:v>10.63</c:v>
                </c:pt>
                <c:pt idx="1063">
                  <c:v>10.64</c:v>
                </c:pt>
                <c:pt idx="1064">
                  <c:v>10.65</c:v>
                </c:pt>
                <c:pt idx="1065">
                  <c:v>10.66</c:v>
                </c:pt>
                <c:pt idx="1066">
                  <c:v>10.67</c:v>
                </c:pt>
                <c:pt idx="1067">
                  <c:v>10.68</c:v>
                </c:pt>
                <c:pt idx="1068">
                  <c:v>10.69</c:v>
                </c:pt>
                <c:pt idx="1069">
                  <c:v>10.7</c:v>
                </c:pt>
                <c:pt idx="1070">
                  <c:v>10.71</c:v>
                </c:pt>
                <c:pt idx="1071">
                  <c:v>10.72</c:v>
                </c:pt>
                <c:pt idx="1072">
                  <c:v>10.73</c:v>
                </c:pt>
                <c:pt idx="1073">
                  <c:v>10.74</c:v>
                </c:pt>
                <c:pt idx="1074">
                  <c:v>10.75</c:v>
                </c:pt>
                <c:pt idx="1075">
                  <c:v>10.76</c:v>
                </c:pt>
                <c:pt idx="1076">
                  <c:v>10.77</c:v>
                </c:pt>
                <c:pt idx="1077">
                  <c:v>10.78</c:v>
                </c:pt>
                <c:pt idx="1078">
                  <c:v>10.79</c:v>
                </c:pt>
                <c:pt idx="1079">
                  <c:v>10.8</c:v>
                </c:pt>
                <c:pt idx="1080">
                  <c:v>10.81</c:v>
                </c:pt>
                <c:pt idx="1081">
                  <c:v>10.82</c:v>
                </c:pt>
                <c:pt idx="1082">
                  <c:v>10.83</c:v>
                </c:pt>
                <c:pt idx="1083">
                  <c:v>10.84</c:v>
                </c:pt>
                <c:pt idx="1084">
                  <c:v>10.85</c:v>
                </c:pt>
                <c:pt idx="1085">
                  <c:v>10.86</c:v>
                </c:pt>
                <c:pt idx="1086">
                  <c:v>10.87</c:v>
                </c:pt>
                <c:pt idx="1087">
                  <c:v>10.88</c:v>
                </c:pt>
                <c:pt idx="1088">
                  <c:v>10.89</c:v>
                </c:pt>
                <c:pt idx="1089">
                  <c:v>10.9</c:v>
                </c:pt>
                <c:pt idx="1090">
                  <c:v>10.91</c:v>
                </c:pt>
                <c:pt idx="1091">
                  <c:v>10.92</c:v>
                </c:pt>
                <c:pt idx="1092">
                  <c:v>10.93</c:v>
                </c:pt>
                <c:pt idx="1093">
                  <c:v>10.94</c:v>
                </c:pt>
                <c:pt idx="1094">
                  <c:v>10.95</c:v>
                </c:pt>
                <c:pt idx="1095">
                  <c:v>10.96</c:v>
                </c:pt>
                <c:pt idx="1096">
                  <c:v>10.97</c:v>
                </c:pt>
                <c:pt idx="1097">
                  <c:v>10.98</c:v>
                </c:pt>
                <c:pt idx="1098">
                  <c:v>10.99</c:v>
                </c:pt>
                <c:pt idx="1099">
                  <c:v>11</c:v>
                </c:pt>
                <c:pt idx="1100">
                  <c:v>11.01</c:v>
                </c:pt>
                <c:pt idx="1101">
                  <c:v>11.02</c:v>
                </c:pt>
                <c:pt idx="1102">
                  <c:v>11.03</c:v>
                </c:pt>
                <c:pt idx="1103">
                  <c:v>11.04</c:v>
                </c:pt>
                <c:pt idx="1104">
                  <c:v>11.05</c:v>
                </c:pt>
                <c:pt idx="1105">
                  <c:v>11.06</c:v>
                </c:pt>
                <c:pt idx="1106">
                  <c:v>11.07</c:v>
                </c:pt>
                <c:pt idx="1107">
                  <c:v>11.08</c:v>
                </c:pt>
                <c:pt idx="1108">
                  <c:v>11.09</c:v>
                </c:pt>
                <c:pt idx="1109">
                  <c:v>11.1</c:v>
                </c:pt>
                <c:pt idx="1110">
                  <c:v>11.11</c:v>
                </c:pt>
                <c:pt idx="1111">
                  <c:v>11.12</c:v>
                </c:pt>
                <c:pt idx="1112">
                  <c:v>11.13</c:v>
                </c:pt>
                <c:pt idx="1113">
                  <c:v>11.14</c:v>
                </c:pt>
                <c:pt idx="1114">
                  <c:v>11.15</c:v>
                </c:pt>
                <c:pt idx="1115">
                  <c:v>11.16</c:v>
                </c:pt>
                <c:pt idx="1116">
                  <c:v>11.17</c:v>
                </c:pt>
                <c:pt idx="1117">
                  <c:v>11.18</c:v>
                </c:pt>
                <c:pt idx="1118">
                  <c:v>11.19</c:v>
                </c:pt>
                <c:pt idx="1119">
                  <c:v>11.2</c:v>
                </c:pt>
                <c:pt idx="1120">
                  <c:v>11.21</c:v>
                </c:pt>
                <c:pt idx="1121">
                  <c:v>11.22</c:v>
                </c:pt>
                <c:pt idx="1122">
                  <c:v>11.23</c:v>
                </c:pt>
                <c:pt idx="1123">
                  <c:v>11.24</c:v>
                </c:pt>
                <c:pt idx="1124">
                  <c:v>11.25</c:v>
                </c:pt>
                <c:pt idx="1125">
                  <c:v>11.26</c:v>
                </c:pt>
                <c:pt idx="1126">
                  <c:v>11.27</c:v>
                </c:pt>
                <c:pt idx="1127">
                  <c:v>11.28</c:v>
                </c:pt>
                <c:pt idx="1128">
                  <c:v>11.29</c:v>
                </c:pt>
                <c:pt idx="1129">
                  <c:v>11.3</c:v>
                </c:pt>
                <c:pt idx="1130">
                  <c:v>11.31</c:v>
                </c:pt>
                <c:pt idx="1131">
                  <c:v>11.32</c:v>
                </c:pt>
                <c:pt idx="1132">
                  <c:v>11.33</c:v>
                </c:pt>
                <c:pt idx="1133">
                  <c:v>11.34</c:v>
                </c:pt>
                <c:pt idx="1134">
                  <c:v>11.35</c:v>
                </c:pt>
                <c:pt idx="1135">
                  <c:v>11.36</c:v>
                </c:pt>
                <c:pt idx="1136">
                  <c:v>11.37</c:v>
                </c:pt>
                <c:pt idx="1137">
                  <c:v>11.38</c:v>
                </c:pt>
                <c:pt idx="1138">
                  <c:v>11.39</c:v>
                </c:pt>
                <c:pt idx="1139">
                  <c:v>11.4</c:v>
                </c:pt>
                <c:pt idx="1140">
                  <c:v>11.41</c:v>
                </c:pt>
                <c:pt idx="1141">
                  <c:v>11.42</c:v>
                </c:pt>
                <c:pt idx="1142">
                  <c:v>11.43</c:v>
                </c:pt>
                <c:pt idx="1143">
                  <c:v>11.44</c:v>
                </c:pt>
                <c:pt idx="1144">
                  <c:v>11.45</c:v>
                </c:pt>
                <c:pt idx="1145">
                  <c:v>11.46</c:v>
                </c:pt>
                <c:pt idx="1146">
                  <c:v>11.47</c:v>
                </c:pt>
                <c:pt idx="1147">
                  <c:v>11.48</c:v>
                </c:pt>
                <c:pt idx="1148">
                  <c:v>11.49</c:v>
                </c:pt>
                <c:pt idx="1149">
                  <c:v>11.5</c:v>
                </c:pt>
                <c:pt idx="1150">
                  <c:v>11.51</c:v>
                </c:pt>
                <c:pt idx="1151">
                  <c:v>11.52</c:v>
                </c:pt>
                <c:pt idx="1152">
                  <c:v>11.53</c:v>
                </c:pt>
                <c:pt idx="1153">
                  <c:v>11.54</c:v>
                </c:pt>
                <c:pt idx="1154">
                  <c:v>11.55</c:v>
                </c:pt>
                <c:pt idx="1155">
                  <c:v>11.56</c:v>
                </c:pt>
                <c:pt idx="1156">
                  <c:v>11.57</c:v>
                </c:pt>
                <c:pt idx="1157">
                  <c:v>11.58</c:v>
                </c:pt>
                <c:pt idx="1158">
                  <c:v>11.59</c:v>
                </c:pt>
                <c:pt idx="1159">
                  <c:v>11.6</c:v>
                </c:pt>
                <c:pt idx="1160">
                  <c:v>11.61</c:v>
                </c:pt>
                <c:pt idx="1161">
                  <c:v>11.62</c:v>
                </c:pt>
                <c:pt idx="1162">
                  <c:v>11.63</c:v>
                </c:pt>
                <c:pt idx="1163">
                  <c:v>11.64</c:v>
                </c:pt>
                <c:pt idx="1164">
                  <c:v>11.65</c:v>
                </c:pt>
                <c:pt idx="1165">
                  <c:v>11.66</c:v>
                </c:pt>
                <c:pt idx="1166">
                  <c:v>11.67</c:v>
                </c:pt>
                <c:pt idx="1167">
                  <c:v>11.68</c:v>
                </c:pt>
                <c:pt idx="1168">
                  <c:v>11.69</c:v>
                </c:pt>
                <c:pt idx="1169">
                  <c:v>11.7</c:v>
                </c:pt>
                <c:pt idx="1170">
                  <c:v>11.71</c:v>
                </c:pt>
                <c:pt idx="1171">
                  <c:v>11.72</c:v>
                </c:pt>
                <c:pt idx="1172">
                  <c:v>11.73</c:v>
                </c:pt>
                <c:pt idx="1173">
                  <c:v>11.74</c:v>
                </c:pt>
                <c:pt idx="1174">
                  <c:v>11.75</c:v>
                </c:pt>
                <c:pt idx="1175">
                  <c:v>11.76</c:v>
                </c:pt>
                <c:pt idx="1176">
                  <c:v>11.77</c:v>
                </c:pt>
                <c:pt idx="1177">
                  <c:v>11.78</c:v>
                </c:pt>
                <c:pt idx="1178">
                  <c:v>11.79</c:v>
                </c:pt>
                <c:pt idx="1179">
                  <c:v>11.8</c:v>
                </c:pt>
                <c:pt idx="1180">
                  <c:v>11.81</c:v>
                </c:pt>
                <c:pt idx="1181">
                  <c:v>11.82</c:v>
                </c:pt>
                <c:pt idx="1182">
                  <c:v>11.83</c:v>
                </c:pt>
                <c:pt idx="1183">
                  <c:v>11.84</c:v>
                </c:pt>
                <c:pt idx="1184">
                  <c:v>11.85</c:v>
                </c:pt>
                <c:pt idx="1185">
                  <c:v>11.86</c:v>
                </c:pt>
                <c:pt idx="1186">
                  <c:v>11.87</c:v>
                </c:pt>
                <c:pt idx="1187">
                  <c:v>11.88</c:v>
                </c:pt>
                <c:pt idx="1188">
                  <c:v>11.89</c:v>
                </c:pt>
                <c:pt idx="1189">
                  <c:v>11.9</c:v>
                </c:pt>
                <c:pt idx="1190">
                  <c:v>11.91</c:v>
                </c:pt>
                <c:pt idx="1191">
                  <c:v>11.92</c:v>
                </c:pt>
                <c:pt idx="1192">
                  <c:v>11.93</c:v>
                </c:pt>
                <c:pt idx="1193">
                  <c:v>11.94</c:v>
                </c:pt>
                <c:pt idx="1194">
                  <c:v>11.95</c:v>
                </c:pt>
                <c:pt idx="1195">
                  <c:v>11.96</c:v>
                </c:pt>
                <c:pt idx="1196">
                  <c:v>11.97</c:v>
                </c:pt>
                <c:pt idx="1197">
                  <c:v>11.98</c:v>
                </c:pt>
                <c:pt idx="1198">
                  <c:v>11.99</c:v>
                </c:pt>
                <c:pt idx="1199">
                  <c:v>12</c:v>
                </c:pt>
                <c:pt idx="1200">
                  <c:v>12.01</c:v>
                </c:pt>
                <c:pt idx="1201">
                  <c:v>12.02</c:v>
                </c:pt>
                <c:pt idx="1202">
                  <c:v>12.03</c:v>
                </c:pt>
                <c:pt idx="1203">
                  <c:v>12.04</c:v>
                </c:pt>
                <c:pt idx="1204">
                  <c:v>12.05</c:v>
                </c:pt>
                <c:pt idx="1205">
                  <c:v>12.06</c:v>
                </c:pt>
                <c:pt idx="1206">
                  <c:v>12.07</c:v>
                </c:pt>
                <c:pt idx="1207">
                  <c:v>12.08</c:v>
                </c:pt>
                <c:pt idx="1208">
                  <c:v>12.09</c:v>
                </c:pt>
                <c:pt idx="1209">
                  <c:v>12.1</c:v>
                </c:pt>
                <c:pt idx="1210">
                  <c:v>12.11</c:v>
                </c:pt>
                <c:pt idx="1211">
                  <c:v>12.12</c:v>
                </c:pt>
                <c:pt idx="1212">
                  <c:v>12.13</c:v>
                </c:pt>
                <c:pt idx="1213">
                  <c:v>12.14</c:v>
                </c:pt>
                <c:pt idx="1214">
                  <c:v>12.15</c:v>
                </c:pt>
                <c:pt idx="1215">
                  <c:v>12.16</c:v>
                </c:pt>
                <c:pt idx="1216">
                  <c:v>12.17</c:v>
                </c:pt>
                <c:pt idx="1217">
                  <c:v>12.18</c:v>
                </c:pt>
                <c:pt idx="1218">
                  <c:v>12.19</c:v>
                </c:pt>
                <c:pt idx="1219">
                  <c:v>12.2</c:v>
                </c:pt>
                <c:pt idx="1220">
                  <c:v>12.21</c:v>
                </c:pt>
                <c:pt idx="1221">
                  <c:v>12.22</c:v>
                </c:pt>
                <c:pt idx="1222">
                  <c:v>12.23</c:v>
                </c:pt>
                <c:pt idx="1223">
                  <c:v>12.24</c:v>
                </c:pt>
                <c:pt idx="1224">
                  <c:v>12.25</c:v>
                </c:pt>
                <c:pt idx="1225">
                  <c:v>12.26</c:v>
                </c:pt>
                <c:pt idx="1226">
                  <c:v>12.27</c:v>
                </c:pt>
                <c:pt idx="1227">
                  <c:v>12.28</c:v>
                </c:pt>
                <c:pt idx="1228">
                  <c:v>12.29</c:v>
                </c:pt>
                <c:pt idx="1229">
                  <c:v>12.3</c:v>
                </c:pt>
                <c:pt idx="1230">
                  <c:v>12.31</c:v>
                </c:pt>
                <c:pt idx="1231">
                  <c:v>12.32</c:v>
                </c:pt>
                <c:pt idx="1232">
                  <c:v>12.33</c:v>
                </c:pt>
                <c:pt idx="1233">
                  <c:v>12.34</c:v>
                </c:pt>
                <c:pt idx="1234">
                  <c:v>12.35</c:v>
                </c:pt>
                <c:pt idx="1235">
                  <c:v>12.36</c:v>
                </c:pt>
                <c:pt idx="1236">
                  <c:v>12.37</c:v>
                </c:pt>
                <c:pt idx="1237">
                  <c:v>12.38</c:v>
                </c:pt>
                <c:pt idx="1238">
                  <c:v>12.39</c:v>
                </c:pt>
                <c:pt idx="1239">
                  <c:v>12.4</c:v>
                </c:pt>
                <c:pt idx="1240">
                  <c:v>12.41</c:v>
                </c:pt>
                <c:pt idx="1241">
                  <c:v>12.42</c:v>
                </c:pt>
                <c:pt idx="1242">
                  <c:v>12.43</c:v>
                </c:pt>
                <c:pt idx="1243">
                  <c:v>12.44</c:v>
                </c:pt>
                <c:pt idx="1244">
                  <c:v>12.45</c:v>
                </c:pt>
                <c:pt idx="1245">
                  <c:v>12.46</c:v>
                </c:pt>
                <c:pt idx="1246">
                  <c:v>12.47</c:v>
                </c:pt>
                <c:pt idx="1247">
                  <c:v>12.48</c:v>
                </c:pt>
                <c:pt idx="1248">
                  <c:v>12.49</c:v>
                </c:pt>
                <c:pt idx="1249">
                  <c:v>12.5</c:v>
                </c:pt>
                <c:pt idx="1250">
                  <c:v>12.51</c:v>
                </c:pt>
                <c:pt idx="1251">
                  <c:v>12.52</c:v>
                </c:pt>
                <c:pt idx="1252">
                  <c:v>12.53</c:v>
                </c:pt>
                <c:pt idx="1253">
                  <c:v>12.54</c:v>
                </c:pt>
                <c:pt idx="1254">
                  <c:v>12.55</c:v>
                </c:pt>
                <c:pt idx="1255">
                  <c:v>12.56</c:v>
                </c:pt>
                <c:pt idx="1256">
                  <c:v>12.57</c:v>
                </c:pt>
                <c:pt idx="1257">
                  <c:v>12.58</c:v>
                </c:pt>
                <c:pt idx="1258">
                  <c:v>12.59</c:v>
                </c:pt>
                <c:pt idx="1259">
                  <c:v>12.6</c:v>
                </c:pt>
                <c:pt idx="1260">
                  <c:v>12.61</c:v>
                </c:pt>
                <c:pt idx="1261">
                  <c:v>12.62</c:v>
                </c:pt>
                <c:pt idx="1262">
                  <c:v>12.63</c:v>
                </c:pt>
                <c:pt idx="1263">
                  <c:v>12.64</c:v>
                </c:pt>
                <c:pt idx="1264">
                  <c:v>12.65</c:v>
                </c:pt>
                <c:pt idx="1265">
                  <c:v>12.66</c:v>
                </c:pt>
                <c:pt idx="1266">
                  <c:v>12.67</c:v>
                </c:pt>
                <c:pt idx="1267">
                  <c:v>12.68</c:v>
                </c:pt>
                <c:pt idx="1268">
                  <c:v>12.69</c:v>
                </c:pt>
                <c:pt idx="1269">
                  <c:v>12.7</c:v>
                </c:pt>
                <c:pt idx="1270">
                  <c:v>12.71</c:v>
                </c:pt>
                <c:pt idx="1271">
                  <c:v>12.72</c:v>
                </c:pt>
                <c:pt idx="1272">
                  <c:v>12.73</c:v>
                </c:pt>
                <c:pt idx="1273">
                  <c:v>12.74</c:v>
                </c:pt>
                <c:pt idx="1274">
                  <c:v>12.75</c:v>
                </c:pt>
                <c:pt idx="1275">
                  <c:v>12.76</c:v>
                </c:pt>
                <c:pt idx="1276">
                  <c:v>12.77</c:v>
                </c:pt>
                <c:pt idx="1277">
                  <c:v>12.78</c:v>
                </c:pt>
                <c:pt idx="1278">
                  <c:v>12.79</c:v>
                </c:pt>
                <c:pt idx="1279">
                  <c:v>12.8</c:v>
                </c:pt>
                <c:pt idx="1280">
                  <c:v>12.81</c:v>
                </c:pt>
                <c:pt idx="1281">
                  <c:v>12.82</c:v>
                </c:pt>
                <c:pt idx="1282">
                  <c:v>12.83</c:v>
                </c:pt>
                <c:pt idx="1283">
                  <c:v>12.84</c:v>
                </c:pt>
                <c:pt idx="1284">
                  <c:v>12.85</c:v>
                </c:pt>
                <c:pt idx="1285">
                  <c:v>12.86</c:v>
                </c:pt>
                <c:pt idx="1286">
                  <c:v>12.87</c:v>
                </c:pt>
                <c:pt idx="1287">
                  <c:v>12.88</c:v>
                </c:pt>
                <c:pt idx="1288">
                  <c:v>12.89</c:v>
                </c:pt>
                <c:pt idx="1289">
                  <c:v>12.9</c:v>
                </c:pt>
                <c:pt idx="1290">
                  <c:v>12.91</c:v>
                </c:pt>
                <c:pt idx="1291">
                  <c:v>12.92</c:v>
                </c:pt>
                <c:pt idx="1292">
                  <c:v>12.93</c:v>
                </c:pt>
                <c:pt idx="1293">
                  <c:v>12.94</c:v>
                </c:pt>
                <c:pt idx="1294">
                  <c:v>12.95</c:v>
                </c:pt>
                <c:pt idx="1295">
                  <c:v>12.96</c:v>
                </c:pt>
                <c:pt idx="1296">
                  <c:v>12.97</c:v>
                </c:pt>
                <c:pt idx="1297">
                  <c:v>12.98</c:v>
                </c:pt>
                <c:pt idx="1298">
                  <c:v>12.99</c:v>
                </c:pt>
                <c:pt idx="1299">
                  <c:v>13</c:v>
                </c:pt>
                <c:pt idx="1300">
                  <c:v>13.01</c:v>
                </c:pt>
                <c:pt idx="1301">
                  <c:v>13.02</c:v>
                </c:pt>
                <c:pt idx="1302">
                  <c:v>13.03</c:v>
                </c:pt>
                <c:pt idx="1303">
                  <c:v>13.04</c:v>
                </c:pt>
                <c:pt idx="1304">
                  <c:v>13.05</c:v>
                </c:pt>
                <c:pt idx="1305">
                  <c:v>13.06</c:v>
                </c:pt>
                <c:pt idx="1306">
                  <c:v>13.07</c:v>
                </c:pt>
                <c:pt idx="1307">
                  <c:v>13.08</c:v>
                </c:pt>
                <c:pt idx="1308">
                  <c:v>13.09</c:v>
                </c:pt>
                <c:pt idx="1309">
                  <c:v>13.1</c:v>
                </c:pt>
                <c:pt idx="1310">
                  <c:v>13.11</c:v>
                </c:pt>
                <c:pt idx="1311">
                  <c:v>13.12</c:v>
                </c:pt>
                <c:pt idx="1312">
                  <c:v>13.13</c:v>
                </c:pt>
                <c:pt idx="1313">
                  <c:v>13.14</c:v>
                </c:pt>
                <c:pt idx="1314">
                  <c:v>13.15</c:v>
                </c:pt>
                <c:pt idx="1315">
                  <c:v>13.16</c:v>
                </c:pt>
                <c:pt idx="1316">
                  <c:v>13.17</c:v>
                </c:pt>
                <c:pt idx="1317">
                  <c:v>13.18</c:v>
                </c:pt>
                <c:pt idx="1318">
                  <c:v>13.19</c:v>
                </c:pt>
                <c:pt idx="1319">
                  <c:v>13.2</c:v>
                </c:pt>
                <c:pt idx="1320">
                  <c:v>13.21</c:v>
                </c:pt>
                <c:pt idx="1321">
                  <c:v>13.22</c:v>
                </c:pt>
                <c:pt idx="1322">
                  <c:v>13.23</c:v>
                </c:pt>
                <c:pt idx="1323">
                  <c:v>13.24</c:v>
                </c:pt>
                <c:pt idx="1324">
                  <c:v>13.25</c:v>
                </c:pt>
                <c:pt idx="1325">
                  <c:v>13.26</c:v>
                </c:pt>
                <c:pt idx="1326">
                  <c:v>13.27</c:v>
                </c:pt>
                <c:pt idx="1327">
                  <c:v>13.28</c:v>
                </c:pt>
                <c:pt idx="1328">
                  <c:v>13.29</c:v>
                </c:pt>
                <c:pt idx="1329">
                  <c:v>13.3</c:v>
                </c:pt>
                <c:pt idx="1330">
                  <c:v>13.31</c:v>
                </c:pt>
                <c:pt idx="1331">
                  <c:v>13.32</c:v>
                </c:pt>
                <c:pt idx="1332">
                  <c:v>13.33</c:v>
                </c:pt>
                <c:pt idx="1333">
                  <c:v>13.34</c:v>
                </c:pt>
                <c:pt idx="1334">
                  <c:v>13.35</c:v>
                </c:pt>
                <c:pt idx="1335">
                  <c:v>13.36</c:v>
                </c:pt>
                <c:pt idx="1336">
                  <c:v>13.37</c:v>
                </c:pt>
                <c:pt idx="1337">
                  <c:v>13.38</c:v>
                </c:pt>
                <c:pt idx="1338">
                  <c:v>13.39</c:v>
                </c:pt>
                <c:pt idx="1339">
                  <c:v>13.4</c:v>
                </c:pt>
                <c:pt idx="1340">
                  <c:v>13.41</c:v>
                </c:pt>
                <c:pt idx="1341">
                  <c:v>13.42</c:v>
                </c:pt>
                <c:pt idx="1342">
                  <c:v>13.43</c:v>
                </c:pt>
                <c:pt idx="1343">
                  <c:v>13.44</c:v>
                </c:pt>
                <c:pt idx="1344">
                  <c:v>13.45</c:v>
                </c:pt>
                <c:pt idx="1345">
                  <c:v>13.46</c:v>
                </c:pt>
                <c:pt idx="1346">
                  <c:v>13.47</c:v>
                </c:pt>
                <c:pt idx="1347">
                  <c:v>13.48</c:v>
                </c:pt>
                <c:pt idx="1348">
                  <c:v>13.49</c:v>
                </c:pt>
                <c:pt idx="1349">
                  <c:v>13.5</c:v>
                </c:pt>
                <c:pt idx="1350">
                  <c:v>13.51</c:v>
                </c:pt>
                <c:pt idx="1351">
                  <c:v>13.52</c:v>
                </c:pt>
                <c:pt idx="1352">
                  <c:v>13.53</c:v>
                </c:pt>
                <c:pt idx="1353">
                  <c:v>13.54</c:v>
                </c:pt>
                <c:pt idx="1354">
                  <c:v>13.55</c:v>
                </c:pt>
                <c:pt idx="1355">
                  <c:v>13.56</c:v>
                </c:pt>
                <c:pt idx="1356">
                  <c:v>13.57</c:v>
                </c:pt>
                <c:pt idx="1357">
                  <c:v>13.58</c:v>
                </c:pt>
                <c:pt idx="1358">
                  <c:v>13.59</c:v>
                </c:pt>
                <c:pt idx="1359">
                  <c:v>13.6</c:v>
                </c:pt>
                <c:pt idx="1360">
                  <c:v>13.61</c:v>
                </c:pt>
                <c:pt idx="1361">
                  <c:v>13.62</c:v>
                </c:pt>
                <c:pt idx="1362">
                  <c:v>13.63</c:v>
                </c:pt>
                <c:pt idx="1363">
                  <c:v>13.64</c:v>
                </c:pt>
                <c:pt idx="1364">
                  <c:v>13.65</c:v>
                </c:pt>
                <c:pt idx="1365">
                  <c:v>13.66</c:v>
                </c:pt>
                <c:pt idx="1366">
                  <c:v>13.67</c:v>
                </c:pt>
                <c:pt idx="1367">
                  <c:v>13.68</c:v>
                </c:pt>
                <c:pt idx="1368">
                  <c:v>13.69</c:v>
                </c:pt>
                <c:pt idx="1369">
                  <c:v>13.7</c:v>
                </c:pt>
                <c:pt idx="1370">
                  <c:v>13.71</c:v>
                </c:pt>
                <c:pt idx="1371">
                  <c:v>13.72</c:v>
                </c:pt>
                <c:pt idx="1372">
                  <c:v>13.73</c:v>
                </c:pt>
                <c:pt idx="1373">
                  <c:v>13.74</c:v>
                </c:pt>
                <c:pt idx="1374">
                  <c:v>13.75</c:v>
                </c:pt>
                <c:pt idx="1375">
                  <c:v>13.76</c:v>
                </c:pt>
                <c:pt idx="1376">
                  <c:v>13.77</c:v>
                </c:pt>
                <c:pt idx="1377">
                  <c:v>13.78</c:v>
                </c:pt>
                <c:pt idx="1378">
                  <c:v>13.79</c:v>
                </c:pt>
                <c:pt idx="1379">
                  <c:v>13.8</c:v>
                </c:pt>
                <c:pt idx="1380">
                  <c:v>13.81</c:v>
                </c:pt>
                <c:pt idx="1381">
                  <c:v>13.82</c:v>
                </c:pt>
                <c:pt idx="1382">
                  <c:v>13.83</c:v>
                </c:pt>
                <c:pt idx="1383">
                  <c:v>13.84</c:v>
                </c:pt>
                <c:pt idx="1384">
                  <c:v>13.85</c:v>
                </c:pt>
                <c:pt idx="1385">
                  <c:v>13.86</c:v>
                </c:pt>
                <c:pt idx="1386">
                  <c:v>13.87</c:v>
                </c:pt>
                <c:pt idx="1387">
                  <c:v>13.88</c:v>
                </c:pt>
                <c:pt idx="1388">
                  <c:v>13.89</c:v>
                </c:pt>
                <c:pt idx="1389">
                  <c:v>13.9</c:v>
                </c:pt>
                <c:pt idx="1390">
                  <c:v>13.91</c:v>
                </c:pt>
                <c:pt idx="1391">
                  <c:v>13.92</c:v>
                </c:pt>
                <c:pt idx="1392">
                  <c:v>13.93</c:v>
                </c:pt>
                <c:pt idx="1393">
                  <c:v>13.94</c:v>
                </c:pt>
                <c:pt idx="1394">
                  <c:v>13.95</c:v>
                </c:pt>
                <c:pt idx="1395">
                  <c:v>13.96</c:v>
                </c:pt>
                <c:pt idx="1396">
                  <c:v>13.97</c:v>
                </c:pt>
                <c:pt idx="1397">
                  <c:v>13.98</c:v>
                </c:pt>
                <c:pt idx="1398">
                  <c:v>13.99</c:v>
                </c:pt>
                <c:pt idx="1399">
                  <c:v>14</c:v>
                </c:pt>
                <c:pt idx="1400">
                  <c:v>14.01</c:v>
                </c:pt>
                <c:pt idx="1401">
                  <c:v>14.02</c:v>
                </c:pt>
                <c:pt idx="1402">
                  <c:v>14.03</c:v>
                </c:pt>
                <c:pt idx="1403">
                  <c:v>14.04</c:v>
                </c:pt>
                <c:pt idx="1404">
                  <c:v>14.05</c:v>
                </c:pt>
                <c:pt idx="1405">
                  <c:v>14.06</c:v>
                </c:pt>
                <c:pt idx="1406">
                  <c:v>14.07</c:v>
                </c:pt>
                <c:pt idx="1407">
                  <c:v>14.08</c:v>
                </c:pt>
                <c:pt idx="1408">
                  <c:v>14.09</c:v>
                </c:pt>
                <c:pt idx="1409">
                  <c:v>14.1</c:v>
                </c:pt>
                <c:pt idx="1410">
                  <c:v>14.11</c:v>
                </c:pt>
                <c:pt idx="1411">
                  <c:v>14.12</c:v>
                </c:pt>
                <c:pt idx="1412">
                  <c:v>14.13</c:v>
                </c:pt>
                <c:pt idx="1413">
                  <c:v>14.14</c:v>
                </c:pt>
                <c:pt idx="1414">
                  <c:v>14.15</c:v>
                </c:pt>
                <c:pt idx="1415">
                  <c:v>14.16</c:v>
                </c:pt>
                <c:pt idx="1416">
                  <c:v>14.17</c:v>
                </c:pt>
                <c:pt idx="1417">
                  <c:v>14.18</c:v>
                </c:pt>
                <c:pt idx="1418">
                  <c:v>14.19</c:v>
                </c:pt>
                <c:pt idx="1419">
                  <c:v>14.2</c:v>
                </c:pt>
                <c:pt idx="1420">
                  <c:v>14.21</c:v>
                </c:pt>
                <c:pt idx="1421">
                  <c:v>14.22</c:v>
                </c:pt>
                <c:pt idx="1422">
                  <c:v>14.23</c:v>
                </c:pt>
                <c:pt idx="1423">
                  <c:v>14.24</c:v>
                </c:pt>
                <c:pt idx="1424">
                  <c:v>14.25</c:v>
                </c:pt>
                <c:pt idx="1425">
                  <c:v>14.26</c:v>
                </c:pt>
                <c:pt idx="1426">
                  <c:v>14.27</c:v>
                </c:pt>
                <c:pt idx="1427">
                  <c:v>14.28</c:v>
                </c:pt>
                <c:pt idx="1428">
                  <c:v>14.29</c:v>
                </c:pt>
                <c:pt idx="1429">
                  <c:v>14.3</c:v>
                </c:pt>
                <c:pt idx="1430">
                  <c:v>14.31</c:v>
                </c:pt>
                <c:pt idx="1431">
                  <c:v>14.32</c:v>
                </c:pt>
                <c:pt idx="1432">
                  <c:v>14.33</c:v>
                </c:pt>
                <c:pt idx="1433">
                  <c:v>14.34</c:v>
                </c:pt>
                <c:pt idx="1434">
                  <c:v>14.35</c:v>
                </c:pt>
                <c:pt idx="1435">
                  <c:v>14.36</c:v>
                </c:pt>
                <c:pt idx="1436">
                  <c:v>14.37</c:v>
                </c:pt>
                <c:pt idx="1437">
                  <c:v>14.38</c:v>
                </c:pt>
                <c:pt idx="1438">
                  <c:v>14.39</c:v>
                </c:pt>
                <c:pt idx="1439">
                  <c:v>14.4</c:v>
                </c:pt>
                <c:pt idx="1440">
                  <c:v>14.41</c:v>
                </c:pt>
                <c:pt idx="1441">
                  <c:v>14.42</c:v>
                </c:pt>
                <c:pt idx="1442">
                  <c:v>14.43</c:v>
                </c:pt>
                <c:pt idx="1443">
                  <c:v>14.44</c:v>
                </c:pt>
                <c:pt idx="1444">
                  <c:v>14.45</c:v>
                </c:pt>
                <c:pt idx="1445">
                  <c:v>14.46</c:v>
                </c:pt>
                <c:pt idx="1446">
                  <c:v>14.47</c:v>
                </c:pt>
                <c:pt idx="1447">
                  <c:v>14.48</c:v>
                </c:pt>
                <c:pt idx="1448">
                  <c:v>14.49</c:v>
                </c:pt>
                <c:pt idx="1449">
                  <c:v>14.5</c:v>
                </c:pt>
                <c:pt idx="1450">
                  <c:v>14.51</c:v>
                </c:pt>
                <c:pt idx="1451">
                  <c:v>14.52</c:v>
                </c:pt>
                <c:pt idx="1452">
                  <c:v>14.53</c:v>
                </c:pt>
                <c:pt idx="1453">
                  <c:v>14.54</c:v>
                </c:pt>
                <c:pt idx="1454">
                  <c:v>14.55</c:v>
                </c:pt>
                <c:pt idx="1455">
                  <c:v>14.56</c:v>
                </c:pt>
                <c:pt idx="1456">
                  <c:v>14.57</c:v>
                </c:pt>
                <c:pt idx="1457">
                  <c:v>14.58</c:v>
                </c:pt>
                <c:pt idx="1458">
                  <c:v>14.59</c:v>
                </c:pt>
                <c:pt idx="1459">
                  <c:v>14.6</c:v>
                </c:pt>
                <c:pt idx="1460">
                  <c:v>14.61</c:v>
                </c:pt>
                <c:pt idx="1461">
                  <c:v>14.62</c:v>
                </c:pt>
                <c:pt idx="1462">
                  <c:v>14.63</c:v>
                </c:pt>
                <c:pt idx="1463">
                  <c:v>14.64</c:v>
                </c:pt>
                <c:pt idx="1464">
                  <c:v>14.65</c:v>
                </c:pt>
                <c:pt idx="1465">
                  <c:v>14.66</c:v>
                </c:pt>
                <c:pt idx="1466">
                  <c:v>14.67</c:v>
                </c:pt>
                <c:pt idx="1467">
                  <c:v>14.68</c:v>
                </c:pt>
                <c:pt idx="1468">
                  <c:v>14.69</c:v>
                </c:pt>
                <c:pt idx="1469">
                  <c:v>14.7</c:v>
                </c:pt>
                <c:pt idx="1470">
                  <c:v>14.71</c:v>
                </c:pt>
                <c:pt idx="1471">
                  <c:v>14.72</c:v>
                </c:pt>
                <c:pt idx="1472">
                  <c:v>14.73</c:v>
                </c:pt>
                <c:pt idx="1473">
                  <c:v>14.74</c:v>
                </c:pt>
                <c:pt idx="1474">
                  <c:v>14.75</c:v>
                </c:pt>
                <c:pt idx="1475">
                  <c:v>14.76</c:v>
                </c:pt>
                <c:pt idx="1476">
                  <c:v>14.77</c:v>
                </c:pt>
                <c:pt idx="1477">
                  <c:v>14.78</c:v>
                </c:pt>
                <c:pt idx="1478">
                  <c:v>14.79</c:v>
                </c:pt>
                <c:pt idx="1479">
                  <c:v>14.8</c:v>
                </c:pt>
                <c:pt idx="1480">
                  <c:v>14.81</c:v>
                </c:pt>
                <c:pt idx="1481">
                  <c:v>14.82</c:v>
                </c:pt>
                <c:pt idx="1482">
                  <c:v>14.83</c:v>
                </c:pt>
                <c:pt idx="1483">
                  <c:v>14.84</c:v>
                </c:pt>
                <c:pt idx="1484">
                  <c:v>14.85</c:v>
                </c:pt>
                <c:pt idx="1485">
                  <c:v>14.86</c:v>
                </c:pt>
                <c:pt idx="1486">
                  <c:v>14.87</c:v>
                </c:pt>
                <c:pt idx="1487">
                  <c:v>14.88</c:v>
                </c:pt>
                <c:pt idx="1488">
                  <c:v>14.89</c:v>
                </c:pt>
                <c:pt idx="1489">
                  <c:v>14.9</c:v>
                </c:pt>
                <c:pt idx="1490">
                  <c:v>14.91</c:v>
                </c:pt>
                <c:pt idx="1491">
                  <c:v>14.92</c:v>
                </c:pt>
                <c:pt idx="1492">
                  <c:v>14.93</c:v>
                </c:pt>
                <c:pt idx="1493">
                  <c:v>14.94</c:v>
                </c:pt>
                <c:pt idx="1494">
                  <c:v>14.95</c:v>
                </c:pt>
                <c:pt idx="1495">
                  <c:v>14.96</c:v>
                </c:pt>
                <c:pt idx="1496">
                  <c:v>14.97</c:v>
                </c:pt>
                <c:pt idx="1497">
                  <c:v>14.98</c:v>
                </c:pt>
                <c:pt idx="1498">
                  <c:v>14.99</c:v>
                </c:pt>
                <c:pt idx="1499">
                  <c:v>15</c:v>
                </c:pt>
                <c:pt idx="1500">
                  <c:v>15.01</c:v>
                </c:pt>
                <c:pt idx="1501">
                  <c:v>15.02</c:v>
                </c:pt>
                <c:pt idx="1502">
                  <c:v>15.03</c:v>
                </c:pt>
                <c:pt idx="1503">
                  <c:v>15.04</c:v>
                </c:pt>
                <c:pt idx="1504">
                  <c:v>15.05</c:v>
                </c:pt>
                <c:pt idx="1505">
                  <c:v>15.06</c:v>
                </c:pt>
                <c:pt idx="1506">
                  <c:v>15.07</c:v>
                </c:pt>
                <c:pt idx="1507">
                  <c:v>15.08</c:v>
                </c:pt>
                <c:pt idx="1508">
                  <c:v>15.09</c:v>
                </c:pt>
                <c:pt idx="1509">
                  <c:v>15.1</c:v>
                </c:pt>
                <c:pt idx="1510">
                  <c:v>15.11</c:v>
                </c:pt>
                <c:pt idx="1511">
                  <c:v>15.12</c:v>
                </c:pt>
                <c:pt idx="1512">
                  <c:v>15.13</c:v>
                </c:pt>
                <c:pt idx="1513">
                  <c:v>15.14</c:v>
                </c:pt>
                <c:pt idx="1514">
                  <c:v>15.15</c:v>
                </c:pt>
                <c:pt idx="1515">
                  <c:v>15.16</c:v>
                </c:pt>
                <c:pt idx="1516">
                  <c:v>15.17</c:v>
                </c:pt>
                <c:pt idx="1517">
                  <c:v>15.18</c:v>
                </c:pt>
                <c:pt idx="1518">
                  <c:v>15.19</c:v>
                </c:pt>
                <c:pt idx="1519">
                  <c:v>15.2</c:v>
                </c:pt>
                <c:pt idx="1520">
                  <c:v>15.21</c:v>
                </c:pt>
                <c:pt idx="1521">
                  <c:v>15.22</c:v>
                </c:pt>
                <c:pt idx="1522">
                  <c:v>15.23</c:v>
                </c:pt>
                <c:pt idx="1523">
                  <c:v>15.24</c:v>
                </c:pt>
                <c:pt idx="1524">
                  <c:v>15.25</c:v>
                </c:pt>
                <c:pt idx="1525">
                  <c:v>15.26</c:v>
                </c:pt>
                <c:pt idx="1526">
                  <c:v>15.27</c:v>
                </c:pt>
                <c:pt idx="1527">
                  <c:v>15.28</c:v>
                </c:pt>
                <c:pt idx="1528">
                  <c:v>15.29</c:v>
                </c:pt>
                <c:pt idx="1529">
                  <c:v>15.3</c:v>
                </c:pt>
                <c:pt idx="1530">
                  <c:v>15.31</c:v>
                </c:pt>
                <c:pt idx="1531">
                  <c:v>15.32</c:v>
                </c:pt>
                <c:pt idx="1532">
                  <c:v>15.33</c:v>
                </c:pt>
                <c:pt idx="1533">
                  <c:v>15.34</c:v>
                </c:pt>
                <c:pt idx="1534">
                  <c:v>15.35</c:v>
                </c:pt>
                <c:pt idx="1535">
                  <c:v>15.36</c:v>
                </c:pt>
                <c:pt idx="1536">
                  <c:v>15.37</c:v>
                </c:pt>
                <c:pt idx="1537">
                  <c:v>15.38</c:v>
                </c:pt>
                <c:pt idx="1538">
                  <c:v>15.39</c:v>
                </c:pt>
                <c:pt idx="1539">
                  <c:v>15.4</c:v>
                </c:pt>
                <c:pt idx="1540">
                  <c:v>15.41</c:v>
                </c:pt>
                <c:pt idx="1541">
                  <c:v>15.42</c:v>
                </c:pt>
                <c:pt idx="1542">
                  <c:v>15.43</c:v>
                </c:pt>
                <c:pt idx="1543">
                  <c:v>15.44</c:v>
                </c:pt>
                <c:pt idx="1544">
                  <c:v>15.45</c:v>
                </c:pt>
                <c:pt idx="1545">
                  <c:v>15.46</c:v>
                </c:pt>
                <c:pt idx="1546">
                  <c:v>15.47</c:v>
                </c:pt>
                <c:pt idx="1547">
                  <c:v>15.48</c:v>
                </c:pt>
                <c:pt idx="1548">
                  <c:v>15.49</c:v>
                </c:pt>
                <c:pt idx="1549">
                  <c:v>15.5</c:v>
                </c:pt>
                <c:pt idx="1550">
                  <c:v>15.51</c:v>
                </c:pt>
                <c:pt idx="1551">
                  <c:v>15.52</c:v>
                </c:pt>
                <c:pt idx="1552">
                  <c:v>15.53</c:v>
                </c:pt>
                <c:pt idx="1553">
                  <c:v>15.54</c:v>
                </c:pt>
                <c:pt idx="1554">
                  <c:v>15.55</c:v>
                </c:pt>
                <c:pt idx="1555">
                  <c:v>15.56</c:v>
                </c:pt>
                <c:pt idx="1556">
                  <c:v>15.57</c:v>
                </c:pt>
                <c:pt idx="1557">
                  <c:v>15.58</c:v>
                </c:pt>
                <c:pt idx="1558">
                  <c:v>15.59</c:v>
                </c:pt>
                <c:pt idx="1559">
                  <c:v>15.6</c:v>
                </c:pt>
                <c:pt idx="1560">
                  <c:v>15.61</c:v>
                </c:pt>
                <c:pt idx="1561">
                  <c:v>15.62</c:v>
                </c:pt>
                <c:pt idx="1562">
                  <c:v>15.63</c:v>
                </c:pt>
                <c:pt idx="1563">
                  <c:v>15.64</c:v>
                </c:pt>
                <c:pt idx="1564">
                  <c:v>15.65</c:v>
                </c:pt>
                <c:pt idx="1565">
                  <c:v>15.66</c:v>
                </c:pt>
                <c:pt idx="1566">
                  <c:v>15.67</c:v>
                </c:pt>
                <c:pt idx="1567">
                  <c:v>15.68</c:v>
                </c:pt>
                <c:pt idx="1568">
                  <c:v>15.69</c:v>
                </c:pt>
                <c:pt idx="1569">
                  <c:v>15.7</c:v>
                </c:pt>
                <c:pt idx="1570">
                  <c:v>15.71</c:v>
                </c:pt>
                <c:pt idx="1571">
                  <c:v>15.72</c:v>
                </c:pt>
                <c:pt idx="1572">
                  <c:v>15.73</c:v>
                </c:pt>
                <c:pt idx="1573">
                  <c:v>15.74</c:v>
                </c:pt>
                <c:pt idx="1574">
                  <c:v>15.75</c:v>
                </c:pt>
                <c:pt idx="1575">
                  <c:v>15.76</c:v>
                </c:pt>
                <c:pt idx="1576">
                  <c:v>15.77</c:v>
                </c:pt>
                <c:pt idx="1577">
                  <c:v>15.78</c:v>
                </c:pt>
                <c:pt idx="1578">
                  <c:v>15.79</c:v>
                </c:pt>
                <c:pt idx="1579">
                  <c:v>15.8</c:v>
                </c:pt>
                <c:pt idx="1580">
                  <c:v>15.81</c:v>
                </c:pt>
                <c:pt idx="1581">
                  <c:v>15.82</c:v>
                </c:pt>
                <c:pt idx="1582">
                  <c:v>15.83</c:v>
                </c:pt>
                <c:pt idx="1583">
                  <c:v>15.84</c:v>
                </c:pt>
                <c:pt idx="1584">
                  <c:v>15.85</c:v>
                </c:pt>
                <c:pt idx="1585">
                  <c:v>15.86</c:v>
                </c:pt>
                <c:pt idx="1586">
                  <c:v>15.87</c:v>
                </c:pt>
                <c:pt idx="1587">
                  <c:v>15.88</c:v>
                </c:pt>
                <c:pt idx="1588">
                  <c:v>15.89</c:v>
                </c:pt>
                <c:pt idx="1589">
                  <c:v>15.9</c:v>
                </c:pt>
                <c:pt idx="1590">
                  <c:v>15.91</c:v>
                </c:pt>
                <c:pt idx="1591">
                  <c:v>15.92</c:v>
                </c:pt>
                <c:pt idx="1592">
                  <c:v>15.93</c:v>
                </c:pt>
                <c:pt idx="1593">
                  <c:v>15.94</c:v>
                </c:pt>
                <c:pt idx="1594">
                  <c:v>15.95</c:v>
                </c:pt>
                <c:pt idx="1595">
                  <c:v>15.96</c:v>
                </c:pt>
                <c:pt idx="1596">
                  <c:v>15.97</c:v>
                </c:pt>
                <c:pt idx="1597">
                  <c:v>15.98</c:v>
                </c:pt>
                <c:pt idx="1598">
                  <c:v>15.99</c:v>
                </c:pt>
                <c:pt idx="1599">
                  <c:v>16</c:v>
                </c:pt>
                <c:pt idx="1600">
                  <c:v>16.010000000000002</c:v>
                </c:pt>
                <c:pt idx="1601">
                  <c:v>16.02</c:v>
                </c:pt>
                <c:pt idx="1602">
                  <c:v>16.03</c:v>
                </c:pt>
                <c:pt idx="1603">
                  <c:v>16.04</c:v>
                </c:pt>
                <c:pt idx="1604">
                  <c:v>16.05</c:v>
                </c:pt>
                <c:pt idx="1605">
                  <c:v>16.059999999999999</c:v>
                </c:pt>
                <c:pt idx="1606">
                  <c:v>16.07</c:v>
                </c:pt>
                <c:pt idx="1607">
                  <c:v>16.079999999999998</c:v>
                </c:pt>
                <c:pt idx="1608">
                  <c:v>16.09</c:v>
                </c:pt>
                <c:pt idx="1609">
                  <c:v>16.100000000000001</c:v>
                </c:pt>
                <c:pt idx="1610">
                  <c:v>16.11</c:v>
                </c:pt>
                <c:pt idx="1611">
                  <c:v>16.12</c:v>
                </c:pt>
                <c:pt idx="1612">
                  <c:v>16.13</c:v>
                </c:pt>
                <c:pt idx="1613">
                  <c:v>16.14</c:v>
                </c:pt>
                <c:pt idx="1614">
                  <c:v>16.149999999999999</c:v>
                </c:pt>
                <c:pt idx="1615">
                  <c:v>16.16</c:v>
                </c:pt>
                <c:pt idx="1616">
                  <c:v>16.170000000000002</c:v>
                </c:pt>
                <c:pt idx="1617">
                  <c:v>16.18</c:v>
                </c:pt>
                <c:pt idx="1618">
                  <c:v>16.190000000000001</c:v>
                </c:pt>
                <c:pt idx="1619">
                  <c:v>16.2</c:v>
                </c:pt>
                <c:pt idx="1620">
                  <c:v>16.21</c:v>
                </c:pt>
                <c:pt idx="1621">
                  <c:v>16.22</c:v>
                </c:pt>
                <c:pt idx="1622">
                  <c:v>16.23</c:v>
                </c:pt>
                <c:pt idx="1623">
                  <c:v>16.239999999999998</c:v>
                </c:pt>
                <c:pt idx="1624">
                  <c:v>16.25</c:v>
                </c:pt>
                <c:pt idx="1625">
                  <c:v>16.260000000000002</c:v>
                </c:pt>
                <c:pt idx="1626">
                  <c:v>16.27</c:v>
                </c:pt>
                <c:pt idx="1627">
                  <c:v>16.28</c:v>
                </c:pt>
                <c:pt idx="1628">
                  <c:v>16.29</c:v>
                </c:pt>
                <c:pt idx="1629">
                  <c:v>16.3</c:v>
                </c:pt>
                <c:pt idx="1630">
                  <c:v>16.309999999999999</c:v>
                </c:pt>
                <c:pt idx="1631">
                  <c:v>16.32</c:v>
                </c:pt>
                <c:pt idx="1632">
                  <c:v>16.329999999999998</c:v>
                </c:pt>
                <c:pt idx="1633">
                  <c:v>16.34</c:v>
                </c:pt>
                <c:pt idx="1634">
                  <c:v>16.350000000000001</c:v>
                </c:pt>
                <c:pt idx="1635">
                  <c:v>16.36</c:v>
                </c:pt>
                <c:pt idx="1636">
                  <c:v>16.37</c:v>
                </c:pt>
                <c:pt idx="1637">
                  <c:v>16.38</c:v>
                </c:pt>
                <c:pt idx="1638">
                  <c:v>16.39</c:v>
                </c:pt>
                <c:pt idx="1639">
                  <c:v>16.399999999999999</c:v>
                </c:pt>
                <c:pt idx="1640">
                  <c:v>16.41</c:v>
                </c:pt>
                <c:pt idx="1641">
                  <c:v>16.420000000000002</c:v>
                </c:pt>
                <c:pt idx="1642">
                  <c:v>16.43</c:v>
                </c:pt>
                <c:pt idx="1643">
                  <c:v>16.440000000000001</c:v>
                </c:pt>
                <c:pt idx="1644">
                  <c:v>16.45</c:v>
                </c:pt>
                <c:pt idx="1645">
                  <c:v>16.46</c:v>
                </c:pt>
                <c:pt idx="1646">
                  <c:v>16.47</c:v>
                </c:pt>
                <c:pt idx="1647">
                  <c:v>16.48</c:v>
                </c:pt>
                <c:pt idx="1648">
                  <c:v>16.489999999999998</c:v>
                </c:pt>
                <c:pt idx="1649">
                  <c:v>16.5</c:v>
                </c:pt>
                <c:pt idx="1650">
                  <c:v>16.510000000000002</c:v>
                </c:pt>
                <c:pt idx="1651">
                  <c:v>16.52</c:v>
                </c:pt>
                <c:pt idx="1652">
                  <c:v>16.53</c:v>
                </c:pt>
                <c:pt idx="1653">
                  <c:v>16.54</c:v>
                </c:pt>
                <c:pt idx="1654">
                  <c:v>16.55</c:v>
                </c:pt>
                <c:pt idx="1655">
                  <c:v>16.559999999999999</c:v>
                </c:pt>
                <c:pt idx="1656">
                  <c:v>16.57</c:v>
                </c:pt>
                <c:pt idx="1657">
                  <c:v>16.579999999999998</c:v>
                </c:pt>
                <c:pt idx="1658">
                  <c:v>16.59</c:v>
                </c:pt>
                <c:pt idx="1659">
                  <c:v>16.600000000000001</c:v>
                </c:pt>
                <c:pt idx="1660">
                  <c:v>16.61</c:v>
                </c:pt>
                <c:pt idx="1661">
                  <c:v>16.62</c:v>
                </c:pt>
                <c:pt idx="1662">
                  <c:v>16.63</c:v>
                </c:pt>
                <c:pt idx="1663">
                  <c:v>16.64</c:v>
                </c:pt>
                <c:pt idx="1664">
                  <c:v>16.649999999999999</c:v>
                </c:pt>
                <c:pt idx="1665">
                  <c:v>16.66</c:v>
                </c:pt>
                <c:pt idx="1666">
                  <c:v>16.670000000000002</c:v>
                </c:pt>
                <c:pt idx="1667">
                  <c:v>16.68</c:v>
                </c:pt>
                <c:pt idx="1668">
                  <c:v>16.690000000000001</c:v>
                </c:pt>
                <c:pt idx="1669">
                  <c:v>16.7</c:v>
                </c:pt>
                <c:pt idx="1670">
                  <c:v>16.71</c:v>
                </c:pt>
                <c:pt idx="1671">
                  <c:v>16.72</c:v>
                </c:pt>
                <c:pt idx="1672">
                  <c:v>16.73</c:v>
                </c:pt>
                <c:pt idx="1673">
                  <c:v>16.739999999999998</c:v>
                </c:pt>
                <c:pt idx="1674">
                  <c:v>16.75</c:v>
                </c:pt>
                <c:pt idx="1675">
                  <c:v>16.760000000000002</c:v>
                </c:pt>
                <c:pt idx="1676">
                  <c:v>16.77</c:v>
                </c:pt>
                <c:pt idx="1677">
                  <c:v>16.78</c:v>
                </c:pt>
                <c:pt idx="1678">
                  <c:v>16.79</c:v>
                </c:pt>
                <c:pt idx="1679">
                  <c:v>16.8</c:v>
                </c:pt>
                <c:pt idx="1680">
                  <c:v>16.809999999999999</c:v>
                </c:pt>
                <c:pt idx="1681">
                  <c:v>16.82</c:v>
                </c:pt>
                <c:pt idx="1682">
                  <c:v>16.829999999999998</c:v>
                </c:pt>
                <c:pt idx="1683">
                  <c:v>16.84</c:v>
                </c:pt>
                <c:pt idx="1684">
                  <c:v>16.850000000000001</c:v>
                </c:pt>
                <c:pt idx="1685">
                  <c:v>16.86</c:v>
                </c:pt>
                <c:pt idx="1686">
                  <c:v>16.87</c:v>
                </c:pt>
                <c:pt idx="1687">
                  <c:v>16.88</c:v>
                </c:pt>
                <c:pt idx="1688">
                  <c:v>16.89</c:v>
                </c:pt>
                <c:pt idx="1689">
                  <c:v>16.899999999999999</c:v>
                </c:pt>
                <c:pt idx="1690">
                  <c:v>16.91</c:v>
                </c:pt>
                <c:pt idx="1691">
                  <c:v>16.920000000000002</c:v>
                </c:pt>
                <c:pt idx="1692">
                  <c:v>16.93</c:v>
                </c:pt>
                <c:pt idx="1693">
                  <c:v>16.940000000000001</c:v>
                </c:pt>
                <c:pt idx="1694">
                  <c:v>16.95</c:v>
                </c:pt>
                <c:pt idx="1695">
                  <c:v>16.96</c:v>
                </c:pt>
                <c:pt idx="1696">
                  <c:v>16.97</c:v>
                </c:pt>
                <c:pt idx="1697">
                  <c:v>16.98</c:v>
                </c:pt>
                <c:pt idx="1698">
                  <c:v>16.989999999999998</c:v>
                </c:pt>
                <c:pt idx="1699">
                  <c:v>17</c:v>
                </c:pt>
                <c:pt idx="1700">
                  <c:v>17.010000000000002</c:v>
                </c:pt>
                <c:pt idx="1701">
                  <c:v>17.02</c:v>
                </c:pt>
                <c:pt idx="1702">
                  <c:v>17.03</c:v>
                </c:pt>
                <c:pt idx="1703">
                  <c:v>17.04</c:v>
                </c:pt>
                <c:pt idx="1704">
                  <c:v>17.05</c:v>
                </c:pt>
                <c:pt idx="1705">
                  <c:v>17.059999999999999</c:v>
                </c:pt>
                <c:pt idx="1706">
                  <c:v>17.07</c:v>
                </c:pt>
                <c:pt idx="1707">
                  <c:v>17.079999999999998</c:v>
                </c:pt>
                <c:pt idx="1708">
                  <c:v>17.09</c:v>
                </c:pt>
                <c:pt idx="1709">
                  <c:v>17.100000000000001</c:v>
                </c:pt>
                <c:pt idx="1710">
                  <c:v>17.11</c:v>
                </c:pt>
                <c:pt idx="1711">
                  <c:v>17.12</c:v>
                </c:pt>
                <c:pt idx="1712">
                  <c:v>17.13</c:v>
                </c:pt>
                <c:pt idx="1713">
                  <c:v>17.14</c:v>
                </c:pt>
                <c:pt idx="1714">
                  <c:v>17.149999999999999</c:v>
                </c:pt>
                <c:pt idx="1715">
                  <c:v>17.16</c:v>
                </c:pt>
                <c:pt idx="1716">
                  <c:v>17.170000000000002</c:v>
                </c:pt>
                <c:pt idx="1717">
                  <c:v>17.18</c:v>
                </c:pt>
                <c:pt idx="1718">
                  <c:v>17.190000000000001</c:v>
                </c:pt>
                <c:pt idx="1719">
                  <c:v>17.2</c:v>
                </c:pt>
                <c:pt idx="1720">
                  <c:v>17.21</c:v>
                </c:pt>
                <c:pt idx="1721">
                  <c:v>17.22</c:v>
                </c:pt>
                <c:pt idx="1722">
                  <c:v>17.23</c:v>
                </c:pt>
                <c:pt idx="1723">
                  <c:v>17.239999999999998</c:v>
                </c:pt>
                <c:pt idx="1724">
                  <c:v>17.25</c:v>
                </c:pt>
                <c:pt idx="1725">
                  <c:v>17.260000000000002</c:v>
                </c:pt>
                <c:pt idx="1726">
                  <c:v>17.27</c:v>
                </c:pt>
                <c:pt idx="1727">
                  <c:v>17.28</c:v>
                </c:pt>
                <c:pt idx="1728">
                  <c:v>17.29</c:v>
                </c:pt>
                <c:pt idx="1729">
                  <c:v>17.3</c:v>
                </c:pt>
                <c:pt idx="1730">
                  <c:v>17.309999999999999</c:v>
                </c:pt>
                <c:pt idx="1731">
                  <c:v>17.32</c:v>
                </c:pt>
                <c:pt idx="1732">
                  <c:v>17.329999999999998</c:v>
                </c:pt>
                <c:pt idx="1733">
                  <c:v>17.34</c:v>
                </c:pt>
                <c:pt idx="1734">
                  <c:v>17.350000000000001</c:v>
                </c:pt>
                <c:pt idx="1735">
                  <c:v>17.36</c:v>
                </c:pt>
                <c:pt idx="1736">
                  <c:v>17.37</c:v>
                </c:pt>
                <c:pt idx="1737">
                  <c:v>17.38</c:v>
                </c:pt>
                <c:pt idx="1738">
                  <c:v>17.39</c:v>
                </c:pt>
                <c:pt idx="1739">
                  <c:v>17.399999999999999</c:v>
                </c:pt>
                <c:pt idx="1740">
                  <c:v>17.41</c:v>
                </c:pt>
                <c:pt idx="1741">
                  <c:v>17.420000000000002</c:v>
                </c:pt>
                <c:pt idx="1742">
                  <c:v>17.43</c:v>
                </c:pt>
                <c:pt idx="1743">
                  <c:v>17.440000000000001</c:v>
                </c:pt>
                <c:pt idx="1744">
                  <c:v>17.45</c:v>
                </c:pt>
                <c:pt idx="1745">
                  <c:v>17.46</c:v>
                </c:pt>
                <c:pt idx="1746">
                  <c:v>17.47</c:v>
                </c:pt>
                <c:pt idx="1747">
                  <c:v>17.48</c:v>
                </c:pt>
                <c:pt idx="1748">
                  <c:v>17.489999999999998</c:v>
                </c:pt>
                <c:pt idx="1749">
                  <c:v>17.5</c:v>
                </c:pt>
                <c:pt idx="1750">
                  <c:v>17.510000000000002</c:v>
                </c:pt>
                <c:pt idx="1751">
                  <c:v>17.52</c:v>
                </c:pt>
                <c:pt idx="1752">
                  <c:v>17.53</c:v>
                </c:pt>
                <c:pt idx="1753">
                  <c:v>17.54</c:v>
                </c:pt>
                <c:pt idx="1754">
                  <c:v>17.55</c:v>
                </c:pt>
                <c:pt idx="1755">
                  <c:v>17.559999999999999</c:v>
                </c:pt>
                <c:pt idx="1756">
                  <c:v>17.57</c:v>
                </c:pt>
                <c:pt idx="1757">
                  <c:v>17.579999999999998</c:v>
                </c:pt>
                <c:pt idx="1758">
                  <c:v>17.59</c:v>
                </c:pt>
                <c:pt idx="1759">
                  <c:v>17.600000000000001</c:v>
                </c:pt>
                <c:pt idx="1760">
                  <c:v>17.61</c:v>
                </c:pt>
                <c:pt idx="1761">
                  <c:v>17.62</c:v>
                </c:pt>
                <c:pt idx="1762">
                  <c:v>17.63</c:v>
                </c:pt>
                <c:pt idx="1763">
                  <c:v>17.64</c:v>
                </c:pt>
                <c:pt idx="1764">
                  <c:v>17.649999999999999</c:v>
                </c:pt>
                <c:pt idx="1765">
                  <c:v>17.66</c:v>
                </c:pt>
                <c:pt idx="1766">
                  <c:v>17.670000000000002</c:v>
                </c:pt>
                <c:pt idx="1767">
                  <c:v>17.68</c:v>
                </c:pt>
                <c:pt idx="1768">
                  <c:v>17.690000000000001</c:v>
                </c:pt>
                <c:pt idx="1769">
                  <c:v>17.7</c:v>
                </c:pt>
                <c:pt idx="1770">
                  <c:v>17.71</c:v>
                </c:pt>
                <c:pt idx="1771">
                  <c:v>17.72</c:v>
                </c:pt>
                <c:pt idx="1772">
                  <c:v>17.73</c:v>
                </c:pt>
                <c:pt idx="1773">
                  <c:v>17.739999999999998</c:v>
                </c:pt>
                <c:pt idx="1774">
                  <c:v>17.75</c:v>
                </c:pt>
                <c:pt idx="1775">
                  <c:v>17.760000000000002</c:v>
                </c:pt>
                <c:pt idx="1776">
                  <c:v>17.77</c:v>
                </c:pt>
                <c:pt idx="1777">
                  <c:v>17.78</c:v>
                </c:pt>
                <c:pt idx="1778">
                  <c:v>17.79</c:v>
                </c:pt>
                <c:pt idx="1779">
                  <c:v>17.8</c:v>
                </c:pt>
                <c:pt idx="1780">
                  <c:v>17.809999999999999</c:v>
                </c:pt>
                <c:pt idx="1781">
                  <c:v>17.82</c:v>
                </c:pt>
                <c:pt idx="1782">
                  <c:v>17.829999999999998</c:v>
                </c:pt>
                <c:pt idx="1783">
                  <c:v>17.84</c:v>
                </c:pt>
                <c:pt idx="1784">
                  <c:v>17.850000000000001</c:v>
                </c:pt>
                <c:pt idx="1785">
                  <c:v>17.86</c:v>
                </c:pt>
                <c:pt idx="1786">
                  <c:v>17.87</c:v>
                </c:pt>
                <c:pt idx="1787">
                  <c:v>17.88</c:v>
                </c:pt>
                <c:pt idx="1788">
                  <c:v>17.89</c:v>
                </c:pt>
                <c:pt idx="1789">
                  <c:v>17.899999999999999</c:v>
                </c:pt>
                <c:pt idx="1790">
                  <c:v>17.91</c:v>
                </c:pt>
                <c:pt idx="1791">
                  <c:v>17.920000000000002</c:v>
                </c:pt>
                <c:pt idx="1792">
                  <c:v>17.93</c:v>
                </c:pt>
                <c:pt idx="1793">
                  <c:v>17.940000000000001</c:v>
                </c:pt>
                <c:pt idx="1794">
                  <c:v>17.95</c:v>
                </c:pt>
                <c:pt idx="1795">
                  <c:v>17.96</c:v>
                </c:pt>
                <c:pt idx="1796">
                  <c:v>17.97</c:v>
                </c:pt>
                <c:pt idx="1797">
                  <c:v>17.98</c:v>
                </c:pt>
                <c:pt idx="1798">
                  <c:v>17.989999999999998</c:v>
                </c:pt>
                <c:pt idx="1799">
                  <c:v>18</c:v>
                </c:pt>
                <c:pt idx="1800">
                  <c:v>18.010000000000002</c:v>
                </c:pt>
                <c:pt idx="1801">
                  <c:v>18.02</c:v>
                </c:pt>
                <c:pt idx="1802">
                  <c:v>18.03</c:v>
                </c:pt>
                <c:pt idx="1803">
                  <c:v>18.04</c:v>
                </c:pt>
                <c:pt idx="1804">
                  <c:v>18.05</c:v>
                </c:pt>
                <c:pt idx="1805">
                  <c:v>18.059999999999999</c:v>
                </c:pt>
                <c:pt idx="1806">
                  <c:v>18.07</c:v>
                </c:pt>
                <c:pt idx="1807">
                  <c:v>18.079999999999998</c:v>
                </c:pt>
                <c:pt idx="1808">
                  <c:v>18.09</c:v>
                </c:pt>
                <c:pt idx="1809">
                  <c:v>18.100000000000001</c:v>
                </c:pt>
                <c:pt idx="1810">
                  <c:v>18.11</c:v>
                </c:pt>
                <c:pt idx="1811">
                  <c:v>18.12</c:v>
                </c:pt>
                <c:pt idx="1812">
                  <c:v>18.13</c:v>
                </c:pt>
                <c:pt idx="1813">
                  <c:v>18.14</c:v>
                </c:pt>
                <c:pt idx="1814">
                  <c:v>18.149999999999999</c:v>
                </c:pt>
                <c:pt idx="1815">
                  <c:v>18.16</c:v>
                </c:pt>
                <c:pt idx="1816">
                  <c:v>18.170000000000002</c:v>
                </c:pt>
                <c:pt idx="1817">
                  <c:v>18.18</c:v>
                </c:pt>
                <c:pt idx="1818">
                  <c:v>18.190000000000001</c:v>
                </c:pt>
                <c:pt idx="1819">
                  <c:v>18.2</c:v>
                </c:pt>
                <c:pt idx="1820">
                  <c:v>18.21</c:v>
                </c:pt>
                <c:pt idx="1821">
                  <c:v>18.22</c:v>
                </c:pt>
                <c:pt idx="1822">
                  <c:v>18.23</c:v>
                </c:pt>
                <c:pt idx="1823">
                  <c:v>18.239999999999998</c:v>
                </c:pt>
                <c:pt idx="1824">
                  <c:v>18.25</c:v>
                </c:pt>
                <c:pt idx="1825">
                  <c:v>18.260000000000002</c:v>
                </c:pt>
                <c:pt idx="1826">
                  <c:v>18.27</c:v>
                </c:pt>
                <c:pt idx="1827">
                  <c:v>18.28</c:v>
                </c:pt>
                <c:pt idx="1828">
                  <c:v>18.29</c:v>
                </c:pt>
                <c:pt idx="1829">
                  <c:v>18.3</c:v>
                </c:pt>
                <c:pt idx="1830">
                  <c:v>18.309999999999999</c:v>
                </c:pt>
                <c:pt idx="1831">
                  <c:v>18.32</c:v>
                </c:pt>
                <c:pt idx="1832">
                  <c:v>18.329999999999998</c:v>
                </c:pt>
                <c:pt idx="1833">
                  <c:v>18.34</c:v>
                </c:pt>
                <c:pt idx="1834">
                  <c:v>18.350000000000001</c:v>
                </c:pt>
                <c:pt idx="1835">
                  <c:v>18.36</c:v>
                </c:pt>
                <c:pt idx="1836">
                  <c:v>18.37</c:v>
                </c:pt>
                <c:pt idx="1837">
                  <c:v>18.38</c:v>
                </c:pt>
                <c:pt idx="1838">
                  <c:v>18.39</c:v>
                </c:pt>
                <c:pt idx="1839">
                  <c:v>18.399999999999999</c:v>
                </c:pt>
                <c:pt idx="1840">
                  <c:v>18.41</c:v>
                </c:pt>
                <c:pt idx="1841">
                  <c:v>18.420000000000002</c:v>
                </c:pt>
                <c:pt idx="1842">
                  <c:v>18.43</c:v>
                </c:pt>
                <c:pt idx="1843">
                  <c:v>18.440000000000001</c:v>
                </c:pt>
                <c:pt idx="1844">
                  <c:v>18.45</c:v>
                </c:pt>
                <c:pt idx="1845">
                  <c:v>18.46</c:v>
                </c:pt>
                <c:pt idx="1846">
                  <c:v>18.47</c:v>
                </c:pt>
                <c:pt idx="1847">
                  <c:v>18.48</c:v>
                </c:pt>
                <c:pt idx="1848">
                  <c:v>18.489999999999998</c:v>
                </c:pt>
                <c:pt idx="1849">
                  <c:v>18.5</c:v>
                </c:pt>
                <c:pt idx="1850">
                  <c:v>18.510000000000002</c:v>
                </c:pt>
                <c:pt idx="1851">
                  <c:v>18.52</c:v>
                </c:pt>
                <c:pt idx="1852">
                  <c:v>18.53</c:v>
                </c:pt>
                <c:pt idx="1853">
                  <c:v>18.54</c:v>
                </c:pt>
                <c:pt idx="1854">
                  <c:v>18.55</c:v>
                </c:pt>
                <c:pt idx="1855">
                  <c:v>18.559999999999999</c:v>
                </c:pt>
                <c:pt idx="1856">
                  <c:v>18.57</c:v>
                </c:pt>
                <c:pt idx="1857">
                  <c:v>18.579999999999998</c:v>
                </c:pt>
                <c:pt idx="1858">
                  <c:v>18.59</c:v>
                </c:pt>
                <c:pt idx="1859">
                  <c:v>18.600000000000001</c:v>
                </c:pt>
                <c:pt idx="1860">
                  <c:v>18.61</c:v>
                </c:pt>
                <c:pt idx="1861">
                  <c:v>18.62</c:v>
                </c:pt>
                <c:pt idx="1862">
                  <c:v>18.63</c:v>
                </c:pt>
                <c:pt idx="1863">
                  <c:v>18.64</c:v>
                </c:pt>
                <c:pt idx="1864">
                  <c:v>18.649999999999999</c:v>
                </c:pt>
                <c:pt idx="1865">
                  <c:v>18.66</c:v>
                </c:pt>
                <c:pt idx="1866">
                  <c:v>18.670000000000002</c:v>
                </c:pt>
                <c:pt idx="1867">
                  <c:v>18.68</c:v>
                </c:pt>
                <c:pt idx="1868">
                  <c:v>18.690000000000001</c:v>
                </c:pt>
                <c:pt idx="1869">
                  <c:v>18.7</c:v>
                </c:pt>
                <c:pt idx="1870">
                  <c:v>18.71</c:v>
                </c:pt>
                <c:pt idx="1871">
                  <c:v>18.72</c:v>
                </c:pt>
                <c:pt idx="1872">
                  <c:v>18.73</c:v>
                </c:pt>
                <c:pt idx="1873">
                  <c:v>18.739999999999998</c:v>
                </c:pt>
                <c:pt idx="1874">
                  <c:v>18.75</c:v>
                </c:pt>
                <c:pt idx="1875">
                  <c:v>18.760000000000002</c:v>
                </c:pt>
                <c:pt idx="1876">
                  <c:v>18.77</c:v>
                </c:pt>
                <c:pt idx="1877">
                  <c:v>18.78</c:v>
                </c:pt>
                <c:pt idx="1878">
                  <c:v>18.79</c:v>
                </c:pt>
                <c:pt idx="1879">
                  <c:v>18.8</c:v>
                </c:pt>
                <c:pt idx="1880">
                  <c:v>18.809999999999999</c:v>
                </c:pt>
                <c:pt idx="1881">
                  <c:v>18.82</c:v>
                </c:pt>
                <c:pt idx="1882">
                  <c:v>18.829999999999998</c:v>
                </c:pt>
                <c:pt idx="1883">
                  <c:v>18.84</c:v>
                </c:pt>
                <c:pt idx="1884">
                  <c:v>18.850000000000001</c:v>
                </c:pt>
                <c:pt idx="1885">
                  <c:v>18.86</c:v>
                </c:pt>
                <c:pt idx="1886">
                  <c:v>18.87</c:v>
                </c:pt>
                <c:pt idx="1887">
                  <c:v>18.88</c:v>
                </c:pt>
                <c:pt idx="1888">
                  <c:v>18.89</c:v>
                </c:pt>
                <c:pt idx="1889">
                  <c:v>18.899999999999999</c:v>
                </c:pt>
                <c:pt idx="1890">
                  <c:v>18.91</c:v>
                </c:pt>
                <c:pt idx="1891">
                  <c:v>18.920000000000002</c:v>
                </c:pt>
                <c:pt idx="1892">
                  <c:v>18.93</c:v>
                </c:pt>
                <c:pt idx="1893">
                  <c:v>18.940000000000001</c:v>
                </c:pt>
                <c:pt idx="1894">
                  <c:v>18.95</c:v>
                </c:pt>
                <c:pt idx="1895">
                  <c:v>18.96</c:v>
                </c:pt>
                <c:pt idx="1896">
                  <c:v>18.97</c:v>
                </c:pt>
                <c:pt idx="1897">
                  <c:v>18.98</c:v>
                </c:pt>
                <c:pt idx="1898">
                  <c:v>18.989999999999998</c:v>
                </c:pt>
                <c:pt idx="1899">
                  <c:v>19</c:v>
                </c:pt>
                <c:pt idx="1900">
                  <c:v>19.010000000000002</c:v>
                </c:pt>
                <c:pt idx="1901">
                  <c:v>19.02</c:v>
                </c:pt>
                <c:pt idx="1902">
                  <c:v>19.03</c:v>
                </c:pt>
                <c:pt idx="1903">
                  <c:v>19.04</c:v>
                </c:pt>
                <c:pt idx="1904">
                  <c:v>19.05</c:v>
                </c:pt>
                <c:pt idx="1905">
                  <c:v>19.059999999999999</c:v>
                </c:pt>
                <c:pt idx="1906">
                  <c:v>19.07</c:v>
                </c:pt>
                <c:pt idx="1907">
                  <c:v>19.079999999999998</c:v>
                </c:pt>
                <c:pt idx="1908">
                  <c:v>19.09</c:v>
                </c:pt>
                <c:pt idx="1909">
                  <c:v>19.100000000000001</c:v>
                </c:pt>
                <c:pt idx="1910">
                  <c:v>19.11</c:v>
                </c:pt>
                <c:pt idx="1911">
                  <c:v>19.12</c:v>
                </c:pt>
                <c:pt idx="1912">
                  <c:v>19.13</c:v>
                </c:pt>
                <c:pt idx="1913">
                  <c:v>19.14</c:v>
                </c:pt>
                <c:pt idx="1914">
                  <c:v>19.149999999999999</c:v>
                </c:pt>
                <c:pt idx="1915">
                  <c:v>19.16</c:v>
                </c:pt>
                <c:pt idx="1916">
                  <c:v>19.170000000000002</c:v>
                </c:pt>
                <c:pt idx="1917">
                  <c:v>19.18</c:v>
                </c:pt>
                <c:pt idx="1918">
                  <c:v>19.190000000000001</c:v>
                </c:pt>
                <c:pt idx="1919">
                  <c:v>19.2</c:v>
                </c:pt>
                <c:pt idx="1920">
                  <c:v>19.21</c:v>
                </c:pt>
                <c:pt idx="1921">
                  <c:v>19.22</c:v>
                </c:pt>
                <c:pt idx="1922">
                  <c:v>19.23</c:v>
                </c:pt>
                <c:pt idx="1923">
                  <c:v>19.239999999999998</c:v>
                </c:pt>
                <c:pt idx="1924">
                  <c:v>19.25</c:v>
                </c:pt>
                <c:pt idx="1925">
                  <c:v>19.260000000000002</c:v>
                </c:pt>
                <c:pt idx="1926">
                  <c:v>19.27</c:v>
                </c:pt>
                <c:pt idx="1927">
                  <c:v>19.28</c:v>
                </c:pt>
                <c:pt idx="1928">
                  <c:v>19.29</c:v>
                </c:pt>
                <c:pt idx="1929">
                  <c:v>19.3</c:v>
                </c:pt>
                <c:pt idx="1930">
                  <c:v>19.309999999999999</c:v>
                </c:pt>
                <c:pt idx="1931">
                  <c:v>19.32</c:v>
                </c:pt>
                <c:pt idx="1932">
                  <c:v>19.329999999999998</c:v>
                </c:pt>
                <c:pt idx="1933">
                  <c:v>19.34</c:v>
                </c:pt>
                <c:pt idx="1934">
                  <c:v>19.350000000000001</c:v>
                </c:pt>
                <c:pt idx="1935">
                  <c:v>19.36</c:v>
                </c:pt>
                <c:pt idx="1936">
                  <c:v>19.37</c:v>
                </c:pt>
                <c:pt idx="1937">
                  <c:v>19.38</c:v>
                </c:pt>
                <c:pt idx="1938">
                  <c:v>19.39</c:v>
                </c:pt>
                <c:pt idx="1939">
                  <c:v>19.399999999999999</c:v>
                </c:pt>
                <c:pt idx="1940">
                  <c:v>19.41</c:v>
                </c:pt>
                <c:pt idx="1941">
                  <c:v>19.420000000000002</c:v>
                </c:pt>
                <c:pt idx="1942">
                  <c:v>19.43</c:v>
                </c:pt>
                <c:pt idx="1943">
                  <c:v>19.440000000000001</c:v>
                </c:pt>
                <c:pt idx="1944">
                  <c:v>19.45</c:v>
                </c:pt>
                <c:pt idx="1945">
                  <c:v>19.46</c:v>
                </c:pt>
                <c:pt idx="1946">
                  <c:v>19.47</c:v>
                </c:pt>
                <c:pt idx="1947">
                  <c:v>19.48</c:v>
                </c:pt>
                <c:pt idx="1948">
                  <c:v>19.489999999999998</c:v>
                </c:pt>
                <c:pt idx="1949">
                  <c:v>19.5</c:v>
                </c:pt>
                <c:pt idx="1950">
                  <c:v>19.510000000000002</c:v>
                </c:pt>
                <c:pt idx="1951">
                  <c:v>19.52</c:v>
                </c:pt>
                <c:pt idx="1952">
                  <c:v>19.53</c:v>
                </c:pt>
                <c:pt idx="1953">
                  <c:v>19.54</c:v>
                </c:pt>
                <c:pt idx="1954">
                  <c:v>19.55</c:v>
                </c:pt>
                <c:pt idx="1955">
                  <c:v>19.559999999999999</c:v>
                </c:pt>
                <c:pt idx="1956">
                  <c:v>19.57</c:v>
                </c:pt>
                <c:pt idx="1957">
                  <c:v>19.579999999999998</c:v>
                </c:pt>
                <c:pt idx="1958">
                  <c:v>19.59</c:v>
                </c:pt>
                <c:pt idx="1959">
                  <c:v>19.600000000000001</c:v>
                </c:pt>
                <c:pt idx="1960">
                  <c:v>19.61</c:v>
                </c:pt>
                <c:pt idx="1961">
                  <c:v>19.62</c:v>
                </c:pt>
                <c:pt idx="1962">
                  <c:v>19.63</c:v>
                </c:pt>
                <c:pt idx="1963">
                  <c:v>19.64</c:v>
                </c:pt>
                <c:pt idx="1964">
                  <c:v>19.649999999999999</c:v>
                </c:pt>
                <c:pt idx="1965">
                  <c:v>19.66</c:v>
                </c:pt>
                <c:pt idx="1966">
                  <c:v>19.670000000000002</c:v>
                </c:pt>
                <c:pt idx="1967">
                  <c:v>19.68</c:v>
                </c:pt>
                <c:pt idx="1968">
                  <c:v>19.690000000000001</c:v>
                </c:pt>
                <c:pt idx="1969">
                  <c:v>19.7</c:v>
                </c:pt>
                <c:pt idx="1970">
                  <c:v>19.71</c:v>
                </c:pt>
                <c:pt idx="1971">
                  <c:v>19.72</c:v>
                </c:pt>
                <c:pt idx="1972">
                  <c:v>19.73</c:v>
                </c:pt>
                <c:pt idx="1973">
                  <c:v>19.739999999999998</c:v>
                </c:pt>
                <c:pt idx="1974">
                  <c:v>19.75</c:v>
                </c:pt>
                <c:pt idx="1975">
                  <c:v>19.760000000000002</c:v>
                </c:pt>
                <c:pt idx="1976">
                  <c:v>19.77</c:v>
                </c:pt>
                <c:pt idx="1977">
                  <c:v>19.78</c:v>
                </c:pt>
                <c:pt idx="1978">
                  <c:v>19.79</c:v>
                </c:pt>
                <c:pt idx="1979">
                  <c:v>19.8</c:v>
                </c:pt>
                <c:pt idx="1980">
                  <c:v>19.809999999999999</c:v>
                </c:pt>
                <c:pt idx="1981">
                  <c:v>19.82</c:v>
                </c:pt>
                <c:pt idx="1982">
                  <c:v>19.829999999999998</c:v>
                </c:pt>
                <c:pt idx="1983">
                  <c:v>19.84</c:v>
                </c:pt>
                <c:pt idx="1984">
                  <c:v>19.850000000000001</c:v>
                </c:pt>
                <c:pt idx="1985">
                  <c:v>19.86</c:v>
                </c:pt>
                <c:pt idx="1986">
                  <c:v>19.87</c:v>
                </c:pt>
                <c:pt idx="1987">
                  <c:v>19.88</c:v>
                </c:pt>
                <c:pt idx="1988">
                  <c:v>19.89</c:v>
                </c:pt>
                <c:pt idx="1989">
                  <c:v>19.899999999999999</c:v>
                </c:pt>
                <c:pt idx="1990">
                  <c:v>19.91</c:v>
                </c:pt>
                <c:pt idx="1991">
                  <c:v>19.920000000000002</c:v>
                </c:pt>
                <c:pt idx="1992">
                  <c:v>19.93</c:v>
                </c:pt>
                <c:pt idx="1993">
                  <c:v>19.940000000000001</c:v>
                </c:pt>
                <c:pt idx="1994">
                  <c:v>19.95</c:v>
                </c:pt>
                <c:pt idx="1995">
                  <c:v>19.96</c:v>
                </c:pt>
                <c:pt idx="1996">
                  <c:v>19.97</c:v>
                </c:pt>
                <c:pt idx="1997">
                  <c:v>19.98</c:v>
                </c:pt>
                <c:pt idx="1998">
                  <c:v>19.989999999999998</c:v>
                </c:pt>
                <c:pt idx="1999">
                  <c:v>20</c:v>
                </c:pt>
                <c:pt idx="2000">
                  <c:v>20.010000000000002</c:v>
                </c:pt>
                <c:pt idx="2001">
                  <c:v>20.02</c:v>
                </c:pt>
                <c:pt idx="2002">
                  <c:v>20.03</c:v>
                </c:pt>
                <c:pt idx="2003">
                  <c:v>20.04</c:v>
                </c:pt>
                <c:pt idx="2004">
                  <c:v>20.05</c:v>
                </c:pt>
                <c:pt idx="2005">
                  <c:v>20.059999999999999</c:v>
                </c:pt>
                <c:pt idx="2006">
                  <c:v>20.07</c:v>
                </c:pt>
                <c:pt idx="2007">
                  <c:v>20.079999999999998</c:v>
                </c:pt>
                <c:pt idx="2008">
                  <c:v>20.09</c:v>
                </c:pt>
                <c:pt idx="2009">
                  <c:v>20.100000000000001</c:v>
                </c:pt>
                <c:pt idx="2010">
                  <c:v>20.11</c:v>
                </c:pt>
                <c:pt idx="2011">
                  <c:v>20.12</c:v>
                </c:pt>
                <c:pt idx="2012">
                  <c:v>20.13</c:v>
                </c:pt>
                <c:pt idx="2013">
                  <c:v>20.14</c:v>
                </c:pt>
                <c:pt idx="2014">
                  <c:v>20.149999999999999</c:v>
                </c:pt>
                <c:pt idx="2015">
                  <c:v>20.16</c:v>
                </c:pt>
                <c:pt idx="2016">
                  <c:v>20.170000000000002</c:v>
                </c:pt>
                <c:pt idx="2017">
                  <c:v>20.18</c:v>
                </c:pt>
                <c:pt idx="2018">
                  <c:v>20.190000000000001</c:v>
                </c:pt>
                <c:pt idx="2019">
                  <c:v>20.2</c:v>
                </c:pt>
                <c:pt idx="2020">
                  <c:v>20.21</c:v>
                </c:pt>
                <c:pt idx="2021">
                  <c:v>20.22</c:v>
                </c:pt>
                <c:pt idx="2022">
                  <c:v>20.23</c:v>
                </c:pt>
                <c:pt idx="2023">
                  <c:v>20.239999999999998</c:v>
                </c:pt>
                <c:pt idx="2024">
                  <c:v>20.25</c:v>
                </c:pt>
                <c:pt idx="2025">
                  <c:v>20.260000000000002</c:v>
                </c:pt>
                <c:pt idx="2026">
                  <c:v>20.27</c:v>
                </c:pt>
                <c:pt idx="2027">
                  <c:v>20.28</c:v>
                </c:pt>
                <c:pt idx="2028">
                  <c:v>20.29</c:v>
                </c:pt>
                <c:pt idx="2029">
                  <c:v>20.3</c:v>
                </c:pt>
                <c:pt idx="2030">
                  <c:v>20.309999999999999</c:v>
                </c:pt>
                <c:pt idx="2031">
                  <c:v>20.32</c:v>
                </c:pt>
                <c:pt idx="2032">
                  <c:v>20.329999999999998</c:v>
                </c:pt>
                <c:pt idx="2033">
                  <c:v>20.34</c:v>
                </c:pt>
                <c:pt idx="2034">
                  <c:v>20.350000000000001</c:v>
                </c:pt>
                <c:pt idx="2035">
                  <c:v>20.36</c:v>
                </c:pt>
                <c:pt idx="2036">
                  <c:v>20.37</c:v>
                </c:pt>
                <c:pt idx="2037">
                  <c:v>20.38</c:v>
                </c:pt>
                <c:pt idx="2038">
                  <c:v>20.39</c:v>
                </c:pt>
                <c:pt idx="2039">
                  <c:v>20.399999999999999</c:v>
                </c:pt>
                <c:pt idx="2040">
                  <c:v>20.41</c:v>
                </c:pt>
                <c:pt idx="2041">
                  <c:v>20.420000000000002</c:v>
                </c:pt>
                <c:pt idx="2042">
                  <c:v>20.43</c:v>
                </c:pt>
                <c:pt idx="2043">
                  <c:v>20.440000000000001</c:v>
                </c:pt>
                <c:pt idx="2044">
                  <c:v>20.45</c:v>
                </c:pt>
                <c:pt idx="2045">
                  <c:v>20.46</c:v>
                </c:pt>
                <c:pt idx="2046">
                  <c:v>20.47</c:v>
                </c:pt>
                <c:pt idx="2047">
                  <c:v>20.48</c:v>
                </c:pt>
                <c:pt idx="2048">
                  <c:v>20.49</c:v>
                </c:pt>
                <c:pt idx="2049">
                  <c:v>20.5</c:v>
                </c:pt>
                <c:pt idx="2050">
                  <c:v>20.51</c:v>
                </c:pt>
                <c:pt idx="2051">
                  <c:v>20.52</c:v>
                </c:pt>
                <c:pt idx="2052">
                  <c:v>20.53</c:v>
                </c:pt>
                <c:pt idx="2053">
                  <c:v>20.54</c:v>
                </c:pt>
                <c:pt idx="2054">
                  <c:v>20.55</c:v>
                </c:pt>
                <c:pt idx="2055">
                  <c:v>20.56</c:v>
                </c:pt>
                <c:pt idx="2056">
                  <c:v>20.57</c:v>
                </c:pt>
                <c:pt idx="2057">
                  <c:v>20.58</c:v>
                </c:pt>
                <c:pt idx="2058">
                  <c:v>20.59</c:v>
                </c:pt>
                <c:pt idx="2059">
                  <c:v>20.6</c:v>
                </c:pt>
                <c:pt idx="2060">
                  <c:v>20.61</c:v>
                </c:pt>
                <c:pt idx="2061">
                  <c:v>20.62</c:v>
                </c:pt>
                <c:pt idx="2062">
                  <c:v>20.63</c:v>
                </c:pt>
                <c:pt idx="2063">
                  <c:v>20.64</c:v>
                </c:pt>
                <c:pt idx="2064">
                  <c:v>20.65</c:v>
                </c:pt>
                <c:pt idx="2065">
                  <c:v>20.66</c:v>
                </c:pt>
                <c:pt idx="2066">
                  <c:v>20.67</c:v>
                </c:pt>
                <c:pt idx="2067">
                  <c:v>20.68</c:v>
                </c:pt>
                <c:pt idx="2068">
                  <c:v>20.69</c:v>
                </c:pt>
                <c:pt idx="2069">
                  <c:v>20.7</c:v>
                </c:pt>
                <c:pt idx="2070">
                  <c:v>20.71</c:v>
                </c:pt>
                <c:pt idx="2071">
                  <c:v>20.72</c:v>
                </c:pt>
                <c:pt idx="2072">
                  <c:v>20.73</c:v>
                </c:pt>
                <c:pt idx="2073">
                  <c:v>20.74</c:v>
                </c:pt>
                <c:pt idx="2074">
                  <c:v>20.75</c:v>
                </c:pt>
                <c:pt idx="2075">
                  <c:v>20.76</c:v>
                </c:pt>
                <c:pt idx="2076">
                  <c:v>20.77</c:v>
                </c:pt>
                <c:pt idx="2077">
                  <c:v>20.78</c:v>
                </c:pt>
                <c:pt idx="2078">
                  <c:v>20.79</c:v>
                </c:pt>
                <c:pt idx="2079">
                  <c:v>20.8</c:v>
                </c:pt>
                <c:pt idx="2080">
                  <c:v>20.81</c:v>
                </c:pt>
                <c:pt idx="2081">
                  <c:v>20.82</c:v>
                </c:pt>
                <c:pt idx="2082">
                  <c:v>20.83</c:v>
                </c:pt>
                <c:pt idx="2083">
                  <c:v>20.84</c:v>
                </c:pt>
                <c:pt idx="2084">
                  <c:v>20.85</c:v>
                </c:pt>
                <c:pt idx="2085">
                  <c:v>20.86</c:v>
                </c:pt>
                <c:pt idx="2086">
                  <c:v>20.87</c:v>
                </c:pt>
                <c:pt idx="2087">
                  <c:v>20.88</c:v>
                </c:pt>
                <c:pt idx="2088">
                  <c:v>20.89</c:v>
                </c:pt>
                <c:pt idx="2089">
                  <c:v>20.9</c:v>
                </c:pt>
                <c:pt idx="2090">
                  <c:v>20.91</c:v>
                </c:pt>
                <c:pt idx="2091">
                  <c:v>20.92</c:v>
                </c:pt>
                <c:pt idx="2092">
                  <c:v>20.93</c:v>
                </c:pt>
                <c:pt idx="2093">
                  <c:v>20.94</c:v>
                </c:pt>
                <c:pt idx="2094">
                  <c:v>20.95</c:v>
                </c:pt>
                <c:pt idx="2095">
                  <c:v>20.96</c:v>
                </c:pt>
                <c:pt idx="2096">
                  <c:v>20.97</c:v>
                </c:pt>
                <c:pt idx="2097">
                  <c:v>20.98</c:v>
                </c:pt>
                <c:pt idx="2098">
                  <c:v>20.99</c:v>
                </c:pt>
                <c:pt idx="2099">
                  <c:v>21</c:v>
                </c:pt>
                <c:pt idx="2100">
                  <c:v>21.01</c:v>
                </c:pt>
                <c:pt idx="2101">
                  <c:v>21.02</c:v>
                </c:pt>
                <c:pt idx="2102">
                  <c:v>21.03</c:v>
                </c:pt>
                <c:pt idx="2103">
                  <c:v>21.04</c:v>
                </c:pt>
                <c:pt idx="2104">
                  <c:v>21.05</c:v>
                </c:pt>
                <c:pt idx="2105">
                  <c:v>21.06</c:v>
                </c:pt>
                <c:pt idx="2106">
                  <c:v>21.07</c:v>
                </c:pt>
                <c:pt idx="2107">
                  <c:v>21.08</c:v>
                </c:pt>
                <c:pt idx="2108">
                  <c:v>21.09</c:v>
                </c:pt>
                <c:pt idx="2109">
                  <c:v>21.1</c:v>
                </c:pt>
                <c:pt idx="2110">
                  <c:v>21.11</c:v>
                </c:pt>
                <c:pt idx="2111">
                  <c:v>21.12</c:v>
                </c:pt>
                <c:pt idx="2112">
                  <c:v>21.13</c:v>
                </c:pt>
                <c:pt idx="2113">
                  <c:v>21.14</c:v>
                </c:pt>
                <c:pt idx="2114">
                  <c:v>21.15</c:v>
                </c:pt>
                <c:pt idx="2115">
                  <c:v>21.16</c:v>
                </c:pt>
                <c:pt idx="2116">
                  <c:v>21.17</c:v>
                </c:pt>
                <c:pt idx="2117">
                  <c:v>21.18</c:v>
                </c:pt>
                <c:pt idx="2118">
                  <c:v>21.19</c:v>
                </c:pt>
                <c:pt idx="2119">
                  <c:v>21.2</c:v>
                </c:pt>
                <c:pt idx="2120">
                  <c:v>21.21</c:v>
                </c:pt>
                <c:pt idx="2121">
                  <c:v>21.22</c:v>
                </c:pt>
                <c:pt idx="2122">
                  <c:v>21.23</c:v>
                </c:pt>
                <c:pt idx="2123">
                  <c:v>21.24</c:v>
                </c:pt>
                <c:pt idx="2124">
                  <c:v>21.25</c:v>
                </c:pt>
                <c:pt idx="2125">
                  <c:v>21.26</c:v>
                </c:pt>
                <c:pt idx="2126">
                  <c:v>21.27</c:v>
                </c:pt>
                <c:pt idx="2127">
                  <c:v>21.28</c:v>
                </c:pt>
                <c:pt idx="2128">
                  <c:v>21.29</c:v>
                </c:pt>
                <c:pt idx="2129">
                  <c:v>21.3</c:v>
                </c:pt>
                <c:pt idx="2130">
                  <c:v>21.31</c:v>
                </c:pt>
                <c:pt idx="2131">
                  <c:v>21.32</c:v>
                </c:pt>
                <c:pt idx="2132">
                  <c:v>21.33</c:v>
                </c:pt>
                <c:pt idx="2133">
                  <c:v>21.34</c:v>
                </c:pt>
                <c:pt idx="2134">
                  <c:v>21.35</c:v>
                </c:pt>
                <c:pt idx="2135">
                  <c:v>21.36</c:v>
                </c:pt>
                <c:pt idx="2136">
                  <c:v>21.37</c:v>
                </c:pt>
                <c:pt idx="2137">
                  <c:v>21.38</c:v>
                </c:pt>
                <c:pt idx="2138">
                  <c:v>21.39</c:v>
                </c:pt>
                <c:pt idx="2139">
                  <c:v>21.4</c:v>
                </c:pt>
                <c:pt idx="2140">
                  <c:v>21.41</c:v>
                </c:pt>
                <c:pt idx="2141">
                  <c:v>21.42</c:v>
                </c:pt>
                <c:pt idx="2142">
                  <c:v>21.43</c:v>
                </c:pt>
                <c:pt idx="2143">
                  <c:v>21.44</c:v>
                </c:pt>
                <c:pt idx="2144">
                  <c:v>21.45</c:v>
                </c:pt>
                <c:pt idx="2145">
                  <c:v>21.46</c:v>
                </c:pt>
                <c:pt idx="2146">
                  <c:v>21.47</c:v>
                </c:pt>
                <c:pt idx="2147">
                  <c:v>21.48</c:v>
                </c:pt>
                <c:pt idx="2148">
                  <c:v>21.49</c:v>
                </c:pt>
                <c:pt idx="2149">
                  <c:v>21.5</c:v>
                </c:pt>
                <c:pt idx="2150">
                  <c:v>21.51</c:v>
                </c:pt>
                <c:pt idx="2151">
                  <c:v>21.52</c:v>
                </c:pt>
                <c:pt idx="2152">
                  <c:v>21.53</c:v>
                </c:pt>
                <c:pt idx="2153">
                  <c:v>21.54</c:v>
                </c:pt>
                <c:pt idx="2154">
                  <c:v>21.55</c:v>
                </c:pt>
                <c:pt idx="2155">
                  <c:v>21.56</c:v>
                </c:pt>
                <c:pt idx="2156">
                  <c:v>21.57</c:v>
                </c:pt>
                <c:pt idx="2157">
                  <c:v>21.58</c:v>
                </c:pt>
                <c:pt idx="2158">
                  <c:v>21.59</c:v>
                </c:pt>
                <c:pt idx="2159">
                  <c:v>21.6</c:v>
                </c:pt>
                <c:pt idx="2160">
                  <c:v>21.61</c:v>
                </c:pt>
                <c:pt idx="2161">
                  <c:v>21.62</c:v>
                </c:pt>
                <c:pt idx="2162">
                  <c:v>21.63</c:v>
                </c:pt>
                <c:pt idx="2163">
                  <c:v>21.64</c:v>
                </c:pt>
                <c:pt idx="2164">
                  <c:v>21.65</c:v>
                </c:pt>
                <c:pt idx="2165">
                  <c:v>21.66</c:v>
                </c:pt>
                <c:pt idx="2166">
                  <c:v>21.67</c:v>
                </c:pt>
                <c:pt idx="2167">
                  <c:v>21.68</c:v>
                </c:pt>
                <c:pt idx="2168">
                  <c:v>21.69</c:v>
                </c:pt>
                <c:pt idx="2169">
                  <c:v>21.7</c:v>
                </c:pt>
                <c:pt idx="2170">
                  <c:v>21.71</c:v>
                </c:pt>
                <c:pt idx="2171">
                  <c:v>21.72</c:v>
                </c:pt>
                <c:pt idx="2172">
                  <c:v>21.73</c:v>
                </c:pt>
                <c:pt idx="2173">
                  <c:v>21.74</c:v>
                </c:pt>
                <c:pt idx="2174">
                  <c:v>21.75</c:v>
                </c:pt>
                <c:pt idx="2175">
                  <c:v>21.76</c:v>
                </c:pt>
                <c:pt idx="2176">
                  <c:v>21.77</c:v>
                </c:pt>
                <c:pt idx="2177">
                  <c:v>21.78</c:v>
                </c:pt>
                <c:pt idx="2178">
                  <c:v>21.79</c:v>
                </c:pt>
                <c:pt idx="2179">
                  <c:v>21.8</c:v>
                </c:pt>
                <c:pt idx="2180">
                  <c:v>21.81</c:v>
                </c:pt>
                <c:pt idx="2181">
                  <c:v>21.82</c:v>
                </c:pt>
                <c:pt idx="2182">
                  <c:v>21.83</c:v>
                </c:pt>
                <c:pt idx="2183">
                  <c:v>21.84</c:v>
                </c:pt>
                <c:pt idx="2184">
                  <c:v>21.85</c:v>
                </c:pt>
                <c:pt idx="2185">
                  <c:v>21.86</c:v>
                </c:pt>
                <c:pt idx="2186">
                  <c:v>21.87</c:v>
                </c:pt>
                <c:pt idx="2187">
                  <c:v>21.88</c:v>
                </c:pt>
                <c:pt idx="2188">
                  <c:v>21.89</c:v>
                </c:pt>
                <c:pt idx="2189">
                  <c:v>21.9</c:v>
                </c:pt>
                <c:pt idx="2190">
                  <c:v>21.91</c:v>
                </c:pt>
                <c:pt idx="2191">
                  <c:v>21.92</c:v>
                </c:pt>
                <c:pt idx="2192">
                  <c:v>21.93</c:v>
                </c:pt>
                <c:pt idx="2193">
                  <c:v>21.94</c:v>
                </c:pt>
                <c:pt idx="2194">
                  <c:v>21.95</c:v>
                </c:pt>
                <c:pt idx="2195">
                  <c:v>21.96</c:v>
                </c:pt>
                <c:pt idx="2196">
                  <c:v>21.97</c:v>
                </c:pt>
                <c:pt idx="2197">
                  <c:v>21.98</c:v>
                </c:pt>
                <c:pt idx="2198">
                  <c:v>21.99</c:v>
                </c:pt>
                <c:pt idx="2199">
                  <c:v>22</c:v>
                </c:pt>
                <c:pt idx="2200">
                  <c:v>22.01</c:v>
                </c:pt>
                <c:pt idx="2201">
                  <c:v>22.02</c:v>
                </c:pt>
                <c:pt idx="2202">
                  <c:v>22.03</c:v>
                </c:pt>
                <c:pt idx="2203">
                  <c:v>22.04</c:v>
                </c:pt>
                <c:pt idx="2204">
                  <c:v>22.05</c:v>
                </c:pt>
                <c:pt idx="2205">
                  <c:v>22.06</c:v>
                </c:pt>
                <c:pt idx="2206">
                  <c:v>22.07</c:v>
                </c:pt>
                <c:pt idx="2207">
                  <c:v>22.08</c:v>
                </c:pt>
                <c:pt idx="2208">
                  <c:v>22.09</c:v>
                </c:pt>
                <c:pt idx="2209">
                  <c:v>22.1</c:v>
                </c:pt>
                <c:pt idx="2210">
                  <c:v>22.11</c:v>
                </c:pt>
                <c:pt idx="2211">
                  <c:v>22.12</c:v>
                </c:pt>
                <c:pt idx="2212">
                  <c:v>22.13</c:v>
                </c:pt>
                <c:pt idx="2213">
                  <c:v>22.14</c:v>
                </c:pt>
                <c:pt idx="2214">
                  <c:v>22.15</c:v>
                </c:pt>
                <c:pt idx="2215">
                  <c:v>22.16</c:v>
                </c:pt>
                <c:pt idx="2216">
                  <c:v>22.17</c:v>
                </c:pt>
                <c:pt idx="2217">
                  <c:v>22.18</c:v>
                </c:pt>
                <c:pt idx="2218">
                  <c:v>22.19</c:v>
                </c:pt>
                <c:pt idx="2219">
                  <c:v>22.2</c:v>
                </c:pt>
                <c:pt idx="2220">
                  <c:v>22.21</c:v>
                </c:pt>
                <c:pt idx="2221">
                  <c:v>22.22</c:v>
                </c:pt>
                <c:pt idx="2222">
                  <c:v>22.23</c:v>
                </c:pt>
                <c:pt idx="2223">
                  <c:v>22.24</c:v>
                </c:pt>
                <c:pt idx="2224">
                  <c:v>22.25</c:v>
                </c:pt>
                <c:pt idx="2225">
                  <c:v>22.26</c:v>
                </c:pt>
                <c:pt idx="2226">
                  <c:v>22.27</c:v>
                </c:pt>
                <c:pt idx="2227">
                  <c:v>22.28</c:v>
                </c:pt>
                <c:pt idx="2228">
                  <c:v>22.29</c:v>
                </c:pt>
                <c:pt idx="2229">
                  <c:v>22.3</c:v>
                </c:pt>
                <c:pt idx="2230">
                  <c:v>22.31</c:v>
                </c:pt>
                <c:pt idx="2231">
                  <c:v>22.32</c:v>
                </c:pt>
                <c:pt idx="2232">
                  <c:v>22.33</c:v>
                </c:pt>
                <c:pt idx="2233">
                  <c:v>22.34</c:v>
                </c:pt>
                <c:pt idx="2234">
                  <c:v>22.35</c:v>
                </c:pt>
                <c:pt idx="2235">
                  <c:v>22.36</c:v>
                </c:pt>
                <c:pt idx="2236">
                  <c:v>22.37</c:v>
                </c:pt>
                <c:pt idx="2237">
                  <c:v>22.38</c:v>
                </c:pt>
                <c:pt idx="2238">
                  <c:v>22.39</c:v>
                </c:pt>
                <c:pt idx="2239">
                  <c:v>22.4</c:v>
                </c:pt>
                <c:pt idx="2240">
                  <c:v>22.41</c:v>
                </c:pt>
                <c:pt idx="2241">
                  <c:v>22.42</c:v>
                </c:pt>
                <c:pt idx="2242">
                  <c:v>22.43</c:v>
                </c:pt>
                <c:pt idx="2243">
                  <c:v>22.44</c:v>
                </c:pt>
                <c:pt idx="2244">
                  <c:v>22.45</c:v>
                </c:pt>
                <c:pt idx="2245">
                  <c:v>22.46</c:v>
                </c:pt>
                <c:pt idx="2246">
                  <c:v>22.47</c:v>
                </c:pt>
                <c:pt idx="2247">
                  <c:v>22.48</c:v>
                </c:pt>
                <c:pt idx="2248">
                  <c:v>22.49</c:v>
                </c:pt>
                <c:pt idx="2249">
                  <c:v>22.5</c:v>
                </c:pt>
                <c:pt idx="2250">
                  <c:v>22.51</c:v>
                </c:pt>
                <c:pt idx="2251">
                  <c:v>22.52</c:v>
                </c:pt>
                <c:pt idx="2252">
                  <c:v>22.53</c:v>
                </c:pt>
                <c:pt idx="2253">
                  <c:v>22.54</c:v>
                </c:pt>
                <c:pt idx="2254">
                  <c:v>22.55</c:v>
                </c:pt>
                <c:pt idx="2255">
                  <c:v>22.56</c:v>
                </c:pt>
                <c:pt idx="2256">
                  <c:v>22.57</c:v>
                </c:pt>
                <c:pt idx="2257">
                  <c:v>22.58</c:v>
                </c:pt>
                <c:pt idx="2258">
                  <c:v>22.59</c:v>
                </c:pt>
                <c:pt idx="2259">
                  <c:v>22.6</c:v>
                </c:pt>
                <c:pt idx="2260">
                  <c:v>22.61</c:v>
                </c:pt>
                <c:pt idx="2261">
                  <c:v>22.62</c:v>
                </c:pt>
                <c:pt idx="2262">
                  <c:v>22.63</c:v>
                </c:pt>
                <c:pt idx="2263">
                  <c:v>22.64</c:v>
                </c:pt>
                <c:pt idx="2264">
                  <c:v>22.65</c:v>
                </c:pt>
                <c:pt idx="2265">
                  <c:v>22.66</c:v>
                </c:pt>
                <c:pt idx="2266">
                  <c:v>22.67</c:v>
                </c:pt>
                <c:pt idx="2267">
                  <c:v>22.68</c:v>
                </c:pt>
                <c:pt idx="2268">
                  <c:v>22.69</c:v>
                </c:pt>
                <c:pt idx="2269">
                  <c:v>22.7</c:v>
                </c:pt>
                <c:pt idx="2270">
                  <c:v>22.71</c:v>
                </c:pt>
                <c:pt idx="2271">
                  <c:v>22.72</c:v>
                </c:pt>
                <c:pt idx="2272">
                  <c:v>22.73</c:v>
                </c:pt>
                <c:pt idx="2273">
                  <c:v>22.74</c:v>
                </c:pt>
                <c:pt idx="2274">
                  <c:v>22.75</c:v>
                </c:pt>
                <c:pt idx="2275">
                  <c:v>22.76</c:v>
                </c:pt>
                <c:pt idx="2276">
                  <c:v>22.77</c:v>
                </c:pt>
                <c:pt idx="2277">
                  <c:v>22.78</c:v>
                </c:pt>
                <c:pt idx="2278">
                  <c:v>22.79</c:v>
                </c:pt>
                <c:pt idx="2279">
                  <c:v>22.8</c:v>
                </c:pt>
                <c:pt idx="2280">
                  <c:v>22.81</c:v>
                </c:pt>
                <c:pt idx="2281">
                  <c:v>22.82</c:v>
                </c:pt>
                <c:pt idx="2282">
                  <c:v>22.83</c:v>
                </c:pt>
                <c:pt idx="2283">
                  <c:v>22.84</c:v>
                </c:pt>
                <c:pt idx="2284">
                  <c:v>22.85</c:v>
                </c:pt>
                <c:pt idx="2285">
                  <c:v>22.86</c:v>
                </c:pt>
                <c:pt idx="2286">
                  <c:v>22.87</c:v>
                </c:pt>
                <c:pt idx="2287">
                  <c:v>22.88</c:v>
                </c:pt>
                <c:pt idx="2288">
                  <c:v>22.89</c:v>
                </c:pt>
                <c:pt idx="2289">
                  <c:v>22.9</c:v>
                </c:pt>
                <c:pt idx="2290">
                  <c:v>22.91</c:v>
                </c:pt>
                <c:pt idx="2291">
                  <c:v>22.92</c:v>
                </c:pt>
                <c:pt idx="2292">
                  <c:v>22.93</c:v>
                </c:pt>
                <c:pt idx="2293">
                  <c:v>22.94</c:v>
                </c:pt>
                <c:pt idx="2294">
                  <c:v>22.95</c:v>
                </c:pt>
                <c:pt idx="2295">
                  <c:v>22.96</c:v>
                </c:pt>
                <c:pt idx="2296">
                  <c:v>22.97</c:v>
                </c:pt>
                <c:pt idx="2297">
                  <c:v>22.98</c:v>
                </c:pt>
                <c:pt idx="2298">
                  <c:v>22.99</c:v>
                </c:pt>
                <c:pt idx="2299">
                  <c:v>23</c:v>
                </c:pt>
                <c:pt idx="2300">
                  <c:v>23.01</c:v>
                </c:pt>
                <c:pt idx="2301">
                  <c:v>23.02</c:v>
                </c:pt>
                <c:pt idx="2302">
                  <c:v>23.03</c:v>
                </c:pt>
                <c:pt idx="2303">
                  <c:v>23.04</c:v>
                </c:pt>
                <c:pt idx="2304">
                  <c:v>23.05</c:v>
                </c:pt>
                <c:pt idx="2305">
                  <c:v>23.06</c:v>
                </c:pt>
                <c:pt idx="2306">
                  <c:v>23.07</c:v>
                </c:pt>
                <c:pt idx="2307">
                  <c:v>23.08</c:v>
                </c:pt>
                <c:pt idx="2308">
                  <c:v>23.09</c:v>
                </c:pt>
                <c:pt idx="2309">
                  <c:v>23.1</c:v>
                </c:pt>
                <c:pt idx="2310">
                  <c:v>23.11</c:v>
                </c:pt>
                <c:pt idx="2311">
                  <c:v>23.12</c:v>
                </c:pt>
                <c:pt idx="2312">
                  <c:v>23.13</c:v>
                </c:pt>
                <c:pt idx="2313">
                  <c:v>23.14</c:v>
                </c:pt>
                <c:pt idx="2314">
                  <c:v>23.15</c:v>
                </c:pt>
                <c:pt idx="2315">
                  <c:v>23.16</c:v>
                </c:pt>
                <c:pt idx="2316">
                  <c:v>23.17</c:v>
                </c:pt>
                <c:pt idx="2317">
                  <c:v>23.18</c:v>
                </c:pt>
                <c:pt idx="2318">
                  <c:v>23.19</c:v>
                </c:pt>
                <c:pt idx="2319">
                  <c:v>23.2</c:v>
                </c:pt>
                <c:pt idx="2320">
                  <c:v>23.21</c:v>
                </c:pt>
                <c:pt idx="2321">
                  <c:v>23.22</c:v>
                </c:pt>
                <c:pt idx="2322">
                  <c:v>23.23</c:v>
                </c:pt>
                <c:pt idx="2323">
                  <c:v>23.24</c:v>
                </c:pt>
                <c:pt idx="2324">
                  <c:v>23.25</c:v>
                </c:pt>
                <c:pt idx="2325">
                  <c:v>23.26</c:v>
                </c:pt>
                <c:pt idx="2326">
                  <c:v>23.27</c:v>
                </c:pt>
                <c:pt idx="2327">
                  <c:v>23.28</c:v>
                </c:pt>
                <c:pt idx="2328">
                  <c:v>23.29</c:v>
                </c:pt>
                <c:pt idx="2329">
                  <c:v>23.3</c:v>
                </c:pt>
                <c:pt idx="2330">
                  <c:v>23.31</c:v>
                </c:pt>
                <c:pt idx="2331">
                  <c:v>23.32</c:v>
                </c:pt>
                <c:pt idx="2332">
                  <c:v>23.33</c:v>
                </c:pt>
                <c:pt idx="2333">
                  <c:v>23.34</c:v>
                </c:pt>
                <c:pt idx="2334">
                  <c:v>23.35</c:v>
                </c:pt>
                <c:pt idx="2335">
                  <c:v>23.36</c:v>
                </c:pt>
                <c:pt idx="2336">
                  <c:v>23.37</c:v>
                </c:pt>
                <c:pt idx="2337">
                  <c:v>23.38</c:v>
                </c:pt>
                <c:pt idx="2338">
                  <c:v>23.39</c:v>
                </c:pt>
                <c:pt idx="2339">
                  <c:v>23.4</c:v>
                </c:pt>
                <c:pt idx="2340">
                  <c:v>23.41</c:v>
                </c:pt>
                <c:pt idx="2341">
                  <c:v>23.42</c:v>
                </c:pt>
                <c:pt idx="2342">
                  <c:v>23.43</c:v>
                </c:pt>
                <c:pt idx="2343">
                  <c:v>23.44</c:v>
                </c:pt>
                <c:pt idx="2344">
                  <c:v>23.45</c:v>
                </c:pt>
                <c:pt idx="2345">
                  <c:v>23.46</c:v>
                </c:pt>
                <c:pt idx="2346">
                  <c:v>23.47</c:v>
                </c:pt>
                <c:pt idx="2347">
                  <c:v>23.48</c:v>
                </c:pt>
                <c:pt idx="2348">
                  <c:v>23.49</c:v>
                </c:pt>
                <c:pt idx="2349">
                  <c:v>23.5</c:v>
                </c:pt>
                <c:pt idx="2350">
                  <c:v>23.51</c:v>
                </c:pt>
                <c:pt idx="2351">
                  <c:v>23.52</c:v>
                </c:pt>
                <c:pt idx="2352">
                  <c:v>23.53</c:v>
                </c:pt>
                <c:pt idx="2353">
                  <c:v>23.54</c:v>
                </c:pt>
                <c:pt idx="2354">
                  <c:v>23.55</c:v>
                </c:pt>
                <c:pt idx="2355">
                  <c:v>23.56</c:v>
                </c:pt>
                <c:pt idx="2356">
                  <c:v>23.57</c:v>
                </c:pt>
                <c:pt idx="2357">
                  <c:v>23.58</c:v>
                </c:pt>
                <c:pt idx="2358">
                  <c:v>23.59</c:v>
                </c:pt>
                <c:pt idx="2359">
                  <c:v>23.6</c:v>
                </c:pt>
                <c:pt idx="2360">
                  <c:v>23.61</c:v>
                </c:pt>
                <c:pt idx="2361">
                  <c:v>23.62</c:v>
                </c:pt>
                <c:pt idx="2362">
                  <c:v>23.63</c:v>
                </c:pt>
                <c:pt idx="2363">
                  <c:v>23.64</c:v>
                </c:pt>
                <c:pt idx="2364">
                  <c:v>23.65</c:v>
                </c:pt>
                <c:pt idx="2365">
                  <c:v>23.66</c:v>
                </c:pt>
                <c:pt idx="2366">
                  <c:v>23.67</c:v>
                </c:pt>
                <c:pt idx="2367">
                  <c:v>23.68</c:v>
                </c:pt>
                <c:pt idx="2368">
                  <c:v>23.69</c:v>
                </c:pt>
                <c:pt idx="2369">
                  <c:v>23.7</c:v>
                </c:pt>
                <c:pt idx="2370">
                  <c:v>23.71</c:v>
                </c:pt>
                <c:pt idx="2371">
                  <c:v>23.72</c:v>
                </c:pt>
                <c:pt idx="2372">
                  <c:v>23.73</c:v>
                </c:pt>
                <c:pt idx="2373">
                  <c:v>23.74</c:v>
                </c:pt>
                <c:pt idx="2374">
                  <c:v>23.75</c:v>
                </c:pt>
                <c:pt idx="2375">
                  <c:v>23.76</c:v>
                </c:pt>
                <c:pt idx="2376">
                  <c:v>23.77</c:v>
                </c:pt>
                <c:pt idx="2377">
                  <c:v>23.78</c:v>
                </c:pt>
                <c:pt idx="2378">
                  <c:v>23.79</c:v>
                </c:pt>
                <c:pt idx="2379">
                  <c:v>23.8</c:v>
                </c:pt>
                <c:pt idx="2380">
                  <c:v>23.81</c:v>
                </c:pt>
                <c:pt idx="2381">
                  <c:v>23.82</c:v>
                </c:pt>
                <c:pt idx="2382">
                  <c:v>23.83</c:v>
                </c:pt>
                <c:pt idx="2383">
                  <c:v>23.84</c:v>
                </c:pt>
                <c:pt idx="2384">
                  <c:v>23.85</c:v>
                </c:pt>
                <c:pt idx="2385">
                  <c:v>23.86</c:v>
                </c:pt>
                <c:pt idx="2386">
                  <c:v>23.87</c:v>
                </c:pt>
                <c:pt idx="2387">
                  <c:v>23.88</c:v>
                </c:pt>
                <c:pt idx="2388">
                  <c:v>23.89</c:v>
                </c:pt>
                <c:pt idx="2389">
                  <c:v>23.9</c:v>
                </c:pt>
                <c:pt idx="2390">
                  <c:v>23.91</c:v>
                </c:pt>
                <c:pt idx="2391">
                  <c:v>23.92</c:v>
                </c:pt>
                <c:pt idx="2392">
                  <c:v>23.93</c:v>
                </c:pt>
                <c:pt idx="2393">
                  <c:v>23.94</c:v>
                </c:pt>
                <c:pt idx="2394">
                  <c:v>23.95</c:v>
                </c:pt>
                <c:pt idx="2395">
                  <c:v>23.96</c:v>
                </c:pt>
                <c:pt idx="2396">
                  <c:v>23.97</c:v>
                </c:pt>
                <c:pt idx="2397">
                  <c:v>23.98</c:v>
                </c:pt>
                <c:pt idx="2398">
                  <c:v>23.99</c:v>
                </c:pt>
                <c:pt idx="2399">
                  <c:v>24</c:v>
                </c:pt>
                <c:pt idx="2400">
                  <c:v>24.01</c:v>
                </c:pt>
                <c:pt idx="2401">
                  <c:v>24.02</c:v>
                </c:pt>
                <c:pt idx="2402">
                  <c:v>24.03</c:v>
                </c:pt>
                <c:pt idx="2403">
                  <c:v>24.04</c:v>
                </c:pt>
                <c:pt idx="2404">
                  <c:v>24.05</c:v>
                </c:pt>
                <c:pt idx="2405">
                  <c:v>24.06</c:v>
                </c:pt>
                <c:pt idx="2406">
                  <c:v>24.07</c:v>
                </c:pt>
                <c:pt idx="2407">
                  <c:v>24.08</c:v>
                </c:pt>
                <c:pt idx="2408">
                  <c:v>24.09</c:v>
                </c:pt>
                <c:pt idx="2409">
                  <c:v>24.1</c:v>
                </c:pt>
                <c:pt idx="2410">
                  <c:v>24.11</c:v>
                </c:pt>
                <c:pt idx="2411">
                  <c:v>24.12</c:v>
                </c:pt>
                <c:pt idx="2412">
                  <c:v>24.13</c:v>
                </c:pt>
                <c:pt idx="2413">
                  <c:v>24.14</c:v>
                </c:pt>
                <c:pt idx="2414">
                  <c:v>24.15</c:v>
                </c:pt>
                <c:pt idx="2415">
                  <c:v>24.16</c:v>
                </c:pt>
                <c:pt idx="2416">
                  <c:v>24.17</c:v>
                </c:pt>
                <c:pt idx="2417">
                  <c:v>24.18</c:v>
                </c:pt>
                <c:pt idx="2418">
                  <c:v>24.19</c:v>
                </c:pt>
                <c:pt idx="2419">
                  <c:v>24.2</c:v>
                </c:pt>
                <c:pt idx="2420">
                  <c:v>24.21</c:v>
                </c:pt>
                <c:pt idx="2421">
                  <c:v>24.22</c:v>
                </c:pt>
                <c:pt idx="2422">
                  <c:v>24.23</c:v>
                </c:pt>
                <c:pt idx="2423">
                  <c:v>24.24</c:v>
                </c:pt>
                <c:pt idx="2424">
                  <c:v>24.25</c:v>
                </c:pt>
                <c:pt idx="2425">
                  <c:v>24.26</c:v>
                </c:pt>
                <c:pt idx="2426">
                  <c:v>24.27</c:v>
                </c:pt>
                <c:pt idx="2427">
                  <c:v>24.28</c:v>
                </c:pt>
                <c:pt idx="2428">
                  <c:v>24.29</c:v>
                </c:pt>
                <c:pt idx="2429">
                  <c:v>24.3</c:v>
                </c:pt>
                <c:pt idx="2430">
                  <c:v>24.31</c:v>
                </c:pt>
                <c:pt idx="2431">
                  <c:v>24.32</c:v>
                </c:pt>
                <c:pt idx="2432">
                  <c:v>24.33</c:v>
                </c:pt>
                <c:pt idx="2433">
                  <c:v>24.34</c:v>
                </c:pt>
                <c:pt idx="2434">
                  <c:v>24.35</c:v>
                </c:pt>
                <c:pt idx="2435">
                  <c:v>24.36</c:v>
                </c:pt>
                <c:pt idx="2436">
                  <c:v>24.37</c:v>
                </c:pt>
                <c:pt idx="2437">
                  <c:v>24.38</c:v>
                </c:pt>
                <c:pt idx="2438">
                  <c:v>24.39</c:v>
                </c:pt>
                <c:pt idx="2439">
                  <c:v>24.4</c:v>
                </c:pt>
                <c:pt idx="2440">
                  <c:v>24.41</c:v>
                </c:pt>
                <c:pt idx="2441">
                  <c:v>24.42</c:v>
                </c:pt>
                <c:pt idx="2442">
                  <c:v>24.43</c:v>
                </c:pt>
                <c:pt idx="2443">
                  <c:v>24.44</c:v>
                </c:pt>
                <c:pt idx="2444">
                  <c:v>24.45</c:v>
                </c:pt>
                <c:pt idx="2445">
                  <c:v>24.46</c:v>
                </c:pt>
                <c:pt idx="2446">
                  <c:v>24.47</c:v>
                </c:pt>
                <c:pt idx="2447">
                  <c:v>24.48</c:v>
                </c:pt>
                <c:pt idx="2448">
                  <c:v>24.49</c:v>
                </c:pt>
                <c:pt idx="2449">
                  <c:v>24.5</c:v>
                </c:pt>
                <c:pt idx="2450">
                  <c:v>24.51</c:v>
                </c:pt>
                <c:pt idx="2451">
                  <c:v>24.52</c:v>
                </c:pt>
                <c:pt idx="2452">
                  <c:v>24.53</c:v>
                </c:pt>
                <c:pt idx="2453">
                  <c:v>24.54</c:v>
                </c:pt>
                <c:pt idx="2454">
                  <c:v>24.55</c:v>
                </c:pt>
                <c:pt idx="2455">
                  <c:v>24.56</c:v>
                </c:pt>
                <c:pt idx="2456">
                  <c:v>24.57</c:v>
                </c:pt>
                <c:pt idx="2457">
                  <c:v>24.58</c:v>
                </c:pt>
                <c:pt idx="2458">
                  <c:v>24.59</c:v>
                </c:pt>
                <c:pt idx="2459">
                  <c:v>24.6</c:v>
                </c:pt>
                <c:pt idx="2460">
                  <c:v>24.61</c:v>
                </c:pt>
                <c:pt idx="2461">
                  <c:v>24.62</c:v>
                </c:pt>
                <c:pt idx="2462">
                  <c:v>24.63</c:v>
                </c:pt>
                <c:pt idx="2463">
                  <c:v>24.64</c:v>
                </c:pt>
                <c:pt idx="2464">
                  <c:v>24.65</c:v>
                </c:pt>
                <c:pt idx="2465">
                  <c:v>24.66</c:v>
                </c:pt>
                <c:pt idx="2466">
                  <c:v>24.67</c:v>
                </c:pt>
                <c:pt idx="2467">
                  <c:v>24.68</c:v>
                </c:pt>
                <c:pt idx="2468">
                  <c:v>24.69</c:v>
                </c:pt>
                <c:pt idx="2469">
                  <c:v>24.7</c:v>
                </c:pt>
                <c:pt idx="2470">
                  <c:v>24.71</c:v>
                </c:pt>
                <c:pt idx="2471">
                  <c:v>24.72</c:v>
                </c:pt>
                <c:pt idx="2472">
                  <c:v>24.73</c:v>
                </c:pt>
                <c:pt idx="2473">
                  <c:v>24.74</c:v>
                </c:pt>
                <c:pt idx="2474">
                  <c:v>24.75</c:v>
                </c:pt>
                <c:pt idx="2475">
                  <c:v>24.76</c:v>
                </c:pt>
                <c:pt idx="2476">
                  <c:v>24.77</c:v>
                </c:pt>
                <c:pt idx="2477">
                  <c:v>24.78</c:v>
                </c:pt>
                <c:pt idx="2478">
                  <c:v>24.79</c:v>
                </c:pt>
                <c:pt idx="2479">
                  <c:v>24.8</c:v>
                </c:pt>
                <c:pt idx="2480">
                  <c:v>24.81</c:v>
                </c:pt>
                <c:pt idx="2481">
                  <c:v>24.82</c:v>
                </c:pt>
                <c:pt idx="2482">
                  <c:v>24.83</c:v>
                </c:pt>
                <c:pt idx="2483">
                  <c:v>24.84</c:v>
                </c:pt>
                <c:pt idx="2484">
                  <c:v>24.85</c:v>
                </c:pt>
                <c:pt idx="2485">
                  <c:v>24.86</c:v>
                </c:pt>
                <c:pt idx="2486">
                  <c:v>24.87</c:v>
                </c:pt>
                <c:pt idx="2487">
                  <c:v>24.88</c:v>
                </c:pt>
                <c:pt idx="2488">
                  <c:v>24.89</c:v>
                </c:pt>
                <c:pt idx="2489">
                  <c:v>24.9</c:v>
                </c:pt>
                <c:pt idx="2490">
                  <c:v>24.91</c:v>
                </c:pt>
                <c:pt idx="2491">
                  <c:v>24.92</c:v>
                </c:pt>
                <c:pt idx="2492">
                  <c:v>24.93</c:v>
                </c:pt>
                <c:pt idx="2493">
                  <c:v>24.94</c:v>
                </c:pt>
                <c:pt idx="2494">
                  <c:v>24.95</c:v>
                </c:pt>
                <c:pt idx="2495">
                  <c:v>24.96</c:v>
                </c:pt>
                <c:pt idx="2496">
                  <c:v>24.97</c:v>
                </c:pt>
                <c:pt idx="2497">
                  <c:v>24.98</c:v>
                </c:pt>
                <c:pt idx="2498">
                  <c:v>24.99</c:v>
                </c:pt>
                <c:pt idx="2499">
                  <c:v>25</c:v>
                </c:pt>
                <c:pt idx="2500">
                  <c:v>25.01</c:v>
                </c:pt>
                <c:pt idx="2501">
                  <c:v>25.02</c:v>
                </c:pt>
                <c:pt idx="2502">
                  <c:v>25.03</c:v>
                </c:pt>
                <c:pt idx="2503">
                  <c:v>25.04</c:v>
                </c:pt>
                <c:pt idx="2504">
                  <c:v>25.05</c:v>
                </c:pt>
                <c:pt idx="2505">
                  <c:v>25.06</c:v>
                </c:pt>
                <c:pt idx="2506">
                  <c:v>25.07</c:v>
                </c:pt>
                <c:pt idx="2507">
                  <c:v>25.08</c:v>
                </c:pt>
                <c:pt idx="2508">
                  <c:v>25.09</c:v>
                </c:pt>
                <c:pt idx="2509">
                  <c:v>25.1</c:v>
                </c:pt>
                <c:pt idx="2510">
                  <c:v>25.11</c:v>
                </c:pt>
                <c:pt idx="2511">
                  <c:v>25.12</c:v>
                </c:pt>
                <c:pt idx="2512">
                  <c:v>25.13</c:v>
                </c:pt>
                <c:pt idx="2513">
                  <c:v>25.14</c:v>
                </c:pt>
                <c:pt idx="2514">
                  <c:v>25.15</c:v>
                </c:pt>
                <c:pt idx="2515">
                  <c:v>25.16</c:v>
                </c:pt>
                <c:pt idx="2516">
                  <c:v>25.17</c:v>
                </c:pt>
                <c:pt idx="2517">
                  <c:v>25.18</c:v>
                </c:pt>
                <c:pt idx="2518">
                  <c:v>25.19</c:v>
                </c:pt>
                <c:pt idx="2519">
                  <c:v>25.2</c:v>
                </c:pt>
                <c:pt idx="2520">
                  <c:v>25.21</c:v>
                </c:pt>
                <c:pt idx="2521">
                  <c:v>25.22</c:v>
                </c:pt>
                <c:pt idx="2522">
                  <c:v>25.23</c:v>
                </c:pt>
                <c:pt idx="2523">
                  <c:v>25.24</c:v>
                </c:pt>
                <c:pt idx="2524">
                  <c:v>25.25</c:v>
                </c:pt>
                <c:pt idx="2525">
                  <c:v>25.26</c:v>
                </c:pt>
                <c:pt idx="2526">
                  <c:v>25.27</c:v>
                </c:pt>
                <c:pt idx="2527">
                  <c:v>25.28</c:v>
                </c:pt>
                <c:pt idx="2528">
                  <c:v>25.29</c:v>
                </c:pt>
                <c:pt idx="2529">
                  <c:v>25.3</c:v>
                </c:pt>
                <c:pt idx="2530">
                  <c:v>25.31</c:v>
                </c:pt>
                <c:pt idx="2531">
                  <c:v>25.32</c:v>
                </c:pt>
                <c:pt idx="2532">
                  <c:v>25.33</c:v>
                </c:pt>
                <c:pt idx="2533">
                  <c:v>25.34</c:v>
                </c:pt>
                <c:pt idx="2534">
                  <c:v>25.35</c:v>
                </c:pt>
                <c:pt idx="2535">
                  <c:v>25.36</c:v>
                </c:pt>
                <c:pt idx="2536">
                  <c:v>25.37</c:v>
                </c:pt>
                <c:pt idx="2537">
                  <c:v>25.38</c:v>
                </c:pt>
                <c:pt idx="2538">
                  <c:v>25.39</c:v>
                </c:pt>
                <c:pt idx="2539">
                  <c:v>25.4</c:v>
                </c:pt>
                <c:pt idx="2540">
                  <c:v>25.41</c:v>
                </c:pt>
                <c:pt idx="2541">
                  <c:v>25.42</c:v>
                </c:pt>
                <c:pt idx="2542">
                  <c:v>25.43</c:v>
                </c:pt>
                <c:pt idx="2543">
                  <c:v>25.44</c:v>
                </c:pt>
                <c:pt idx="2544">
                  <c:v>25.45</c:v>
                </c:pt>
                <c:pt idx="2545">
                  <c:v>25.46</c:v>
                </c:pt>
                <c:pt idx="2546">
                  <c:v>25.47</c:v>
                </c:pt>
                <c:pt idx="2547">
                  <c:v>25.48</c:v>
                </c:pt>
                <c:pt idx="2548">
                  <c:v>25.49</c:v>
                </c:pt>
                <c:pt idx="2549">
                  <c:v>25.5</c:v>
                </c:pt>
                <c:pt idx="2550">
                  <c:v>25.51</c:v>
                </c:pt>
                <c:pt idx="2551">
                  <c:v>25.52</c:v>
                </c:pt>
                <c:pt idx="2552">
                  <c:v>25.53</c:v>
                </c:pt>
                <c:pt idx="2553">
                  <c:v>25.54</c:v>
                </c:pt>
                <c:pt idx="2554">
                  <c:v>25.55</c:v>
                </c:pt>
                <c:pt idx="2555">
                  <c:v>25.56</c:v>
                </c:pt>
                <c:pt idx="2556">
                  <c:v>25.57</c:v>
                </c:pt>
                <c:pt idx="2557">
                  <c:v>25.58</c:v>
                </c:pt>
                <c:pt idx="2558">
                  <c:v>25.59</c:v>
                </c:pt>
                <c:pt idx="2559">
                  <c:v>25.6</c:v>
                </c:pt>
                <c:pt idx="2560">
                  <c:v>25.61</c:v>
                </c:pt>
                <c:pt idx="2561">
                  <c:v>25.62</c:v>
                </c:pt>
                <c:pt idx="2562">
                  <c:v>25.63</c:v>
                </c:pt>
                <c:pt idx="2563">
                  <c:v>25.64</c:v>
                </c:pt>
                <c:pt idx="2564">
                  <c:v>25.65</c:v>
                </c:pt>
                <c:pt idx="2565">
                  <c:v>25.66</c:v>
                </c:pt>
                <c:pt idx="2566">
                  <c:v>25.67</c:v>
                </c:pt>
                <c:pt idx="2567">
                  <c:v>25.68</c:v>
                </c:pt>
                <c:pt idx="2568">
                  <c:v>25.69</c:v>
                </c:pt>
                <c:pt idx="2569">
                  <c:v>25.7</c:v>
                </c:pt>
                <c:pt idx="2570">
                  <c:v>25.71</c:v>
                </c:pt>
                <c:pt idx="2571">
                  <c:v>25.72</c:v>
                </c:pt>
                <c:pt idx="2572">
                  <c:v>25.73</c:v>
                </c:pt>
                <c:pt idx="2573">
                  <c:v>25.74</c:v>
                </c:pt>
                <c:pt idx="2574">
                  <c:v>25.75</c:v>
                </c:pt>
                <c:pt idx="2575">
                  <c:v>25.76</c:v>
                </c:pt>
                <c:pt idx="2576">
                  <c:v>25.77</c:v>
                </c:pt>
                <c:pt idx="2577">
                  <c:v>25.78</c:v>
                </c:pt>
                <c:pt idx="2578">
                  <c:v>25.79</c:v>
                </c:pt>
                <c:pt idx="2579">
                  <c:v>25.8</c:v>
                </c:pt>
                <c:pt idx="2580">
                  <c:v>25.81</c:v>
                </c:pt>
                <c:pt idx="2581">
                  <c:v>25.82</c:v>
                </c:pt>
                <c:pt idx="2582">
                  <c:v>25.83</c:v>
                </c:pt>
                <c:pt idx="2583">
                  <c:v>25.84</c:v>
                </c:pt>
                <c:pt idx="2584">
                  <c:v>25.85</c:v>
                </c:pt>
                <c:pt idx="2585">
                  <c:v>25.86</c:v>
                </c:pt>
                <c:pt idx="2586">
                  <c:v>25.87</c:v>
                </c:pt>
                <c:pt idx="2587">
                  <c:v>25.88</c:v>
                </c:pt>
                <c:pt idx="2588">
                  <c:v>25.89</c:v>
                </c:pt>
                <c:pt idx="2589">
                  <c:v>25.9</c:v>
                </c:pt>
                <c:pt idx="2590">
                  <c:v>25.91</c:v>
                </c:pt>
                <c:pt idx="2591">
                  <c:v>25.92</c:v>
                </c:pt>
                <c:pt idx="2592">
                  <c:v>25.93</c:v>
                </c:pt>
                <c:pt idx="2593">
                  <c:v>25.94</c:v>
                </c:pt>
                <c:pt idx="2594">
                  <c:v>25.95</c:v>
                </c:pt>
                <c:pt idx="2595">
                  <c:v>25.96</c:v>
                </c:pt>
                <c:pt idx="2596">
                  <c:v>25.97</c:v>
                </c:pt>
                <c:pt idx="2597">
                  <c:v>25.98</c:v>
                </c:pt>
                <c:pt idx="2598">
                  <c:v>25.99</c:v>
                </c:pt>
                <c:pt idx="2599">
                  <c:v>26</c:v>
                </c:pt>
                <c:pt idx="2600">
                  <c:v>26.01</c:v>
                </c:pt>
                <c:pt idx="2601">
                  <c:v>26.02</c:v>
                </c:pt>
                <c:pt idx="2602">
                  <c:v>26.03</c:v>
                </c:pt>
                <c:pt idx="2603">
                  <c:v>26.04</c:v>
                </c:pt>
                <c:pt idx="2604">
                  <c:v>26.05</c:v>
                </c:pt>
                <c:pt idx="2605">
                  <c:v>26.06</c:v>
                </c:pt>
                <c:pt idx="2606">
                  <c:v>26.07</c:v>
                </c:pt>
                <c:pt idx="2607">
                  <c:v>26.08</c:v>
                </c:pt>
                <c:pt idx="2608">
                  <c:v>26.09</c:v>
                </c:pt>
                <c:pt idx="2609">
                  <c:v>26.1</c:v>
                </c:pt>
                <c:pt idx="2610">
                  <c:v>26.11</c:v>
                </c:pt>
                <c:pt idx="2611">
                  <c:v>26.12</c:v>
                </c:pt>
                <c:pt idx="2612">
                  <c:v>26.13</c:v>
                </c:pt>
                <c:pt idx="2613">
                  <c:v>26.14</c:v>
                </c:pt>
                <c:pt idx="2614">
                  <c:v>26.15</c:v>
                </c:pt>
                <c:pt idx="2615">
                  <c:v>26.16</c:v>
                </c:pt>
                <c:pt idx="2616">
                  <c:v>26.17</c:v>
                </c:pt>
                <c:pt idx="2617">
                  <c:v>26.18</c:v>
                </c:pt>
                <c:pt idx="2618">
                  <c:v>26.19</c:v>
                </c:pt>
                <c:pt idx="2619">
                  <c:v>26.2</c:v>
                </c:pt>
                <c:pt idx="2620">
                  <c:v>26.21</c:v>
                </c:pt>
                <c:pt idx="2621">
                  <c:v>26.22</c:v>
                </c:pt>
                <c:pt idx="2622">
                  <c:v>26.23</c:v>
                </c:pt>
                <c:pt idx="2623">
                  <c:v>26.24</c:v>
                </c:pt>
                <c:pt idx="2624">
                  <c:v>26.25</c:v>
                </c:pt>
                <c:pt idx="2625">
                  <c:v>26.26</c:v>
                </c:pt>
                <c:pt idx="2626">
                  <c:v>26.27</c:v>
                </c:pt>
                <c:pt idx="2627">
                  <c:v>26.28</c:v>
                </c:pt>
                <c:pt idx="2628">
                  <c:v>26.29</c:v>
                </c:pt>
                <c:pt idx="2629">
                  <c:v>26.3</c:v>
                </c:pt>
                <c:pt idx="2630">
                  <c:v>26.31</c:v>
                </c:pt>
                <c:pt idx="2631">
                  <c:v>26.32</c:v>
                </c:pt>
                <c:pt idx="2632">
                  <c:v>26.33</c:v>
                </c:pt>
                <c:pt idx="2633">
                  <c:v>26.34</c:v>
                </c:pt>
                <c:pt idx="2634">
                  <c:v>26.35</c:v>
                </c:pt>
                <c:pt idx="2635">
                  <c:v>26.36</c:v>
                </c:pt>
                <c:pt idx="2636">
                  <c:v>26.37</c:v>
                </c:pt>
                <c:pt idx="2637">
                  <c:v>26.38</c:v>
                </c:pt>
                <c:pt idx="2638">
                  <c:v>26.39</c:v>
                </c:pt>
                <c:pt idx="2639">
                  <c:v>26.4</c:v>
                </c:pt>
                <c:pt idx="2640">
                  <c:v>26.41</c:v>
                </c:pt>
                <c:pt idx="2641">
                  <c:v>26.42</c:v>
                </c:pt>
                <c:pt idx="2642">
                  <c:v>26.43</c:v>
                </c:pt>
                <c:pt idx="2643">
                  <c:v>26.44</c:v>
                </c:pt>
                <c:pt idx="2644">
                  <c:v>26.45</c:v>
                </c:pt>
                <c:pt idx="2645">
                  <c:v>26.46</c:v>
                </c:pt>
                <c:pt idx="2646">
                  <c:v>26.47</c:v>
                </c:pt>
                <c:pt idx="2647">
                  <c:v>26.48</c:v>
                </c:pt>
                <c:pt idx="2648">
                  <c:v>26.49</c:v>
                </c:pt>
                <c:pt idx="2649">
                  <c:v>26.5</c:v>
                </c:pt>
                <c:pt idx="2650">
                  <c:v>26.51</c:v>
                </c:pt>
                <c:pt idx="2651">
                  <c:v>26.52</c:v>
                </c:pt>
                <c:pt idx="2652">
                  <c:v>26.53</c:v>
                </c:pt>
                <c:pt idx="2653">
                  <c:v>26.54</c:v>
                </c:pt>
                <c:pt idx="2654">
                  <c:v>26.55</c:v>
                </c:pt>
                <c:pt idx="2655">
                  <c:v>26.56</c:v>
                </c:pt>
                <c:pt idx="2656">
                  <c:v>26.57</c:v>
                </c:pt>
                <c:pt idx="2657">
                  <c:v>26.58</c:v>
                </c:pt>
                <c:pt idx="2658">
                  <c:v>26.59</c:v>
                </c:pt>
                <c:pt idx="2659">
                  <c:v>26.6</c:v>
                </c:pt>
                <c:pt idx="2660">
                  <c:v>26.61</c:v>
                </c:pt>
                <c:pt idx="2661">
                  <c:v>26.62</c:v>
                </c:pt>
                <c:pt idx="2662">
                  <c:v>26.63</c:v>
                </c:pt>
                <c:pt idx="2663">
                  <c:v>26.64</c:v>
                </c:pt>
                <c:pt idx="2664">
                  <c:v>26.65</c:v>
                </c:pt>
                <c:pt idx="2665">
                  <c:v>26.66</c:v>
                </c:pt>
                <c:pt idx="2666">
                  <c:v>26.67</c:v>
                </c:pt>
                <c:pt idx="2667">
                  <c:v>26.68</c:v>
                </c:pt>
                <c:pt idx="2668">
                  <c:v>26.69</c:v>
                </c:pt>
                <c:pt idx="2669">
                  <c:v>26.7</c:v>
                </c:pt>
                <c:pt idx="2670">
                  <c:v>26.71</c:v>
                </c:pt>
                <c:pt idx="2671">
                  <c:v>26.72</c:v>
                </c:pt>
                <c:pt idx="2672">
                  <c:v>26.73</c:v>
                </c:pt>
                <c:pt idx="2673">
                  <c:v>26.74</c:v>
                </c:pt>
                <c:pt idx="2674">
                  <c:v>26.75</c:v>
                </c:pt>
                <c:pt idx="2675">
                  <c:v>26.76</c:v>
                </c:pt>
                <c:pt idx="2676">
                  <c:v>26.77</c:v>
                </c:pt>
                <c:pt idx="2677">
                  <c:v>26.78</c:v>
                </c:pt>
                <c:pt idx="2678">
                  <c:v>26.79</c:v>
                </c:pt>
                <c:pt idx="2679">
                  <c:v>26.8</c:v>
                </c:pt>
                <c:pt idx="2680">
                  <c:v>26.81</c:v>
                </c:pt>
                <c:pt idx="2681">
                  <c:v>26.82</c:v>
                </c:pt>
                <c:pt idx="2682">
                  <c:v>26.83</c:v>
                </c:pt>
                <c:pt idx="2683">
                  <c:v>26.84</c:v>
                </c:pt>
                <c:pt idx="2684">
                  <c:v>26.85</c:v>
                </c:pt>
                <c:pt idx="2685">
                  <c:v>26.86</c:v>
                </c:pt>
                <c:pt idx="2686">
                  <c:v>26.87</c:v>
                </c:pt>
                <c:pt idx="2687">
                  <c:v>26.88</c:v>
                </c:pt>
                <c:pt idx="2688">
                  <c:v>26.89</c:v>
                </c:pt>
                <c:pt idx="2689">
                  <c:v>26.9</c:v>
                </c:pt>
                <c:pt idx="2690">
                  <c:v>26.91</c:v>
                </c:pt>
                <c:pt idx="2691">
                  <c:v>26.92</c:v>
                </c:pt>
                <c:pt idx="2692">
                  <c:v>26.93</c:v>
                </c:pt>
                <c:pt idx="2693">
                  <c:v>26.94</c:v>
                </c:pt>
                <c:pt idx="2694">
                  <c:v>26.95</c:v>
                </c:pt>
                <c:pt idx="2695">
                  <c:v>26.96</c:v>
                </c:pt>
                <c:pt idx="2696">
                  <c:v>26.97</c:v>
                </c:pt>
                <c:pt idx="2697">
                  <c:v>26.98</c:v>
                </c:pt>
                <c:pt idx="2698">
                  <c:v>26.99</c:v>
                </c:pt>
                <c:pt idx="2699">
                  <c:v>27</c:v>
                </c:pt>
                <c:pt idx="2700">
                  <c:v>27.01</c:v>
                </c:pt>
                <c:pt idx="2701">
                  <c:v>27.02</c:v>
                </c:pt>
                <c:pt idx="2702">
                  <c:v>27.03</c:v>
                </c:pt>
                <c:pt idx="2703">
                  <c:v>27.04</c:v>
                </c:pt>
                <c:pt idx="2704">
                  <c:v>27.05</c:v>
                </c:pt>
                <c:pt idx="2705">
                  <c:v>27.06</c:v>
                </c:pt>
                <c:pt idx="2706">
                  <c:v>27.07</c:v>
                </c:pt>
                <c:pt idx="2707">
                  <c:v>27.08</c:v>
                </c:pt>
                <c:pt idx="2708">
                  <c:v>27.09</c:v>
                </c:pt>
                <c:pt idx="2709">
                  <c:v>27.1</c:v>
                </c:pt>
                <c:pt idx="2710">
                  <c:v>27.11</c:v>
                </c:pt>
                <c:pt idx="2711">
                  <c:v>27.12</c:v>
                </c:pt>
                <c:pt idx="2712">
                  <c:v>27.13</c:v>
                </c:pt>
                <c:pt idx="2713">
                  <c:v>27.14</c:v>
                </c:pt>
                <c:pt idx="2714">
                  <c:v>27.15</c:v>
                </c:pt>
                <c:pt idx="2715">
                  <c:v>27.16</c:v>
                </c:pt>
                <c:pt idx="2716">
                  <c:v>27.17</c:v>
                </c:pt>
                <c:pt idx="2717">
                  <c:v>27.18</c:v>
                </c:pt>
                <c:pt idx="2718">
                  <c:v>27.19</c:v>
                </c:pt>
                <c:pt idx="2719">
                  <c:v>27.2</c:v>
                </c:pt>
                <c:pt idx="2720">
                  <c:v>27.21</c:v>
                </c:pt>
                <c:pt idx="2721">
                  <c:v>27.22</c:v>
                </c:pt>
                <c:pt idx="2722">
                  <c:v>27.23</c:v>
                </c:pt>
                <c:pt idx="2723">
                  <c:v>27.24</c:v>
                </c:pt>
                <c:pt idx="2724">
                  <c:v>27.25</c:v>
                </c:pt>
                <c:pt idx="2725">
                  <c:v>27.26</c:v>
                </c:pt>
                <c:pt idx="2726">
                  <c:v>27.27</c:v>
                </c:pt>
                <c:pt idx="2727">
                  <c:v>27.28</c:v>
                </c:pt>
                <c:pt idx="2728">
                  <c:v>27.29</c:v>
                </c:pt>
                <c:pt idx="2729">
                  <c:v>27.3</c:v>
                </c:pt>
                <c:pt idx="2730">
                  <c:v>27.31</c:v>
                </c:pt>
                <c:pt idx="2731">
                  <c:v>27.32</c:v>
                </c:pt>
                <c:pt idx="2732">
                  <c:v>27.33</c:v>
                </c:pt>
                <c:pt idx="2733">
                  <c:v>27.34</c:v>
                </c:pt>
                <c:pt idx="2734">
                  <c:v>27.35</c:v>
                </c:pt>
                <c:pt idx="2735">
                  <c:v>27.36</c:v>
                </c:pt>
                <c:pt idx="2736">
                  <c:v>27.37</c:v>
                </c:pt>
                <c:pt idx="2737">
                  <c:v>27.38</c:v>
                </c:pt>
                <c:pt idx="2738">
                  <c:v>27.39</c:v>
                </c:pt>
                <c:pt idx="2739">
                  <c:v>27.4</c:v>
                </c:pt>
                <c:pt idx="2740">
                  <c:v>27.41</c:v>
                </c:pt>
                <c:pt idx="2741">
                  <c:v>27.42</c:v>
                </c:pt>
                <c:pt idx="2742">
                  <c:v>27.43</c:v>
                </c:pt>
                <c:pt idx="2743">
                  <c:v>27.44</c:v>
                </c:pt>
                <c:pt idx="2744">
                  <c:v>27.45</c:v>
                </c:pt>
                <c:pt idx="2745">
                  <c:v>27.46</c:v>
                </c:pt>
                <c:pt idx="2746">
                  <c:v>27.47</c:v>
                </c:pt>
                <c:pt idx="2747">
                  <c:v>27.48</c:v>
                </c:pt>
                <c:pt idx="2748">
                  <c:v>27.49</c:v>
                </c:pt>
                <c:pt idx="2749">
                  <c:v>27.5</c:v>
                </c:pt>
                <c:pt idx="2750">
                  <c:v>27.51</c:v>
                </c:pt>
                <c:pt idx="2751">
                  <c:v>27.52</c:v>
                </c:pt>
                <c:pt idx="2752">
                  <c:v>27.53</c:v>
                </c:pt>
                <c:pt idx="2753">
                  <c:v>27.54</c:v>
                </c:pt>
                <c:pt idx="2754">
                  <c:v>27.55</c:v>
                </c:pt>
                <c:pt idx="2755">
                  <c:v>27.56</c:v>
                </c:pt>
                <c:pt idx="2756">
                  <c:v>27.57</c:v>
                </c:pt>
                <c:pt idx="2757">
                  <c:v>27.58</c:v>
                </c:pt>
                <c:pt idx="2758">
                  <c:v>27.59</c:v>
                </c:pt>
                <c:pt idx="2759">
                  <c:v>27.6</c:v>
                </c:pt>
                <c:pt idx="2760">
                  <c:v>27.61</c:v>
                </c:pt>
                <c:pt idx="2761">
                  <c:v>27.62</c:v>
                </c:pt>
                <c:pt idx="2762">
                  <c:v>27.63</c:v>
                </c:pt>
                <c:pt idx="2763">
                  <c:v>27.64</c:v>
                </c:pt>
                <c:pt idx="2764">
                  <c:v>27.65</c:v>
                </c:pt>
                <c:pt idx="2765">
                  <c:v>27.66</c:v>
                </c:pt>
                <c:pt idx="2766">
                  <c:v>27.67</c:v>
                </c:pt>
                <c:pt idx="2767">
                  <c:v>27.68</c:v>
                </c:pt>
                <c:pt idx="2768">
                  <c:v>27.69</c:v>
                </c:pt>
                <c:pt idx="2769">
                  <c:v>27.7</c:v>
                </c:pt>
                <c:pt idx="2770">
                  <c:v>27.71</c:v>
                </c:pt>
                <c:pt idx="2771">
                  <c:v>27.72</c:v>
                </c:pt>
                <c:pt idx="2772">
                  <c:v>27.73</c:v>
                </c:pt>
                <c:pt idx="2773">
                  <c:v>27.74</c:v>
                </c:pt>
                <c:pt idx="2774">
                  <c:v>27.75</c:v>
                </c:pt>
                <c:pt idx="2775">
                  <c:v>27.76</c:v>
                </c:pt>
                <c:pt idx="2776">
                  <c:v>27.77</c:v>
                </c:pt>
                <c:pt idx="2777">
                  <c:v>27.78</c:v>
                </c:pt>
                <c:pt idx="2778">
                  <c:v>27.79</c:v>
                </c:pt>
                <c:pt idx="2779">
                  <c:v>27.8</c:v>
                </c:pt>
                <c:pt idx="2780">
                  <c:v>27.81</c:v>
                </c:pt>
                <c:pt idx="2781">
                  <c:v>27.82</c:v>
                </c:pt>
                <c:pt idx="2782">
                  <c:v>27.83</c:v>
                </c:pt>
                <c:pt idx="2783">
                  <c:v>27.84</c:v>
                </c:pt>
                <c:pt idx="2784">
                  <c:v>27.85</c:v>
                </c:pt>
                <c:pt idx="2785">
                  <c:v>27.86</c:v>
                </c:pt>
                <c:pt idx="2786">
                  <c:v>27.87</c:v>
                </c:pt>
                <c:pt idx="2787">
                  <c:v>27.88</c:v>
                </c:pt>
                <c:pt idx="2788">
                  <c:v>27.89</c:v>
                </c:pt>
                <c:pt idx="2789">
                  <c:v>27.9</c:v>
                </c:pt>
                <c:pt idx="2790">
                  <c:v>27.91</c:v>
                </c:pt>
                <c:pt idx="2791">
                  <c:v>27.92</c:v>
                </c:pt>
                <c:pt idx="2792">
                  <c:v>27.93</c:v>
                </c:pt>
                <c:pt idx="2793">
                  <c:v>27.94</c:v>
                </c:pt>
                <c:pt idx="2794">
                  <c:v>27.95</c:v>
                </c:pt>
                <c:pt idx="2795">
                  <c:v>27.96</c:v>
                </c:pt>
                <c:pt idx="2796">
                  <c:v>27.97</c:v>
                </c:pt>
                <c:pt idx="2797">
                  <c:v>27.98</c:v>
                </c:pt>
                <c:pt idx="2798">
                  <c:v>27.99</c:v>
                </c:pt>
                <c:pt idx="2799">
                  <c:v>28</c:v>
                </c:pt>
                <c:pt idx="2800">
                  <c:v>28.01</c:v>
                </c:pt>
                <c:pt idx="2801">
                  <c:v>28.02</c:v>
                </c:pt>
                <c:pt idx="2802">
                  <c:v>28.03</c:v>
                </c:pt>
                <c:pt idx="2803">
                  <c:v>28.04</c:v>
                </c:pt>
                <c:pt idx="2804">
                  <c:v>28.05</c:v>
                </c:pt>
                <c:pt idx="2805">
                  <c:v>28.06</c:v>
                </c:pt>
                <c:pt idx="2806">
                  <c:v>28.07</c:v>
                </c:pt>
                <c:pt idx="2807">
                  <c:v>28.08</c:v>
                </c:pt>
                <c:pt idx="2808">
                  <c:v>28.09</c:v>
                </c:pt>
                <c:pt idx="2809">
                  <c:v>28.1</c:v>
                </c:pt>
                <c:pt idx="2810">
                  <c:v>28.11</c:v>
                </c:pt>
                <c:pt idx="2811">
                  <c:v>28.12</c:v>
                </c:pt>
                <c:pt idx="2812">
                  <c:v>28.13</c:v>
                </c:pt>
                <c:pt idx="2813">
                  <c:v>28.14</c:v>
                </c:pt>
                <c:pt idx="2814">
                  <c:v>28.15</c:v>
                </c:pt>
                <c:pt idx="2815">
                  <c:v>28.16</c:v>
                </c:pt>
                <c:pt idx="2816">
                  <c:v>28.17</c:v>
                </c:pt>
                <c:pt idx="2817">
                  <c:v>28.18</c:v>
                </c:pt>
                <c:pt idx="2818">
                  <c:v>28.19</c:v>
                </c:pt>
                <c:pt idx="2819">
                  <c:v>28.2</c:v>
                </c:pt>
                <c:pt idx="2820">
                  <c:v>28.21</c:v>
                </c:pt>
                <c:pt idx="2821">
                  <c:v>28.22</c:v>
                </c:pt>
                <c:pt idx="2822">
                  <c:v>28.23</c:v>
                </c:pt>
                <c:pt idx="2823">
                  <c:v>28.24</c:v>
                </c:pt>
                <c:pt idx="2824">
                  <c:v>28.25</c:v>
                </c:pt>
                <c:pt idx="2825">
                  <c:v>28.26</c:v>
                </c:pt>
                <c:pt idx="2826">
                  <c:v>28.27</c:v>
                </c:pt>
                <c:pt idx="2827">
                  <c:v>28.28</c:v>
                </c:pt>
                <c:pt idx="2828">
                  <c:v>28.29</c:v>
                </c:pt>
                <c:pt idx="2829">
                  <c:v>28.3</c:v>
                </c:pt>
                <c:pt idx="2830">
                  <c:v>28.31</c:v>
                </c:pt>
                <c:pt idx="2831">
                  <c:v>28.32</c:v>
                </c:pt>
                <c:pt idx="2832">
                  <c:v>28.33</c:v>
                </c:pt>
                <c:pt idx="2833">
                  <c:v>28.34</c:v>
                </c:pt>
                <c:pt idx="2834">
                  <c:v>28.35</c:v>
                </c:pt>
                <c:pt idx="2835">
                  <c:v>28.36</c:v>
                </c:pt>
                <c:pt idx="2836">
                  <c:v>28.37</c:v>
                </c:pt>
                <c:pt idx="2837">
                  <c:v>28.38</c:v>
                </c:pt>
                <c:pt idx="2838">
                  <c:v>28.39</c:v>
                </c:pt>
                <c:pt idx="2839">
                  <c:v>28.4</c:v>
                </c:pt>
                <c:pt idx="2840">
                  <c:v>28.41</c:v>
                </c:pt>
                <c:pt idx="2841">
                  <c:v>28.42</c:v>
                </c:pt>
                <c:pt idx="2842">
                  <c:v>28.43</c:v>
                </c:pt>
                <c:pt idx="2843">
                  <c:v>28.44</c:v>
                </c:pt>
                <c:pt idx="2844">
                  <c:v>28.45</c:v>
                </c:pt>
                <c:pt idx="2845">
                  <c:v>28.46</c:v>
                </c:pt>
                <c:pt idx="2846">
                  <c:v>28.47</c:v>
                </c:pt>
                <c:pt idx="2847">
                  <c:v>28.48</c:v>
                </c:pt>
                <c:pt idx="2848">
                  <c:v>28.49</c:v>
                </c:pt>
                <c:pt idx="2849">
                  <c:v>28.5</c:v>
                </c:pt>
                <c:pt idx="2850">
                  <c:v>28.51</c:v>
                </c:pt>
                <c:pt idx="2851">
                  <c:v>28.52</c:v>
                </c:pt>
                <c:pt idx="2852">
                  <c:v>28.53</c:v>
                </c:pt>
                <c:pt idx="2853">
                  <c:v>28.54</c:v>
                </c:pt>
                <c:pt idx="2854">
                  <c:v>28.55</c:v>
                </c:pt>
                <c:pt idx="2855">
                  <c:v>28.56</c:v>
                </c:pt>
                <c:pt idx="2856">
                  <c:v>28.57</c:v>
                </c:pt>
                <c:pt idx="2857">
                  <c:v>28.58</c:v>
                </c:pt>
                <c:pt idx="2858">
                  <c:v>28.59</c:v>
                </c:pt>
                <c:pt idx="2859">
                  <c:v>28.6</c:v>
                </c:pt>
                <c:pt idx="2860">
                  <c:v>28.61</c:v>
                </c:pt>
                <c:pt idx="2861">
                  <c:v>28.62</c:v>
                </c:pt>
                <c:pt idx="2862">
                  <c:v>28.63</c:v>
                </c:pt>
                <c:pt idx="2863">
                  <c:v>28.64</c:v>
                </c:pt>
                <c:pt idx="2864">
                  <c:v>28.65</c:v>
                </c:pt>
                <c:pt idx="2865">
                  <c:v>28.66</c:v>
                </c:pt>
                <c:pt idx="2866">
                  <c:v>28.67</c:v>
                </c:pt>
                <c:pt idx="2867">
                  <c:v>28.68</c:v>
                </c:pt>
                <c:pt idx="2868">
                  <c:v>28.69</c:v>
                </c:pt>
                <c:pt idx="2869">
                  <c:v>28.7</c:v>
                </c:pt>
                <c:pt idx="2870">
                  <c:v>28.71</c:v>
                </c:pt>
                <c:pt idx="2871">
                  <c:v>28.72</c:v>
                </c:pt>
                <c:pt idx="2872">
                  <c:v>28.73</c:v>
                </c:pt>
                <c:pt idx="2873">
                  <c:v>28.74</c:v>
                </c:pt>
                <c:pt idx="2874">
                  <c:v>28.75</c:v>
                </c:pt>
                <c:pt idx="2875">
                  <c:v>28.76</c:v>
                </c:pt>
                <c:pt idx="2876">
                  <c:v>28.77</c:v>
                </c:pt>
                <c:pt idx="2877">
                  <c:v>28.78</c:v>
                </c:pt>
                <c:pt idx="2878">
                  <c:v>28.79</c:v>
                </c:pt>
                <c:pt idx="2879">
                  <c:v>28.8</c:v>
                </c:pt>
                <c:pt idx="2880">
                  <c:v>28.81</c:v>
                </c:pt>
                <c:pt idx="2881">
                  <c:v>28.82</c:v>
                </c:pt>
                <c:pt idx="2882">
                  <c:v>28.83</c:v>
                </c:pt>
                <c:pt idx="2883">
                  <c:v>28.84</c:v>
                </c:pt>
                <c:pt idx="2884">
                  <c:v>28.85</c:v>
                </c:pt>
                <c:pt idx="2885">
                  <c:v>28.86</c:v>
                </c:pt>
                <c:pt idx="2886">
                  <c:v>28.87</c:v>
                </c:pt>
                <c:pt idx="2887">
                  <c:v>28.88</c:v>
                </c:pt>
                <c:pt idx="2888">
                  <c:v>28.89</c:v>
                </c:pt>
                <c:pt idx="2889">
                  <c:v>28.9</c:v>
                </c:pt>
                <c:pt idx="2890">
                  <c:v>28.91</c:v>
                </c:pt>
                <c:pt idx="2891">
                  <c:v>28.92</c:v>
                </c:pt>
                <c:pt idx="2892">
                  <c:v>28.93</c:v>
                </c:pt>
                <c:pt idx="2893">
                  <c:v>28.94</c:v>
                </c:pt>
                <c:pt idx="2894">
                  <c:v>28.95</c:v>
                </c:pt>
                <c:pt idx="2895">
                  <c:v>28.96</c:v>
                </c:pt>
                <c:pt idx="2896">
                  <c:v>28.97</c:v>
                </c:pt>
                <c:pt idx="2897">
                  <c:v>28.98</c:v>
                </c:pt>
                <c:pt idx="2898">
                  <c:v>28.99</c:v>
                </c:pt>
                <c:pt idx="2899">
                  <c:v>29</c:v>
                </c:pt>
                <c:pt idx="2900">
                  <c:v>29.01</c:v>
                </c:pt>
                <c:pt idx="2901">
                  <c:v>29.02</c:v>
                </c:pt>
                <c:pt idx="2902">
                  <c:v>29.03</c:v>
                </c:pt>
                <c:pt idx="2903">
                  <c:v>29.04</c:v>
                </c:pt>
                <c:pt idx="2904">
                  <c:v>29.05</c:v>
                </c:pt>
                <c:pt idx="2905">
                  <c:v>29.06</c:v>
                </c:pt>
                <c:pt idx="2906">
                  <c:v>29.07</c:v>
                </c:pt>
                <c:pt idx="2907">
                  <c:v>29.08</c:v>
                </c:pt>
                <c:pt idx="2908">
                  <c:v>29.09</c:v>
                </c:pt>
                <c:pt idx="2909">
                  <c:v>29.1</c:v>
                </c:pt>
                <c:pt idx="2910">
                  <c:v>29.11</c:v>
                </c:pt>
                <c:pt idx="2911">
                  <c:v>29.12</c:v>
                </c:pt>
                <c:pt idx="2912">
                  <c:v>29.13</c:v>
                </c:pt>
                <c:pt idx="2913">
                  <c:v>29.14</c:v>
                </c:pt>
                <c:pt idx="2914">
                  <c:v>29.15</c:v>
                </c:pt>
                <c:pt idx="2915">
                  <c:v>29.16</c:v>
                </c:pt>
                <c:pt idx="2916">
                  <c:v>29.17</c:v>
                </c:pt>
                <c:pt idx="2917">
                  <c:v>29.18</c:v>
                </c:pt>
                <c:pt idx="2918">
                  <c:v>29.19</c:v>
                </c:pt>
                <c:pt idx="2919">
                  <c:v>29.2</c:v>
                </c:pt>
                <c:pt idx="2920">
                  <c:v>29.21</c:v>
                </c:pt>
                <c:pt idx="2921">
                  <c:v>29.22</c:v>
                </c:pt>
                <c:pt idx="2922">
                  <c:v>29.23</c:v>
                </c:pt>
                <c:pt idx="2923">
                  <c:v>29.24</c:v>
                </c:pt>
                <c:pt idx="2924">
                  <c:v>29.25</c:v>
                </c:pt>
                <c:pt idx="2925">
                  <c:v>29.26</c:v>
                </c:pt>
                <c:pt idx="2926">
                  <c:v>29.27</c:v>
                </c:pt>
                <c:pt idx="2927">
                  <c:v>29.28</c:v>
                </c:pt>
                <c:pt idx="2928">
                  <c:v>29.29</c:v>
                </c:pt>
                <c:pt idx="2929">
                  <c:v>29.3</c:v>
                </c:pt>
                <c:pt idx="2930">
                  <c:v>29.31</c:v>
                </c:pt>
                <c:pt idx="2931">
                  <c:v>29.32</c:v>
                </c:pt>
                <c:pt idx="2932">
                  <c:v>29.33</c:v>
                </c:pt>
                <c:pt idx="2933">
                  <c:v>29.34</c:v>
                </c:pt>
                <c:pt idx="2934">
                  <c:v>29.35</c:v>
                </c:pt>
                <c:pt idx="2935">
                  <c:v>29.36</c:v>
                </c:pt>
                <c:pt idx="2936">
                  <c:v>29.37</c:v>
                </c:pt>
                <c:pt idx="2937">
                  <c:v>29.38</c:v>
                </c:pt>
                <c:pt idx="2938">
                  <c:v>29.39</c:v>
                </c:pt>
                <c:pt idx="2939">
                  <c:v>29.4</c:v>
                </c:pt>
                <c:pt idx="2940">
                  <c:v>29.41</c:v>
                </c:pt>
                <c:pt idx="2941">
                  <c:v>29.42</c:v>
                </c:pt>
                <c:pt idx="2942">
                  <c:v>29.43</c:v>
                </c:pt>
                <c:pt idx="2943">
                  <c:v>29.44</c:v>
                </c:pt>
                <c:pt idx="2944">
                  <c:v>29.45</c:v>
                </c:pt>
                <c:pt idx="2945">
                  <c:v>29.46</c:v>
                </c:pt>
                <c:pt idx="2946">
                  <c:v>29.47</c:v>
                </c:pt>
                <c:pt idx="2947">
                  <c:v>29.48</c:v>
                </c:pt>
                <c:pt idx="2948">
                  <c:v>29.49</c:v>
                </c:pt>
                <c:pt idx="2949">
                  <c:v>29.5</c:v>
                </c:pt>
                <c:pt idx="2950">
                  <c:v>29.51</c:v>
                </c:pt>
                <c:pt idx="2951">
                  <c:v>29.52</c:v>
                </c:pt>
                <c:pt idx="2952">
                  <c:v>29.53</c:v>
                </c:pt>
                <c:pt idx="2953">
                  <c:v>29.54</c:v>
                </c:pt>
                <c:pt idx="2954">
                  <c:v>29.55</c:v>
                </c:pt>
                <c:pt idx="2955">
                  <c:v>29.56</c:v>
                </c:pt>
                <c:pt idx="2956">
                  <c:v>29.57</c:v>
                </c:pt>
                <c:pt idx="2957">
                  <c:v>29.58</c:v>
                </c:pt>
                <c:pt idx="2958">
                  <c:v>29.59</c:v>
                </c:pt>
                <c:pt idx="2959">
                  <c:v>29.6</c:v>
                </c:pt>
                <c:pt idx="2960">
                  <c:v>29.61</c:v>
                </c:pt>
                <c:pt idx="2961">
                  <c:v>29.62</c:v>
                </c:pt>
                <c:pt idx="2962">
                  <c:v>29.63</c:v>
                </c:pt>
                <c:pt idx="2963">
                  <c:v>29.64</c:v>
                </c:pt>
                <c:pt idx="2964">
                  <c:v>29.65</c:v>
                </c:pt>
                <c:pt idx="2965">
                  <c:v>29.66</c:v>
                </c:pt>
                <c:pt idx="2966">
                  <c:v>29.67</c:v>
                </c:pt>
                <c:pt idx="2967">
                  <c:v>29.68</c:v>
                </c:pt>
                <c:pt idx="2968">
                  <c:v>29.69</c:v>
                </c:pt>
                <c:pt idx="2969">
                  <c:v>29.7</c:v>
                </c:pt>
                <c:pt idx="2970">
                  <c:v>29.71</c:v>
                </c:pt>
                <c:pt idx="2971">
                  <c:v>29.72</c:v>
                </c:pt>
                <c:pt idx="2972">
                  <c:v>29.73</c:v>
                </c:pt>
                <c:pt idx="2973">
                  <c:v>29.74</c:v>
                </c:pt>
                <c:pt idx="2974">
                  <c:v>29.75</c:v>
                </c:pt>
                <c:pt idx="2975">
                  <c:v>29.76</c:v>
                </c:pt>
                <c:pt idx="2976">
                  <c:v>29.77</c:v>
                </c:pt>
                <c:pt idx="2977">
                  <c:v>29.78</c:v>
                </c:pt>
                <c:pt idx="2978">
                  <c:v>29.79</c:v>
                </c:pt>
                <c:pt idx="2979">
                  <c:v>29.8</c:v>
                </c:pt>
                <c:pt idx="2980">
                  <c:v>29.81</c:v>
                </c:pt>
                <c:pt idx="2981">
                  <c:v>29.82</c:v>
                </c:pt>
                <c:pt idx="2982">
                  <c:v>29.83</c:v>
                </c:pt>
                <c:pt idx="2983">
                  <c:v>29.84</c:v>
                </c:pt>
                <c:pt idx="2984">
                  <c:v>29.85</c:v>
                </c:pt>
                <c:pt idx="2985">
                  <c:v>29.86</c:v>
                </c:pt>
                <c:pt idx="2986">
                  <c:v>29.87</c:v>
                </c:pt>
                <c:pt idx="2987">
                  <c:v>29.88</c:v>
                </c:pt>
                <c:pt idx="2988">
                  <c:v>29.89</c:v>
                </c:pt>
                <c:pt idx="2989">
                  <c:v>29.9</c:v>
                </c:pt>
                <c:pt idx="2990">
                  <c:v>29.91</c:v>
                </c:pt>
                <c:pt idx="2991">
                  <c:v>29.92</c:v>
                </c:pt>
                <c:pt idx="2992">
                  <c:v>29.93</c:v>
                </c:pt>
                <c:pt idx="2993">
                  <c:v>29.94</c:v>
                </c:pt>
                <c:pt idx="2994">
                  <c:v>29.95</c:v>
                </c:pt>
                <c:pt idx="2995">
                  <c:v>29.96</c:v>
                </c:pt>
                <c:pt idx="2996">
                  <c:v>29.97</c:v>
                </c:pt>
                <c:pt idx="2997">
                  <c:v>29.98</c:v>
                </c:pt>
                <c:pt idx="2998">
                  <c:v>29.99</c:v>
                </c:pt>
                <c:pt idx="2999">
                  <c:v>30</c:v>
                </c:pt>
                <c:pt idx="3000">
                  <c:v>31.25</c:v>
                </c:pt>
                <c:pt idx="3001">
                  <c:v>32.5</c:v>
                </c:pt>
                <c:pt idx="3002">
                  <c:v>33.75</c:v>
                </c:pt>
                <c:pt idx="3003">
                  <c:v>35</c:v>
                </c:pt>
                <c:pt idx="3004">
                  <c:v>36.25</c:v>
                </c:pt>
                <c:pt idx="3005">
                  <c:v>37.5</c:v>
                </c:pt>
                <c:pt idx="3006">
                  <c:v>38.75</c:v>
                </c:pt>
                <c:pt idx="3007">
                  <c:v>40</c:v>
                </c:pt>
                <c:pt idx="3008">
                  <c:v>41.25</c:v>
                </c:pt>
                <c:pt idx="3009">
                  <c:v>42.5</c:v>
                </c:pt>
                <c:pt idx="3010">
                  <c:v>43.75</c:v>
                </c:pt>
                <c:pt idx="3011">
                  <c:v>45</c:v>
                </c:pt>
                <c:pt idx="3012">
                  <c:v>46.25</c:v>
                </c:pt>
                <c:pt idx="3013">
                  <c:v>47.5</c:v>
                </c:pt>
                <c:pt idx="3014">
                  <c:v>48.75</c:v>
                </c:pt>
                <c:pt idx="3015">
                  <c:v>50</c:v>
                </c:pt>
                <c:pt idx="3016">
                  <c:v>51.25</c:v>
                </c:pt>
                <c:pt idx="3017">
                  <c:v>52.5</c:v>
                </c:pt>
                <c:pt idx="3018">
                  <c:v>53.75</c:v>
                </c:pt>
                <c:pt idx="3019">
                  <c:v>55</c:v>
                </c:pt>
                <c:pt idx="3020">
                  <c:v>56.25</c:v>
                </c:pt>
                <c:pt idx="3021">
                  <c:v>57.5</c:v>
                </c:pt>
                <c:pt idx="3022">
                  <c:v>58.75</c:v>
                </c:pt>
                <c:pt idx="3023">
                  <c:v>60</c:v>
                </c:pt>
                <c:pt idx="3024">
                  <c:v>61.25</c:v>
                </c:pt>
                <c:pt idx="3025">
                  <c:v>62.5</c:v>
                </c:pt>
                <c:pt idx="3026">
                  <c:v>63.75</c:v>
                </c:pt>
                <c:pt idx="3027">
                  <c:v>65</c:v>
                </c:pt>
                <c:pt idx="3028">
                  <c:v>66.25</c:v>
                </c:pt>
                <c:pt idx="3029">
                  <c:v>67.5</c:v>
                </c:pt>
                <c:pt idx="3030">
                  <c:v>68.75</c:v>
                </c:pt>
                <c:pt idx="3031">
                  <c:v>70</c:v>
                </c:pt>
                <c:pt idx="3032">
                  <c:v>71.25</c:v>
                </c:pt>
                <c:pt idx="3033">
                  <c:v>72.5</c:v>
                </c:pt>
                <c:pt idx="3034">
                  <c:v>73.75</c:v>
                </c:pt>
                <c:pt idx="3035">
                  <c:v>75</c:v>
                </c:pt>
                <c:pt idx="3036">
                  <c:v>76.25</c:v>
                </c:pt>
                <c:pt idx="3037">
                  <c:v>77.5</c:v>
                </c:pt>
                <c:pt idx="3038">
                  <c:v>78.75</c:v>
                </c:pt>
                <c:pt idx="3039">
                  <c:v>80</c:v>
                </c:pt>
                <c:pt idx="3040">
                  <c:v>81.25</c:v>
                </c:pt>
                <c:pt idx="3041">
                  <c:v>82.5</c:v>
                </c:pt>
                <c:pt idx="3042">
                  <c:v>83.75</c:v>
                </c:pt>
                <c:pt idx="3043">
                  <c:v>85</c:v>
                </c:pt>
                <c:pt idx="3044">
                  <c:v>86.25</c:v>
                </c:pt>
                <c:pt idx="3045">
                  <c:v>87.5</c:v>
                </c:pt>
                <c:pt idx="3046">
                  <c:v>88.75</c:v>
                </c:pt>
                <c:pt idx="3047">
                  <c:v>90</c:v>
                </c:pt>
                <c:pt idx="3048">
                  <c:v>91.25</c:v>
                </c:pt>
                <c:pt idx="3049">
                  <c:v>92.5</c:v>
                </c:pt>
                <c:pt idx="3050">
                  <c:v>93.75</c:v>
                </c:pt>
                <c:pt idx="3051">
                  <c:v>95</c:v>
                </c:pt>
                <c:pt idx="3052">
                  <c:v>96.25</c:v>
                </c:pt>
                <c:pt idx="3053">
                  <c:v>97.5</c:v>
                </c:pt>
                <c:pt idx="3054">
                  <c:v>98.75</c:v>
                </c:pt>
                <c:pt idx="3055">
                  <c:v>100</c:v>
                </c:pt>
                <c:pt idx="3056">
                  <c:v>101.25</c:v>
                </c:pt>
                <c:pt idx="3057">
                  <c:v>102.5</c:v>
                </c:pt>
                <c:pt idx="3058">
                  <c:v>103.75</c:v>
                </c:pt>
                <c:pt idx="3059">
                  <c:v>105</c:v>
                </c:pt>
                <c:pt idx="3060">
                  <c:v>106.25</c:v>
                </c:pt>
                <c:pt idx="3061">
                  <c:v>107.5</c:v>
                </c:pt>
                <c:pt idx="3062">
                  <c:v>108.75</c:v>
                </c:pt>
                <c:pt idx="3063">
                  <c:v>110</c:v>
                </c:pt>
                <c:pt idx="3064">
                  <c:v>111.25</c:v>
                </c:pt>
                <c:pt idx="3065">
                  <c:v>112.5</c:v>
                </c:pt>
                <c:pt idx="3066">
                  <c:v>113.75</c:v>
                </c:pt>
                <c:pt idx="3067">
                  <c:v>115</c:v>
                </c:pt>
                <c:pt idx="3068">
                  <c:v>116.25</c:v>
                </c:pt>
                <c:pt idx="3069">
                  <c:v>117.5</c:v>
                </c:pt>
                <c:pt idx="3070">
                  <c:v>118.75</c:v>
                </c:pt>
                <c:pt idx="3071">
                  <c:v>120</c:v>
                </c:pt>
                <c:pt idx="3072">
                  <c:v>121.25</c:v>
                </c:pt>
                <c:pt idx="3073">
                  <c:v>122.5</c:v>
                </c:pt>
                <c:pt idx="3074">
                  <c:v>123.75</c:v>
                </c:pt>
                <c:pt idx="3075">
                  <c:v>125</c:v>
                </c:pt>
                <c:pt idx="3076">
                  <c:v>126.25</c:v>
                </c:pt>
                <c:pt idx="3077">
                  <c:v>127.5</c:v>
                </c:pt>
                <c:pt idx="3078">
                  <c:v>128.75</c:v>
                </c:pt>
                <c:pt idx="3079">
                  <c:v>130</c:v>
                </c:pt>
                <c:pt idx="3080">
                  <c:v>131.25</c:v>
                </c:pt>
                <c:pt idx="3081">
                  <c:v>132.5</c:v>
                </c:pt>
                <c:pt idx="3082">
                  <c:v>133.75</c:v>
                </c:pt>
                <c:pt idx="3083">
                  <c:v>135</c:v>
                </c:pt>
                <c:pt idx="3084">
                  <c:v>136.25</c:v>
                </c:pt>
                <c:pt idx="3085">
                  <c:v>137.5</c:v>
                </c:pt>
                <c:pt idx="3086">
                  <c:v>138.75</c:v>
                </c:pt>
                <c:pt idx="3087">
                  <c:v>140</c:v>
                </c:pt>
                <c:pt idx="3088">
                  <c:v>141.25</c:v>
                </c:pt>
                <c:pt idx="3089">
                  <c:v>142.5</c:v>
                </c:pt>
                <c:pt idx="3090">
                  <c:v>143.75</c:v>
                </c:pt>
                <c:pt idx="3091">
                  <c:v>145</c:v>
                </c:pt>
                <c:pt idx="3092">
                  <c:v>146.25</c:v>
                </c:pt>
                <c:pt idx="3093">
                  <c:v>147.5</c:v>
                </c:pt>
                <c:pt idx="3094">
                  <c:v>148.75</c:v>
                </c:pt>
                <c:pt idx="3095">
                  <c:v>150</c:v>
                </c:pt>
                <c:pt idx="3096">
                  <c:v>151.25</c:v>
                </c:pt>
                <c:pt idx="3097">
                  <c:v>152.5</c:v>
                </c:pt>
                <c:pt idx="3098">
                  <c:v>153.75</c:v>
                </c:pt>
                <c:pt idx="3099">
                  <c:v>155</c:v>
                </c:pt>
                <c:pt idx="3100">
                  <c:v>156.25</c:v>
                </c:pt>
                <c:pt idx="3101">
                  <c:v>157.5</c:v>
                </c:pt>
                <c:pt idx="3102">
                  <c:v>158.75</c:v>
                </c:pt>
                <c:pt idx="3103">
                  <c:v>160</c:v>
                </c:pt>
                <c:pt idx="3104">
                  <c:v>161.25</c:v>
                </c:pt>
                <c:pt idx="3105">
                  <c:v>162.5</c:v>
                </c:pt>
                <c:pt idx="3106">
                  <c:v>163.75</c:v>
                </c:pt>
                <c:pt idx="3107">
                  <c:v>165</c:v>
                </c:pt>
                <c:pt idx="3108">
                  <c:v>166.25</c:v>
                </c:pt>
                <c:pt idx="3109">
                  <c:v>167.5</c:v>
                </c:pt>
                <c:pt idx="3110">
                  <c:v>168.75</c:v>
                </c:pt>
                <c:pt idx="3111">
                  <c:v>170</c:v>
                </c:pt>
                <c:pt idx="3112">
                  <c:v>171.25</c:v>
                </c:pt>
                <c:pt idx="3113">
                  <c:v>172.5</c:v>
                </c:pt>
                <c:pt idx="3114">
                  <c:v>173.75</c:v>
                </c:pt>
                <c:pt idx="3115">
                  <c:v>175</c:v>
                </c:pt>
                <c:pt idx="3116">
                  <c:v>176.25</c:v>
                </c:pt>
                <c:pt idx="3117">
                  <c:v>177.5</c:v>
                </c:pt>
                <c:pt idx="3118">
                  <c:v>178.75</c:v>
                </c:pt>
                <c:pt idx="3119">
                  <c:v>180</c:v>
                </c:pt>
                <c:pt idx="3120">
                  <c:v>181.25</c:v>
                </c:pt>
                <c:pt idx="3121">
                  <c:v>182.5</c:v>
                </c:pt>
                <c:pt idx="3122">
                  <c:v>183.75</c:v>
                </c:pt>
                <c:pt idx="3123">
                  <c:v>185</c:v>
                </c:pt>
                <c:pt idx="3124">
                  <c:v>186.25</c:v>
                </c:pt>
                <c:pt idx="3125">
                  <c:v>187.5</c:v>
                </c:pt>
                <c:pt idx="3126">
                  <c:v>188.75</c:v>
                </c:pt>
                <c:pt idx="3127">
                  <c:v>190</c:v>
                </c:pt>
                <c:pt idx="3128">
                  <c:v>191.25</c:v>
                </c:pt>
                <c:pt idx="3129">
                  <c:v>192.5</c:v>
                </c:pt>
                <c:pt idx="3130">
                  <c:v>193.75</c:v>
                </c:pt>
                <c:pt idx="3131">
                  <c:v>195</c:v>
                </c:pt>
                <c:pt idx="3132">
                  <c:v>196.25</c:v>
                </c:pt>
                <c:pt idx="3133">
                  <c:v>197.5</c:v>
                </c:pt>
                <c:pt idx="3134">
                  <c:v>198.75</c:v>
                </c:pt>
                <c:pt idx="3135">
                  <c:v>200</c:v>
                </c:pt>
                <c:pt idx="3136">
                  <c:v>201.25</c:v>
                </c:pt>
                <c:pt idx="3137">
                  <c:v>202.5</c:v>
                </c:pt>
                <c:pt idx="3138">
                  <c:v>203.75</c:v>
                </c:pt>
                <c:pt idx="3139">
                  <c:v>205</c:v>
                </c:pt>
                <c:pt idx="3140">
                  <c:v>206.25</c:v>
                </c:pt>
                <c:pt idx="3141">
                  <c:v>207.5</c:v>
                </c:pt>
                <c:pt idx="3142">
                  <c:v>208.75</c:v>
                </c:pt>
                <c:pt idx="3143">
                  <c:v>210</c:v>
                </c:pt>
                <c:pt idx="3144">
                  <c:v>211.25</c:v>
                </c:pt>
                <c:pt idx="3145">
                  <c:v>212.5</c:v>
                </c:pt>
                <c:pt idx="3146">
                  <c:v>213.75</c:v>
                </c:pt>
                <c:pt idx="3147">
                  <c:v>215</c:v>
                </c:pt>
                <c:pt idx="3148">
                  <c:v>216.25</c:v>
                </c:pt>
                <c:pt idx="3149">
                  <c:v>217.5</c:v>
                </c:pt>
                <c:pt idx="3150">
                  <c:v>218.75</c:v>
                </c:pt>
                <c:pt idx="3151">
                  <c:v>220</c:v>
                </c:pt>
                <c:pt idx="3152">
                  <c:v>221.25</c:v>
                </c:pt>
                <c:pt idx="3153">
                  <c:v>222.5</c:v>
                </c:pt>
                <c:pt idx="3154">
                  <c:v>223.75</c:v>
                </c:pt>
                <c:pt idx="3155">
                  <c:v>225</c:v>
                </c:pt>
                <c:pt idx="3156">
                  <c:v>226.25</c:v>
                </c:pt>
                <c:pt idx="3157">
                  <c:v>227.5</c:v>
                </c:pt>
                <c:pt idx="3158">
                  <c:v>228.75</c:v>
                </c:pt>
                <c:pt idx="3159">
                  <c:v>230</c:v>
                </c:pt>
                <c:pt idx="3160">
                  <c:v>231.25</c:v>
                </c:pt>
                <c:pt idx="3161">
                  <c:v>232.5</c:v>
                </c:pt>
                <c:pt idx="3162">
                  <c:v>233.75</c:v>
                </c:pt>
                <c:pt idx="3163">
                  <c:v>235</c:v>
                </c:pt>
                <c:pt idx="3164">
                  <c:v>236.25</c:v>
                </c:pt>
                <c:pt idx="3165">
                  <c:v>237.5</c:v>
                </c:pt>
                <c:pt idx="3166">
                  <c:v>238.75</c:v>
                </c:pt>
                <c:pt idx="3167">
                  <c:v>240</c:v>
                </c:pt>
                <c:pt idx="3168">
                  <c:v>241.25</c:v>
                </c:pt>
                <c:pt idx="3169">
                  <c:v>242.5</c:v>
                </c:pt>
                <c:pt idx="3170">
                  <c:v>243.75</c:v>
                </c:pt>
                <c:pt idx="3171">
                  <c:v>245</c:v>
                </c:pt>
                <c:pt idx="3172">
                  <c:v>246.25</c:v>
                </c:pt>
                <c:pt idx="3173">
                  <c:v>247.5</c:v>
                </c:pt>
                <c:pt idx="3174">
                  <c:v>248.75</c:v>
                </c:pt>
                <c:pt idx="3175">
                  <c:v>250</c:v>
                </c:pt>
                <c:pt idx="3176">
                  <c:v>251.25</c:v>
                </c:pt>
                <c:pt idx="3177">
                  <c:v>252.5</c:v>
                </c:pt>
                <c:pt idx="3178">
                  <c:v>253.75</c:v>
                </c:pt>
                <c:pt idx="3179">
                  <c:v>255</c:v>
                </c:pt>
                <c:pt idx="3180">
                  <c:v>256.25</c:v>
                </c:pt>
                <c:pt idx="3181">
                  <c:v>257.5</c:v>
                </c:pt>
                <c:pt idx="3182">
                  <c:v>258.75</c:v>
                </c:pt>
                <c:pt idx="3183">
                  <c:v>260</c:v>
                </c:pt>
                <c:pt idx="3184">
                  <c:v>261.25</c:v>
                </c:pt>
                <c:pt idx="3185">
                  <c:v>262.5</c:v>
                </c:pt>
                <c:pt idx="3186">
                  <c:v>263.75</c:v>
                </c:pt>
                <c:pt idx="3187">
                  <c:v>265</c:v>
                </c:pt>
                <c:pt idx="3188">
                  <c:v>266.25</c:v>
                </c:pt>
                <c:pt idx="3189">
                  <c:v>267.5</c:v>
                </c:pt>
                <c:pt idx="3190">
                  <c:v>268.75</c:v>
                </c:pt>
                <c:pt idx="3191">
                  <c:v>270</c:v>
                </c:pt>
                <c:pt idx="3192">
                  <c:v>271.25</c:v>
                </c:pt>
                <c:pt idx="3193">
                  <c:v>272.5</c:v>
                </c:pt>
                <c:pt idx="3194">
                  <c:v>273.75</c:v>
                </c:pt>
                <c:pt idx="3195">
                  <c:v>275</c:v>
                </c:pt>
                <c:pt idx="3196">
                  <c:v>276.25</c:v>
                </c:pt>
                <c:pt idx="3197">
                  <c:v>277.5</c:v>
                </c:pt>
                <c:pt idx="3198">
                  <c:v>278.75</c:v>
                </c:pt>
                <c:pt idx="3199">
                  <c:v>280</c:v>
                </c:pt>
                <c:pt idx="3200">
                  <c:v>281.25</c:v>
                </c:pt>
                <c:pt idx="3201">
                  <c:v>282.5</c:v>
                </c:pt>
                <c:pt idx="3202">
                  <c:v>283.75</c:v>
                </c:pt>
                <c:pt idx="3203">
                  <c:v>285</c:v>
                </c:pt>
                <c:pt idx="3204">
                  <c:v>286.25</c:v>
                </c:pt>
                <c:pt idx="3205">
                  <c:v>287.5</c:v>
                </c:pt>
                <c:pt idx="3206">
                  <c:v>288.75</c:v>
                </c:pt>
                <c:pt idx="3207">
                  <c:v>290</c:v>
                </c:pt>
                <c:pt idx="3208">
                  <c:v>291.25</c:v>
                </c:pt>
                <c:pt idx="3209">
                  <c:v>292.5</c:v>
                </c:pt>
                <c:pt idx="3210">
                  <c:v>293.75</c:v>
                </c:pt>
                <c:pt idx="3211">
                  <c:v>295</c:v>
                </c:pt>
                <c:pt idx="3212">
                  <c:v>296.25</c:v>
                </c:pt>
                <c:pt idx="3213">
                  <c:v>297.5</c:v>
                </c:pt>
                <c:pt idx="3214">
                  <c:v>298.75</c:v>
                </c:pt>
                <c:pt idx="3215">
                  <c:v>300</c:v>
                </c:pt>
                <c:pt idx="3216">
                  <c:v>301.25</c:v>
                </c:pt>
                <c:pt idx="3217">
                  <c:v>302.5</c:v>
                </c:pt>
                <c:pt idx="3218">
                  <c:v>303.75</c:v>
                </c:pt>
                <c:pt idx="3219">
                  <c:v>305</c:v>
                </c:pt>
                <c:pt idx="3220">
                  <c:v>306.25</c:v>
                </c:pt>
                <c:pt idx="3221">
                  <c:v>307.5</c:v>
                </c:pt>
                <c:pt idx="3222">
                  <c:v>308.75</c:v>
                </c:pt>
                <c:pt idx="3223">
                  <c:v>310</c:v>
                </c:pt>
                <c:pt idx="3224">
                  <c:v>311.25</c:v>
                </c:pt>
                <c:pt idx="3225">
                  <c:v>312.5</c:v>
                </c:pt>
                <c:pt idx="3226">
                  <c:v>313.75</c:v>
                </c:pt>
                <c:pt idx="3227">
                  <c:v>315</c:v>
                </c:pt>
                <c:pt idx="3228">
                  <c:v>316.25</c:v>
                </c:pt>
                <c:pt idx="3229">
                  <c:v>317.5</c:v>
                </c:pt>
                <c:pt idx="3230">
                  <c:v>318.75</c:v>
                </c:pt>
                <c:pt idx="3231">
                  <c:v>320</c:v>
                </c:pt>
                <c:pt idx="3232">
                  <c:v>321.25</c:v>
                </c:pt>
                <c:pt idx="3233">
                  <c:v>322.5</c:v>
                </c:pt>
                <c:pt idx="3234">
                  <c:v>323.75</c:v>
                </c:pt>
                <c:pt idx="3235">
                  <c:v>325</c:v>
                </c:pt>
                <c:pt idx="3236">
                  <c:v>326.25</c:v>
                </c:pt>
                <c:pt idx="3237">
                  <c:v>327.5</c:v>
                </c:pt>
                <c:pt idx="3238">
                  <c:v>328.75</c:v>
                </c:pt>
                <c:pt idx="3239">
                  <c:v>330</c:v>
                </c:pt>
                <c:pt idx="3240">
                  <c:v>331.25</c:v>
                </c:pt>
                <c:pt idx="3241">
                  <c:v>332.5</c:v>
                </c:pt>
                <c:pt idx="3242">
                  <c:v>333.75</c:v>
                </c:pt>
                <c:pt idx="3243">
                  <c:v>335</c:v>
                </c:pt>
                <c:pt idx="3244">
                  <c:v>336.25</c:v>
                </c:pt>
                <c:pt idx="3245">
                  <c:v>337.5</c:v>
                </c:pt>
                <c:pt idx="3246">
                  <c:v>338.75</c:v>
                </c:pt>
                <c:pt idx="3247">
                  <c:v>340</c:v>
                </c:pt>
                <c:pt idx="3248">
                  <c:v>341.25</c:v>
                </c:pt>
                <c:pt idx="3249">
                  <c:v>342.5</c:v>
                </c:pt>
                <c:pt idx="3250">
                  <c:v>343.75</c:v>
                </c:pt>
                <c:pt idx="3251">
                  <c:v>345</c:v>
                </c:pt>
                <c:pt idx="3252">
                  <c:v>346.25</c:v>
                </c:pt>
                <c:pt idx="3253">
                  <c:v>347.5</c:v>
                </c:pt>
                <c:pt idx="3254">
                  <c:v>348.75</c:v>
                </c:pt>
                <c:pt idx="3255">
                  <c:v>350</c:v>
                </c:pt>
                <c:pt idx="3256">
                  <c:v>351.25</c:v>
                </c:pt>
                <c:pt idx="3257">
                  <c:v>352.5</c:v>
                </c:pt>
                <c:pt idx="3258">
                  <c:v>353.75</c:v>
                </c:pt>
                <c:pt idx="3259">
                  <c:v>355</c:v>
                </c:pt>
                <c:pt idx="3260">
                  <c:v>356.25</c:v>
                </c:pt>
                <c:pt idx="3261">
                  <c:v>357.5</c:v>
                </c:pt>
                <c:pt idx="3262">
                  <c:v>358.75</c:v>
                </c:pt>
                <c:pt idx="3263">
                  <c:v>360</c:v>
                </c:pt>
                <c:pt idx="3264">
                  <c:v>361.25</c:v>
                </c:pt>
                <c:pt idx="3265">
                  <c:v>362.5</c:v>
                </c:pt>
                <c:pt idx="3266">
                  <c:v>363.75</c:v>
                </c:pt>
                <c:pt idx="3267">
                  <c:v>365</c:v>
                </c:pt>
                <c:pt idx="3268">
                  <c:v>366.25</c:v>
                </c:pt>
                <c:pt idx="3269">
                  <c:v>367.5</c:v>
                </c:pt>
                <c:pt idx="3270">
                  <c:v>368.75</c:v>
                </c:pt>
                <c:pt idx="3271">
                  <c:v>370</c:v>
                </c:pt>
                <c:pt idx="3272">
                  <c:v>371.25</c:v>
                </c:pt>
                <c:pt idx="3273">
                  <c:v>372.5</c:v>
                </c:pt>
                <c:pt idx="3274">
                  <c:v>373.75</c:v>
                </c:pt>
                <c:pt idx="3275">
                  <c:v>375</c:v>
                </c:pt>
                <c:pt idx="3276">
                  <c:v>376.25</c:v>
                </c:pt>
                <c:pt idx="3277">
                  <c:v>377.5</c:v>
                </c:pt>
                <c:pt idx="3278">
                  <c:v>378.75</c:v>
                </c:pt>
                <c:pt idx="3279">
                  <c:v>380</c:v>
                </c:pt>
                <c:pt idx="3280">
                  <c:v>381.25</c:v>
                </c:pt>
                <c:pt idx="3281">
                  <c:v>382.5</c:v>
                </c:pt>
                <c:pt idx="3282">
                  <c:v>383.75</c:v>
                </c:pt>
                <c:pt idx="3283">
                  <c:v>385</c:v>
                </c:pt>
                <c:pt idx="3284">
                  <c:v>386.25</c:v>
                </c:pt>
                <c:pt idx="3285">
                  <c:v>387.5</c:v>
                </c:pt>
                <c:pt idx="3286">
                  <c:v>388.75</c:v>
                </c:pt>
                <c:pt idx="3287">
                  <c:v>390</c:v>
                </c:pt>
                <c:pt idx="3288">
                  <c:v>391.25</c:v>
                </c:pt>
                <c:pt idx="3289">
                  <c:v>392.5</c:v>
                </c:pt>
                <c:pt idx="3290">
                  <c:v>393.75</c:v>
                </c:pt>
                <c:pt idx="3291">
                  <c:v>395</c:v>
                </c:pt>
                <c:pt idx="3292">
                  <c:v>396.25</c:v>
                </c:pt>
                <c:pt idx="3293">
                  <c:v>397.5</c:v>
                </c:pt>
                <c:pt idx="3294">
                  <c:v>398.75</c:v>
                </c:pt>
                <c:pt idx="3295">
                  <c:v>400</c:v>
                </c:pt>
                <c:pt idx="3296">
                  <c:v>401.25</c:v>
                </c:pt>
                <c:pt idx="3297">
                  <c:v>402.5</c:v>
                </c:pt>
                <c:pt idx="3298">
                  <c:v>403.75</c:v>
                </c:pt>
                <c:pt idx="3299">
                  <c:v>405</c:v>
                </c:pt>
                <c:pt idx="3300">
                  <c:v>406.25</c:v>
                </c:pt>
                <c:pt idx="3301">
                  <c:v>407.5</c:v>
                </c:pt>
                <c:pt idx="3302">
                  <c:v>408.75</c:v>
                </c:pt>
                <c:pt idx="3303">
                  <c:v>410</c:v>
                </c:pt>
                <c:pt idx="3304">
                  <c:v>411.25</c:v>
                </c:pt>
                <c:pt idx="3305">
                  <c:v>412.5</c:v>
                </c:pt>
                <c:pt idx="3306">
                  <c:v>413.75</c:v>
                </c:pt>
                <c:pt idx="3307">
                  <c:v>415</c:v>
                </c:pt>
                <c:pt idx="3308">
                  <c:v>416.25</c:v>
                </c:pt>
                <c:pt idx="3309">
                  <c:v>417.5</c:v>
                </c:pt>
                <c:pt idx="3310">
                  <c:v>418.75</c:v>
                </c:pt>
                <c:pt idx="3311">
                  <c:v>420</c:v>
                </c:pt>
                <c:pt idx="3312">
                  <c:v>421.25</c:v>
                </c:pt>
                <c:pt idx="3313">
                  <c:v>422.5</c:v>
                </c:pt>
                <c:pt idx="3314">
                  <c:v>423.75</c:v>
                </c:pt>
                <c:pt idx="3315">
                  <c:v>425</c:v>
                </c:pt>
                <c:pt idx="3316">
                  <c:v>426.25</c:v>
                </c:pt>
                <c:pt idx="3317">
                  <c:v>427.5</c:v>
                </c:pt>
                <c:pt idx="3318">
                  <c:v>428.75</c:v>
                </c:pt>
                <c:pt idx="3319">
                  <c:v>430</c:v>
                </c:pt>
                <c:pt idx="3320">
                  <c:v>431.25</c:v>
                </c:pt>
                <c:pt idx="3321">
                  <c:v>432.5</c:v>
                </c:pt>
                <c:pt idx="3322">
                  <c:v>433.75</c:v>
                </c:pt>
                <c:pt idx="3323">
                  <c:v>435</c:v>
                </c:pt>
                <c:pt idx="3324">
                  <c:v>436.25</c:v>
                </c:pt>
                <c:pt idx="3325">
                  <c:v>437.5</c:v>
                </c:pt>
                <c:pt idx="3326">
                  <c:v>438.75</c:v>
                </c:pt>
                <c:pt idx="3327">
                  <c:v>440</c:v>
                </c:pt>
                <c:pt idx="3328">
                  <c:v>441.25</c:v>
                </c:pt>
                <c:pt idx="3329">
                  <c:v>442.5</c:v>
                </c:pt>
                <c:pt idx="3330">
                  <c:v>443.75</c:v>
                </c:pt>
                <c:pt idx="3331">
                  <c:v>445</c:v>
                </c:pt>
                <c:pt idx="3332">
                  <c:v>446.25</c:v>
                </c:pt>
                <c:pt idx="3333">
                  <c:v>447.5</c:v>
                </c:pt>
                <c:pt idx="3334">
                  <c:v>448.75</c:v>
                </c:pt>
                <c:pt idx="3335">
                  <c:v>450</c:v>
                </c:pt>
                <c:pt idx="3336">
                  <c:v>451.25</c:v>
                </c:pt>
                <c:pt idx="3337">
                  <c:v>452.5</c:v>
                </c:pt>
                <c:pt idx="3338">
                  <c:v>453.75</c:v>
                </c:pt>
                <c:pt idx="3339">
                  <c:v>455</c:v>
                </c:pt>
                <c:pt idx="3340">
                  <c:v>456.25</c:v>
                </c:pt>
                <c:pt idx="3341">
                  <c:v>457.5</c:v>
                </c:pt>
                <c:pt idx="3342">
                  <c:v>458.75</c:v>
                </c:pt>
                <c:pt idx="3343">
                  <c:v>460</c:v>
                </c:pt>
                <c:pt idx="3344">
                  <c:v>461.25</c:v>
                </c:pt>
                <c:pt idx="3345">
                  <c:v>462.5</c:v>
                </c:pt>
                <c:pt idx="3346">
                  <c:v>463.75</c:v>
                </c:pt>
                <c:pt idx="3347">
                  <c:v>465</c:v>
                </c:pt>
                <c:pt idx="3348">
                  <c:v>466.25</c:v>
                </c:pt>
                <c:pt idx="3349">
                  <c:v>467.5</c:v>
                </c:pt>
                <c:pt idx="3350">
                  <c:v>468.75</c:v>
                </c:pt>
                <c:pt idx="3351">
                  <c:v>470</c:v>
                </c:pt>
                <c:pt idx="3352">
                  <c:v>471.25</c:v>
                </c:pt>
                <c:pt idx="3353">
                  <c:v>472.5</c:v>
                </c:pt>
                <c:pt idx="3354">
                  <c:v>473.75</c:v>
                </c:pt>
                <c:pt idx="3355">
                  <c:v>475</c:v>
                </c:pt>
                <c:pt idx="3356">
                  <c:v>476.25</c:v>
                </c:pt>
                <c:pt idx="3357">
                  <c:v>477.5</c:v>
                </c:pt>
                <c:pt idx="3358">
                  <c:v>478.75</c:v>
                </c:pt>
                <c:pt idx="3359">
                  <c:v>480</c:v>
                </c:pt>
                <c:pt idx="3360">
                  <c:v>481.25</c:v>
                </c:pt>
                <c:pt idx="3361">
                  <c:v>482.5</c:v>
                </c:pt>
                <c:pt idx="3362">
                  <c:v>483.75</c:v>
                </c:pt>
                <c:pt idx="3363">
                  <c:v>485</c:v>
                </c:pt>
                <c:pt idx="3364">
                  <c:v>486.25</c:v>
                </c:pt>
                <c:pt idx="3365">
                  <c:v>487.5</c:v>
                </c:pt>
                <c:pt idx="3366">
                  <c:v>488.75</c:v>
                </c:pt>
                <c:pt idx="3367">
                  <c:v>490</c:v>
                </c:pt>
                <c:pt idx="3368">
                  <c:v>491.25</c:v>
                </c:pt>
                <c:pt idx="3369">
                  <c:v>492.5</c:v>
                </c:pt>
                <c:pt idx="3370">
                  <c:v>493.75</c:v>
                </c:pt>
                <c:pt idx="3371">
                  <c:v>495</c:v>
                </c:pt>
                <c:pt idx="3372">
                  <c:v>496.25</c:v>
                </c:pt>
                <c:pt idx="3373">
                  <c:v>497.5</c:v>
                </c:pt>
                <c:pt idx="3374">
                  <c:v>498.75</c:v>
                </c:pt>
                <c:pt idx="3375">
                  <c:v>500</c:v>
                </c:pt>
                <c:pt idx="3376">
                  <c:v>501.25</c:v>
                </c:pt>
                <c:pt idx="3377">
                  <c:v>502.5</c:v>
                </c:pt>
                <c:pt idx="3378">
                  <c:v>503.75</c:v>
                </c:pt>
                <c:pt idx="3379">
                  <c:v>505</c:v>
                </c:pt>
                <c:pt idx="3380">
                  <c:v>506.25</c:v>
                </c:pt>
                <c:pt idx="3381">
                  <c:v>507.5</c:v>
                </c:pt>
                <c:pt idx="3382">
                  <c:v>508.75</c:v>
                </c:pt>
                <c:pt idx="3383">
                  <c:v>510</c:v>
                </c:pt>
                <c:pt idx="3384">
                  <c:v>511.25</c:v>
                </c:pt>
                <c:pt idx="3385">
                  <c:v>512.5</c:v>
                </c:pt>
                <c:pt idx="3386">
                  <c:v>513.75</c:v>
                </c:pt>
                <c:pt idx="3387">
                  <c:v>515</c:v>
                </c:pt>
                <c:pt idx="3388">
                  <c:v>516.25</c:v>
                </c:pt>
                <c:pt idx="3389">
                  <c:v>517.5</c:v>
                </c:pt>
                <c:pt idx="3390">
                  <c:v>518.75</c:v>
                </c:pt>
                <c:pt idx="3391">
                  <c:v>520</c:v>
                </c:pt>
                <c:pt idx="3392">
                  <c:v>521.25</c:v>
                </c:pt>
                <c:pt idx="3393">
                  <c:v>522.5</c:v>
                </c:pt>
                <c:pt idx="3394">
                  <c:v>523.75</c:v>
                </c:pt>
                <c:pt idx="3395">
                  <c:v>525</c:v>
                </c:pt>
                <c:pt idx="3396">
                  <c:v>526.25</c:v>
                </c:pt>
                <c:pt idx="3397">
                  <c:v>527.5</c:v>
                </c:pt>
                <c:pt idx="3398">
                  <c:v>528.75</c:v>
                </c:pt>
                <c:pt idx="3399">
                  <c:v>530</c:v>
                </c:pt>
                <c:pt idx="3400">
                  <c:v>531.25</c:v>
                </c:pt>
                <c:pt idx="3401">
                  <c:v>532.5</c:v>
                </c:pt>
                <c:pt idx="3402">
                  <c:v>533.75</c:v>
                </c:pt>
                <c:pt idx="3403">
                  <c:v>535</c:v>
                </c:pt>
                <c:pt idx="3404">
                  <c:v>536.25</c:v>
                </c:pt>
                <c:pt idx="3405">
                  <c:v>537.5</c:v>
                </c:pt>
                <c:pt idx="3406">
                  <c:v>538.75</c:v>
                </c:pt>
                <c:pt idx="3407">
                  <c:v>540</c:v>
                </c:pt>
                <c:pt idx="3408">
                  <c:v>541.25</c:v>
                </c:pt>
                <c:pt idx="3409">
                  <c:v>542.5</c:v>
                </c:pt>
                <c:pt idx="3410">
                  <c:v>543.75</c:v>
                </c:pt>
                <c:pt idx="3411">
                  <c:v>545</c:v>
                </c:pt>
                <c:pt idx="3412">
                  <c:v>546.25</c:v>
                </c:pt>
                <c:pt idx="3413">
                  <c:v>547.5</c:v>
                </c:pt>
                <c:pt idx="3414">
                  <c:v>548.75</c:v>
                </c:pt>
                <c:pt idx="3415">
                  <c:v>550</c:v>
                </c:pt>
                <c:pt idx="3416">
                  <c:v>551.25</c:v>
                </c:pt>
                <c:pt idx="3417">
                  <c:v>552.5</c:v>
                </c:pt>
                <c:pt idx="3418">
                  <c:v>553.75</c:v>
                </c:pt>
                <c:pt idx="3419">
                  <c:v>555</c:v>
                </c:pt>
                <c:pt idx="3420">
                  <c:v>556.25</c:v>
                </c:pt>
                <c:pt idx="3421">
                  <c:v>557.5</c:v>
                </c:pt>
                <c:pt idx="3422">
                  <c:v>558.75</c:v>
                </c:pt>
                <c:pt idx="3423">
                  <c:v>560</c:v>
                </c:pt>
                <c:pt idx="3424">
                  <c:v>561.25</c:v>
                </c:pt>
                <c:pt idx="3425">
                  <c:v>562.5</c:v>
                </c:pt>
                <c:pt idx="3426">
                  <c:v>563.75</c:v>
                </c:pt>
                <c:pt idx="3427">
                  <c:v>565</c:v>
                </c:pt>
                <c:pt idx="3428">
                  <c:v>566.25</c:v>
                </c:pt>
                <c:pt idx="3429">
                  <c:v>567.5</c:v>
                </c:pt>
                <c:pt idx="3430">
                  <c:v>568.75</c:v>
                </c:pt>
                <c:pt idx="3431">
                  <c:v>570</c:v>
                </c:pt>
                <c:pt idx="3432">
                  <c:v>571.25</c:v>
                </c:pt>
                <c:pt idx="3433">
                  <c:v>572.5</c:v>
                </c:pt>
                <c:pt idx="3434">
                  <c:v>573.75</c:v>
                </c:pt>
                <c:pt idx="3435">
                  <c:v>575</c:v>
                </c:pt>
                <c:pt idx="3436">
                  <c:v>576.25</c:v>
                </c:pt>
                <c:pt idx="3437">
                  <c:v>577.5</c:v>
                </c:pt>
                <c:pt idx="3438">
                  <c:v>578.75</c:v>
                </c:pt>
                <c:pt idx="3439">
                  <c:v>580</c:v>
                </c:pt>
                <c:pt idx="3440">
                  <c:v>581.25</c:v>
                </c:pt>
                <c:pt idx="3441">
                  <c:v>582.5</c:v>
                </c:pt>
                <c:pt idx="3442">
                  <c:v>583.75</c:v>
                </c:pt>
                <c:pt idx="3443">
                  <c:v>585</c:v>
                </c:pt>
                <c:pt idx="3444">
                  <c:v>586.25</c:v>
                </c:pt>
                <c:pt idx="3445">
                  <c:v>587.5</c:v>
                </c:pt>
                <c:pt idx="3446">
                  <c:v>588.75</c:v>
                </c:pt>
                <c:pt idx="3447">
                  <c:v>590</c:v>
                </c:pt>
                <c:pt idx="3448">
                  <c:v>591.25</c:v>
                </c:pt>
                <c:pt idx="3449">
                  <c:v>592.5</c:v>
                </c:pt>
                <c:pt idx="3450">
                  <c:v>593.75</c:v>
                </c:pt>
                <c:pt idx="3451">
                  <c:v>595</c:v>
                </c:pt>
                <c:pt idx="3452">
                  <c:v>596.25</c:v>
                </c:pt>
                <c:pt idx="3453">
                  <c:v>597.5</c:v>
                </c:pt>
                <c:pt idx="3454">
                  <c:v>598.75</c:v>
                </c:pt>
                <c:pt idx="3455">
                  <c:v>600</c:v>
                </c:pt>
                <c:pt idx="3456">
                  <c:v>601.25</c:v>
                </c:pt>
                <c:pt idx="3457">
                  <c:v>602.5</c:v>
                </c:pt>
                <c:pt idx="3458">
                  <c:v>603.75</c:v>
                </c:pt>
                <c:pt idx="3459">
                  <c:v>605</c:v>
                </c:pt>
                <c:pt idx="3460">
                  <c:v>606.25</c:v>
                </c:pt>
                <c:pt idx="3461">
                  <c:v>607.5</c:v>
                </c:pt>
                <c:pt idx="3462">
                  <c:v>608.75</c:v>
                </c:pt>
                <c:pt idx="3463">
                  <c:v>610</c:v>
                </c:pt>
                <c:pt idx="3464">
                  <c:v>611.25</c:v>
                </c:pt>
                <c:pt idx="3465">
                  <c:v>612.5</c:v>
                </c:pt>
                <c:pt idx="3466">
                  <c:v>613.75</c:v>
                </c:pt>
                <c:pt idx="3467">
                  <c:v>615</c:v>
                </c:pt>
                <c:pt idx="3468">
                  <c:v>616.25</c:v>
                </c:pt>
                <c:pt idx="3469">
                  <c:v>617.5</c:v>
                </c:pt>
                <c:pt idx="3470">
                  <c:v>618.75</c:v>
                </c:pt>
                <c:pt idx="3471">
                  <c:v>620</c:v>
                </c:pt>
                <c:pt idx="3472">
                  <c:v>621.25</c:v>
                </c:pt>
                <c:pt idx="3473">
                  <c:v>622.5</c:v>
                </c:pt>
                <c:pt idx="3474">
                  <c:v>623.75</c:v>
                </c:pt>
                <c:pt idx="3475">
                  <c:v>625</c:v>
                </c:pt>
                <c:pt idx="3476">
                  <c:v>626.25</c:v>
                </c:pt>
                <c:pt idx="3477">
                  <c:v>627.5</c:v>
                </c:pt>
                <c:pt idx="3478">
                  <c:v>628.75</c:v>
                </c:pt>
              </c:numCache>
            </c:numRef>
          </c:xVal>
          <c:yVal>
            <c:numRef>
              <c:f>OJIP_norm!$B$2:$B$3480</c:f>
              <c:numCache>
                <c:formatCode>General</c:formatCode>
                <c:ptCount val="3479"/>
                <c:pt idx="0">
                  <c:v>1.1249</c:v>
                </c:pt>
                <c:pt idx="1">
                  <c:v>1.1338999999999999</c:v>
                </c:pt>
                <c:pt idx="2">
                  <c:v>1.1534</c:v>
                </c:pt>
                <c:pt idx="3">
                  <c:v>1.1893</c:v>
                </c:pt>
                <c:pt idx="4">
                  <c:v>1.2275</c:v>
                </c:pt>
                <c:pt idx="5">
                  <c:v>1.2689999999999999</c:v>
                </c:pt>
                <c:pt idx="6">
                  <c:v>1.3089</c:v>
                </c:pt>
                <c:pt idx="7">
                  <c:v>1.3504</c:v>
                </c:pt>
                <c:pt idx="8">
                  <c:v>1.3935999999999999</c:v>
                </c:pt>
                <c:pt idx="9">
                  <c:v>1.4375</c:v>
                </c:pt>
                <c:pt idx="10">
                  <c:v>1.4806999999999999</c:v>
                </c:pt>
                <c:pt idx="11">
                  <c:v>1.5246</c:v>
                </c:pt>
                <c:pt idx="12">
                  <c:v>1.5693999999999999</c:v>
                </c:pt>
                <c:pt idx="13">
                  <c:v>1.6166</c:v>
                </c:pt>
                <c:pt idx="14">
                  <c:v>1.6614</c:v>
                </c:pt>
                <c:pt idx="15">
                  <c:v>1.7060999999999999</c:v>
                </c:pt>
                <c:pt idx="16">
                  <c:v>1.7493000000000001</c:v>
                </c:pt>
                <c:pt idx="17">
                  <c:v>1.7907999999999999</c:v>
                </c:pt>
                <c:pt idx="18">
                  <c:v>1.8314999999999999</c:v>
                </c:pt>
                <c:pt idx="19">
                  <c:v>1.8722000000000001</c:v>
                </c:pt>
                <c:pt idx="20">
                  <c:v>1.9129</c:v>
                </c:pt>
                <c:pt idx="21">
                  <c:v>1.9495</c:v>
                </c:pt>
                <c:pt idx="22">
                  <c:v>1.9829000000000001</c:v>
                </c:pt>
                <c:pt idx="23">
                  <c:v>2.0163000000000002</c:v>
                </c:pt>
                <c:pt idx="24">
                  <c:v>2.0497000000000001</c:v>
                </c:pt>
                <c:pt idx="25">
                  <c:v>2.0813999999999999</c:v>
                </c:pt>
                <c:pt idx="26">
                  <c:v>2.1107</c:v>
                </c:pt>
                <c:pt idx="27">
                  <c:v>2.14</c:v>
                </c:pt>
                <c:pt idx="28">
                  <c:v>2.1669</c:v>
                </c:pt>
                <c:pt idx="29">
                  <c:v>2.1928999999999998</c:v>
                </c:pt>
                <c:pt idx="30">
                  <c:v>2.2172999999999998</c:v>
                </c:pt>
                <c:pt idx="31">
                  <c:v>2.2408999999999999</c:v>
                </c:pt>
                <c:pt idx="32">
                  <c:v>2.2646000000000002</c:v>
                </c:pt>
                <c:pt idx="33">
                  <c:v>2.2865000000000002</c:v>
                </c:pt>
                <c:pt idx="34">
                  <c:v>2.3092999999999999</c:v>
                </c:pt>
                <c:pt idx="35">
                  <c:v>2.3296999999999999</c:v>
                </c:pt>
                <c:pt idx="36">
                  <c:v>2.3492000000000002</c:v>
                </c:pt>
                <c:pt idx="37">
                  <c:v>2.3687</c:v>
                </c:pt>
                <c:pt idx="38">
                  <c:v>2.3883000000000001</c:v>
                </c:pt>
                <c:pt idx="39">
                  <c:v>2.4077999999999999</c:v>
                </c:pt>
                <c:pt idx="40">
                  <c:v>2.4249000000000001</c:v>
                </c:pt>
                <c:pt idx="41">
                  <c:v>2.4396</c:v>
                </c:pt>
                <c:pt idx="42">
                  <c:v>2.4525999999999999</c:v>
                </c:pt>
                <c:pt idx="43">
                  <c:v>2.4672000000000001</c:v>
                </c:pt>
                <c:pt idx="44">
                  <c:v>2.4834999999999998</c:v>
                </c:pt>
                <c:pt idx="45">
                  <c:v>2.4998</c:v>
                </c:pt>
                <c:pt idx="46">
                  <c:v>2.5152999999999999</c:v>
                </c:pt>
                <c:pt idx="47">
                  <c:v>2.5291000000000001</c:v>
                </c:pt>
                <c:pt idx="48">
                  <c:v>2.5405000000000002</c:v>
                </c:pt>
                <c:pt idx="49">
                  <c:v>2.5503</c:v>
                </c:pt>
                <c:pt idx="50">
                  <c:v>2.5608</c:v>
                </c:pt>
                <c:pt idx="51">
                  <c:v>2.5731000000000002</c:v>
                </c:pt>
                <c:pt idx="52">
                  <c:v>2.5844999999999998</c:v>
                </c:pt>
                <c:pt idx="53">
                  <c:v>2.5933999999999999</c:v>
                </c:pt>
                <c:pt idx="54">
                  <c:v>2.6006999999999998</c:v>
                </c:pt>
                <c:pt idx="55">
                  <c:v>2.6089000000000002</c:v>
                </c:pt>
                <c:pt idx="56">
                  <c:v>2.617</c:v>
                </c:pt>
                <c:pt idx="57">
                  <c:v>2.6259999999999999</c:v>
                </c:pt>
                <c:pt idx="58">
                  <c:v>2.6341000000000001</c:v>
                </c:pt>
                <c:pt idx="59">
                  <c:v>2.6421999999999999</c:v>
                </c:pt>
                <c:pt idx="60">
                  <c:v>2.6503999999999999</c:v>
                </c:pt>
                <c:pt idx="61">
                  <c:v>2.6577000000000002</c:v>
                </c:pt>
                <c:pt idx="62">
                  <c:v>2.6667000000000001</c:v>
                </c:pt>
                <c:pt idx="63">
                  <c:v>2.6747999999999998</c:v>
                </c:pt>
                <c:pt idx="64">
                  <c:v>2.6829000000000001</c:v>
                </c:pt>
                <c:pt idx="65">
                  <c:v>2.6894999999999998</c:v>
                </c:pt>
                <c:pt idx="66">
                  <c:v>2.6951999999999998</c:v>
                </c:pt>
                <c:pt idx="67">
                  <c:v>2.6991999999999998</c:v>
                </c:pt>
                <c:pt idx="68">
                  <c:v>2.7040999999999999</c:v>
                </c:pt>
                <c:pt idx="69">
                  <c:v>2.7098</c:v>
                </c:pt>
                <c:pt idx="70">
                  <c:v>2.7170999999999998</c:v>
                </c:pt>
                <c:pt idx="71">
                  <c:v>2.7227999999999999</c:v>
                </c:pt>
                <c:pt idx="72">
                  <c:v>2.7292999999999998</c:v>
                </c:pt>
                <c:pt idx="73">
                  <c:v>2.7359</c:v>
                </c:pt>
                <c:pt idx="74">
                  <c:v>2.7406999999999999</c:v>
                </c:pt>
                <c:pt idx="75">
                  <c:v>2.7448000000000001</c:v>
                </c:pt>
                <c:pt idx="76">
                  <c:v>2.7488999999999999</c:v>
                </c:pt>
                <c:pt idx="77">
                  <c:v>2.7553999999999998</c:v>
                </c:pt>
                <c:pt idx="78">
                  <c:v>2.7603</c:v>
                </c:pt>
                <c:pt idx="79">
                  <c:v>2.7652000000000001</c:v>
                </c:pt>
                <c:pt idx="80">
                  <c:v>2.7692000000000001</c:v>
                </c:pt>
                <c:pt idx="81">
                  <c:v>2.7709000000000001</c:v>
                </c:pt>
                <c:pt idx="82">
                  <c:v>2.7732999999999999</c:v>
                </c:pt>
                <c:pt idx="83">
                  <c:v>2.7749000000000001</c:v>
                </c:pt>
                <c:pt idx="84">
                  <c:v>2.7789999999999999</c:v>
                </c:pt>
                <c:pt idx="85">
                  <c:v>2.7814000000000001</c:v>
                </c:pt>
                <c:pt idx="86">
                  <c:v>2.7847</c:v>
                </c:pt>
                <c:pt idx="87">
                  <c:v>2.7896000000000001</c:v>
                </c:pt>
                <c:pt idx="88">
                  <c:v>2.7928000000000002</c:v>
                </c:pt>
                <c:pt idx="89">
                  <c:v>2.7945000000000002</c:v>
                </c:pt>
                <c:pt idx="90">
                  <c:v>2.7953000000000001</c:v>
                </c:pt>
                <c:pt idx="91">
                  <c:v>2.7976999999999999</c:v>
                </c:pt>
                <c:pt idx="92">
                  <c:v>2.8010000000000002</c:v>
                </c:pt>
                <c:pt idx="93">
                  <c:v>2.8050000000000002</c:v>
                </c:pt>
                <c:pt idx="94">
                  <c:v>2.8090999999999999</c:v>
                </c:pt>
                <c:pt idx="95">
                  <c:v>2.8123999999999998</c:v>
                </c:pt>
                <c:pt idx="96">
                  <c:v>2.8155999999999999</c:v>
                </c:pt>
                <c:pt idx="97">
                  <c:v>2.8189000000000002</c:v>
                </c:pt>
                <c:pt idx="98">
                  <c:v>2.8237999999999999</c:v>
                </c:pt>
                <c:pt idx="99">
                  <c:v>2.8254000000000001</c:v>
                </c:pt>
                <c:pt idx="100">
                  <c:v>2.8246000000000002</c:v>
                </c:pt>
                <c:pt idx="101">
                  <c:v>2.8237999999999999</c:v>
                </c:pt>
                <c:pt idx="102">
                  <c:v>2.8246000000000002</c:v>
                </c:pt>
                <c:pt idx="103">
                  <c:v>2.8277999999999999</c:v>
                </c:pt>
                <c:pt idx="104">
                  <c:v>2.8319000000000001</c:v>
                </c:pt>
                <c:pt idx="105">
                  <c:v>2.8351999999999999</c:v>
                </c:pt>
                <c:pt idx="106">
                  <c:v>2.8368000000000002</c:v>
                </c:pt>
                <c:pt idx="107">
                  <c:v>2.8368000000000002</c:v>
                </c:pt>
                <c:pt idx="108">
                  <c:v>2.8376000000000001</c:v>
                </c:pt>
                <c:pt idx="109">
                  <c:v>2.8409</c:v>
                </c:pt>
                <c:pt idx="110">
                  <c:v>2.8441000000000001</c:v>
                </c:pt>
                <c:pt idx="111">
                  <c:v>2.8481999999999998</c:v>
                </c:pt>
                <c:pt idx="112">
                  <c:v>2.8490000000000002</c:v>
                </c:pt>
                <c:pt idx="113">
                  <c:v>2.8506</c:v>
                </c:pt>
                <c:pt idx="114">
                  <c:v>2.8490000000000002</c:v>
                </c:pt>
                <c:pt idx="115">
                  <c:v>2.8490000000000002</c:v>
                </c:pt>
                <c:pt idx="116">
                  <c:v>2.8481999999999998</c:v>
                </c:pt>
                <c:pt idx="117">
                  <c:v>2.8506</c:v>
                </c:pt>
                <c:pt idx="118">
                  <c:v>2.8523000000000001</c:v>
                </c:pt>
                <c:pt idx="119">
                  <c:v>2.8546999999999998</c:v>
                </c:pt>
                <c:pt idx="120">
                  <c:v>2.8546999999999998</c:v>
                </c:pt>
                <c:pt idx="121">
                  <c:v>2.8571</c:v>
                </c:pt>
                <c:pt idx="122">
                  <c:v>2.8580000000000001</c:v>
                </c:pt>
                <c:pt idx="123">
                  <c:v>2.8588</c:v>
                </c:pt>
                <c:pt idx="124">
                  <c:v>2.8571</c:v>
                </c:pt>
                <c:pt idx="125">
                  <c:v>2.8555000000000001</c:v>
                </c:pt>
                <c:pt idx="126">
                  <c:v>2.8555000000000001</c:v>
                </c:pt>
                <c:pt idx="127">
                  <c:v>2.8580000000000001</c:v>
                </c:pt>
                <c:pt idx="128">
                  <c:v>2.8612000000000002</c:v>
                </c:pt>
                <c:pt idx="129">
                  <c:v>2.8628</c:v>
                </c:pt>
                <c:pt idx="130">
                  <c:v>2.8628</c:v>
                </c:pt>
                <c:pt idx="131">
                  <c:v>2.8620000000000001</c:v>
                </c:pt>
                <c:pt idx="132">
                  <c:v>2.8628</c:v>
                </c:pt>
                <c:pt idx="133">
                  <c:v>2.8653</c:v>
                </c:pt>
                <c:pt idx="134">
                  <c:v>2.8677000000000001</c:v>
                </c:pt>
                <c:pt idx="135">
                  <c:v>2.8694000000000002</c:v>
                </c:pt>
                <c:pt idx="136">
                  <c:v>2.8685</c:v>
                </c:pt>
                <c:pt idx="137">
                  <c:v>2.8677000000000001</c:v>
                </c:pt>
                <c:pt idx="138">
                  <c:v>2.8660999999999999</c:v>
                </c:pt>
                <c:pt idx="139">
                  <c:v>2.8645</c:v>
                </c:pt>
                <c:pt idx="140">
                  <c:v>2.8628</c:v>
                </c:pt>
                <c:pt idx="141">
                  <c:v>2.8628</c:v>
                </c:pt>
                <c:pt idx="142">
                  <c:v>2.8637000000000001</c:v>
                </c:pt>
                <c:pt idx="143">
                  <c:v>2.8645</c:v>
                </c:pt>
                <c:pt idx="144">
                  <c:v>2.8653</c:v>
                </c:pt>
                <c:pt idx="145">
                  <c:v>2.8653</c:v>
                </c:pt>
                <c:pt idx="146">
                  <c:v>2.8653</c:v>
                </c:pt>
                <c:pt idx="147">
                  <c:v>2.8660999999999999</c:v>
                </c:pt>
                <c:pt idx="148">
                  <c:v>2.8685</c:v>
                </c:pt>
                <c:pt idx="149">
                  <c:v>2.8717999999999999</c:v>
                </c:pt>
                <c:pt idx="150">
                  <c:v>2.8725999999999998</c:v>
                </c:pt>
                <c:pt idx="151">
                  <c:v>2.8734000000000002</c:v>
                </c:pt>
                <c:pt idx="152">
                  <c:v>2.8734000000000002</c:v>
                </c:pt>
                <c:pt idx="153">
                  <c:v>2.8742000000000001</c:v>
                </c:pt>
                <c:pt idx="154">
                  <c:v>2.8767</c:v>
                </c:pt>
                <c:pt idx="155">
                  <c:v>2.8791000000000002</c:v>
                </c:pt>
                <c:pt idx="156">
                  <c:v>2.8824000000000001</c:v>
                </c:pt>
                <c:pt idx="157">
                  <c:v>2.8816000000000002</c:v>
                </c:pt>
                <c:pt idx="158">
                  <c:v>2.8799000000000001</c:v>
                </c:pt>
                <c:pt idx="159">
                  <c:v>2.8791000000000002</c:v>
                </c:pt>
                <c:pt idx="160">
                  <c:v>2.8774999999999999</c:v>
                </c:pt>
                <c:pt idx="161">
                  <c:v>2.8782999999999999</c:v>
                </c:pt>
                <c:pt idx="162">
                  <c:v>2.8774999999999999</c:v>
                </c:pt>
                <c:pt idx="163">
                  <c:v>2.8782999999999999</c:v>
                </c:pt>
                <c:pt idx="164">
                  <c:v>2.8774999999999999</c:v>
                </c:pt>
                <c:pt idx="165">
                  <c:v>2.8751000000000002</c:v>
                </c:pt>
                <c:pt idx="166">
                  <c:v>2.8734000000000002</c:v>
                </c:pt>
                <c:pt idx="167">
                  <c:v>2.8734000000000002</c:v>
                </c:pt>
                <c:pt idx="168">
                  <c:v>2.8734000000000002</c:v>
                </c:pt>
                <c:pt idx="169">
                  <c:v>2.8759000000000001</c:v>
                </c:pt>
                <c:pt idx="170">
                  <c:v>2.8751000000000002</c:v>
                </c:pt>
                <c:pt idx="171">
                  <c:v>2.8759000000000001</c:v>
                </c:pt>
                <c:pt idx="172">
                  <c:v>2.8742000000000001</c:v>
                </c:pt>
                <c:pt idx="173">
                  <c:v>2.8734000000000002</c:v>
                </c:pt>
                <c:pt idx="174">
                  <c:v>2.8734000000000002</c:v>
                </c:pt>
                <c:pt idx="175">
                  <c:v>2.8742000000000001</c:v>
                </c:pt>
                <c:pt idx="176">
                  <c:v>2.8759000000000001</c:v>
                </c:pt>
                <c:pt idx="177">
                  <c:v>2.8759000000000001</c:v>
                </c:pt>
                <c:pt idx="178">
                  <c:v>2.8751000000000002</c:v>
                </c:pt>
                <c:pt idx="179">
                  <c:v>2.8734000000000002</c:v>
                </c:pt>
                <c:pt idx="180">
                  <c:v>2.8742000000000001</c:v>
                </c:pt>
                <c:pt idx="181">
                  <c:v>2.8751000000000002</c:v>
                </c:pt>
                <c:pt idx="182">
                  <c:v>2.8751000000000002</c:v>
                </c:pt>
                <c:pt idx="183">
                  <c:v>2.8734000000000002</c:v>
                </c:pt>
                <c:pt idx="184">
                  <c:v>2.8717999999999999</c:v>
                </c:pt>
                <c:pt idx="185">
                  <c:v>2.8725999999999998</c:v>
                </c:pt>
                <c:pt idx="186">
                  <c:v>2.8742000000000001</c:v>
                </c:pt>
                <c:pt idx="187">
                  <c:v>2.8767</c:v>
                </c:pt>
                <c:pt idx="188">
                  <c:v>2.8767</c:v>
                </c:pt>
                <c:pt idx="189">
                  <c:v>2.8751000000000002</c:v>
                </c:pt>
                <c:pt idx="190">
                  <c:v>2.8717999999999999</c:v>
                </c:pt>
                <c:pt idx="191">
                  <c:v>2.871</c:v>
                </c:pt>
                <c:pt idx="192">
                  <c:v>2.871</c:v>
                </c:pt>
                <c:pt idx="193">
                  <c:v>2.8717999999999999</c:v>
                </c:pt>
                <c:pt idx="194">
                  <c:v>2.8734000000000002</c:v>
                </c:pt>
                <c:pt idx="195">
                  <c:v>2.8742000000000001</c:v>
                </c:pt>
                <c:pt idx="196">
                  <c:v>2.8767</c:v>
                </c:pt>
                <c:pt idx="197">
                  <c:v>2.8767</c:v>
                </c:pt>
                <c:pt idx="198">
                  <c:v>2.8759000000000001</c:v>
                </c:pt>
                <c:pt idx="199">
                  <c:v>2.8742000000000001</c:v>
                </c:pt>
                <c:pt idx="200">
                  <c:v>2.8742000000000001</c:v>
                </c:pt>
                <c:pt idx="201">
                  <c:v>2.8751000000000002</c:v>
                </c:pt>
                <c:pt idx="202">
                  <c:v>2.8734000000000002</c:v>
                </c:pt>
                <c:pt idx="203">
                  <c:v>2.8717999999999999</c:v>
                </c:pt>
                <c:pt idx="204">
                  <c:v>2.8725999999999998</c:v>
                </c:pt>
                <c:pt idx="205">
                  <c:v>2.8742000000000001</c:v>
                </c:pt>
                <c:pt idx="206">
                  <c:v>2.8767</c:v>
                </c:pt>
                <c:pt idx="207">
                  <c:v>2.8767</c:v>
                </c:pt>
                <c:pt idx="208">
                  <c:v>2.8759000000000001</c:v>
                </c:pt>
                <c:pt idx="209">
                  <c:v>2.8734000000000002</c:v>
                </c:pt>
                <c:pt idx="210">
                  <c:v>2.8742000000000001</c:v>
                </c:pt>
                <c:pt idx="211">
                  <c:v>2.8751000000000002</c:v>
                </c:pt>
                <c:pt idx="212">
                  <c:v>2.8759000000000001</c:v>
                </c:pt>
                <c:pt idx="213">
                  <c:v>2.8751000000000002</c:v>
                </c:pt>
                <c:pt idx="214">
                  <c:v>2.8742000000000001</c:v>
                </c:pt>
                <c:pt idx="215">
                  <c:v>2.8725999999999998</c:v>
                </c:pt>
                <c:pt idx="216">
                  <c:v>2.871</c:v>
                </c:pt>
                <c:pt idx="217">
                  <c:v>2.871</c:v>
                </c:pt>
                <c:pt idx="218">
                  <c:v>2.8717999999999999</c:v>
                </c:pt>
                <c:pt idx="219">
                  <c:v>2.8734000000000002</c:v>
                </c:pt>
                <c:pt idx="220">
                  <c:v>2.8751000000000002</c:v>
                </c:pt>
                <c:pt idx="221">
                  <c:v>2.8767</c:v>
                </c:pt>
                <c:pt idx="222">
                  <c:v>2.8759000000000001</c:v>
                </c:pt>
                <c:pt idx="223">
                  <c:v>2.8751000000000002</c:v>
                </c:pt>
                <c:pt idx="224">
                  <c:v>2.8742000000000001</c:v>
                </c:pt>
                <c:pt idx="225">
                  <c:v>2.8742000000000001</c:v>
                </c:pt>
                <c:pt idx="226">
                  <c:v>2.8751000000000002</c:v>
                </c:pt>
                <c:pt idx="227">
                  <c:v>2.8759000000000001</c:v>
                </c:pt>
                <c:pt idx="228">
                  <c:v>2.8751000000000002</c:v>
                </c:pt>
                <c:pt idx="229">
                  <c:v>2.8734000000000002</c:v>
                </c:pt>
                <c:pt idx="230">
                  <c:v>2.8717999999999999</c:v>
                </c:pt>
                <c:pt idx="231">
                  <c:v>2.8734000000000002</c:v>
                </c:pt>
                <c:pt idx="232">
                  <c:v>2.8734000000000002</c:v>
                </c:pt>
                <c:pt idx="233">
                  <c:v>2.8725999999999998</c:v>
                </c:pt>
                <c:pt idx="234">
                  <c:v>2.8717999999999999</c:v>
                </c:pt>
                <c:pt idx="235">
                  <c:v>2.8725999999999998</c:v>
                </c:pt>
                <c:pt idx="236">
                  <c:v>2.8751000000000002</c:v>
                </c:pt>
                <c:pt idx="237">
                  <c:v>2.8751000000000002</c:v>
                </c:pt>
                <c:pt idx="238">
                  <c:v>2.8742000000000001</c:v>
                </c:pt>
                <c:pt idx="239">
                  <c:v>2.8742000000000001</c:v>
                </c:pt>
                <c:pt idx="240">
                  <c:v>2.8742000000000001</c:v>
                </c:pt>
                <c:pt idx="241">
                  <c:v>2.8742000000000001</c:v>
                </c:pt>
                <c:pt idx="242">
                  <c:v>2.8717999999999999</c:v>
                </c:pt>
                <c:pt idx="243">
                  <c:v>2.8734000000000002</c:v>
                </c:pt>
                <c:pt idx="244">
                  <c:v>2.8751000000000002</c:v>
                </c:pt>
                <c:pt idx="245">
                  <c:v>2.8782999999999999</c:v>
                </c:pt>
                <c:pt idx="246">
                  <c:v>2.8782999999999999</c:v>
                </c:pt>
                <c:pt idx="247">
                  <c:v>2.8774999999999999</c:v>
                </c:pt>
                <c:pt idx="248">
                  <c:v>2.8767</c:v>
                </c:pt>
                <c:pt idx="249">
                  <c:v>2.8759000000000001</c:v>
                </c:pt>
                <c:pt idx="250">
                  <c:v>2.8774999999999999</c:v>
                </c:pt>
                <c:pt idx="251">
                  <c:v>2.8774999999999999</c:v>
                </c:pt>
                <c:pt idx="252">
                  <c:v>2.8767</c:v>
                </c:pt>
                <c:pt idx="253">
                  <c:v>2.8767</c:v>
                </c:pt>
                <c:pt idx="254">
                  <c:v>2.8751000000000002</c:v>
                </c:pt>
                <c:pt idx="255">
                  <c:v>2.8742000000000001</c:v>
                </c:pt>
                <c:pt idx="256">
                  <c:v>2.8725999999999998</c:v>
                </c:pt>
                <c:pt idx="257">
                  <c:v>2.8751000000000002</c:v>
                </c:pt>
                <c:pt idx="258">
                  <c:v>2.8767</c:v>
                </c:pt>
                <c:pt idx="259">
                  <c:v>2.8782999999999999</c:v>
                </c:pt>
                <c:pt idx="260">
                  <c:v>2.8774999999999999</c:v>
                </c:pt>
                <c:pt idx="261">
                  <c:v>2.8774999999999999</c:v>
                </c:pt>
                <c:pt idx="262">
                  <c:v>2.8782999999999999</c:v>
                </c:pt>
                <c:pt idx="263">
                  <c:v>2.8791000000000002</c:v>
                </c:pt>
                <c:pt idx="264">
                  <c:v>2.8807</c:v>
                </c:pt>
                <c:pt idx="265">
                  <c:v>2.8816000000000002</c:v>
                </c:pt>
                <c:pt idx="266">
                  <c:v>2.8799000000000001</c:v>
                </c:pt>
                <c:pt idx="267">
                  <c:v>2.8774999999999999</c:v>
                </c:pt>
                <c:pt idx="268">
                  <c:v>2.8767</c:v>
                </c:pt>
                <c:pt idx="269">
                  <c:v>2.8807</c:v>
                </c:pt>
                <c:pt idx="270">
                  <c:v>2.8839999999999999</c:v>
                </c:pt>
                <c:pt idx="271">
                  <c:v>2.8839999999999999</c:v>
                </c:pt>
                <c:pt idx="272">
                  <c:v>2.8807</c:v>
                </c:pt>
                <c:pt idx="273">
                  <c:v>2.8791000000000002</c:v>
                </c:pt>
                <c:pt idx="274">
                  <c:v>2.8782999999999999</c:v>
                </c:pt>
                <c:pt idx="275">
                  <c:v>2.8791000000000002</c:v>
                </c:pt>
                <c:pt idx="276">
                  <c:v>2.8807</c:v>
                </c:pt>
                <c:pt idx="277">
                  <c:v>2.8832</c:v>
                </c:pt>
                <c:pt idx="278">
                  <c:v>2.8856000000000002</c:v>
                </c:pt>
                <c:pt idx="279">
                  <c:v>2.8847999999999998</c:v>
                </c:pt>
                <c:pt idx="280">
                  <c:v>2.8832</c:v>
                </c:pt>
                <c:pt idx="281">
                  <c:v>2.8832</c:v>
                </c:pt>
                <c:pt idx="282">
                  <c:v>2.8856000000000002</c:v>
                </c:pt>
                <c:pt idx="283">
                  <c:v>2.8881000000000001</c:v>
                </c:pt>
                <c:pt idx="284">
                  <c:v>2.8881000000000001</c:v>
                </c:pt>
                <c:pt idx="285">
                  <c:v>2.8873000000000002</c:v>
                </c:pt>
                <c:pt idx="286">
                  <c:v>2.8864000000000001</c:v>
                </c:pt>
                <c:pt idx="287">
                  <c:v>2.8847999999999998</c:v>
                </c:pt>
                <c:pt idx="288">
                  <c:v>2.8824000000000001</c:v>
                </c:pt>
                <c:pt idx="289">
                  <c:v>2.8807</c:v>
                </c:pt>
                <c:pt idx="290">
                  <c:v>2.8807</c:v>
                </c:pt>
                <c:pt idx="291">
                  <c:v>2.8824000000000001</c:v>
                </c:pt>
                <c:pt idx="292">
                  <c:v>2.8839999999999999</c:v>
                </c:pt>
                <c:pt idx="293">
                  <c:v>2.8847999999999998</c:v>
                </c:pt>
                <c:pt idx="294">
                  <c:v>2.8864000000000001</c:v>
                </c:pt>
                <c:pt idx="295">
                  <c:v>2.8873000000000002</c:v>
                </c:pt>
                <c:pt idx="296">
                  <c:v>2.8913000000000002</c:v>
                </c:pt>
                <c:pt idx="297">
                  <c:v>2.8929999999999998</c:v>
                </c:pt>
                <c:pt idx="298">
                  <c:v>2.8929999999999998</c:v>
                </c:pt>
                <c:pt idx="299">
                  <c:v>2.8904999999999998</c:v>
                </c:pt>
                <c:pt idx="300">
                  <c:v>2.8881000000000001</c:v>
                </c:pt>
                <c:pt idx="301">
                  <c:v>2.8889</c:v>
                </c:pt>
                <c:pt idx="302">
                  <c:v>2.8881000000000001</c:v>
                </c:pt>
                <c:pt idx="303">
                  <c:v>2.8873000000000002</c:v>
                </c:pt>
                <c:pt idx="304">
                  <c:v>2.8839999999999999</c:v>
                </c:pt>
                <c:pt idx="305">
                  <c:v>2.8832</c:v>
                </c:pt>
                <c:pt idx="306">
                  <c:v>2.8832</c:v>
                </c:pt>
                <c:pt idx="307">
                  <c:v>2.8856000000000002</c:v>
                </c:pt>
                <c:pt idx="308">
                  <c:v>2.8864000000000001</c:v>
                </c:pt>
                <c:pt idx="309">
                  <c:v>2.8873000000000002</c:v>
                </c:pt>
                <c:pt idx="310">
                  <c:v>2.8873000000000002</c:v>
                </c:pt>
                <c:pt idx="311">
                  <c:v>2.8881000000000001</c:v>
                </c:pt>
                <c:pt idx="312">
                  <c:v>2.8881000000000001</c:v>
                </c:pt>
                <c:pt idx="313">
                  <c:v>2.8881000000000001</c:v>
                </c:pt>
                <c:pt idx="314">
                  <c:v>2.8889</c:v>
                </c:pt>
                <c:pt idx="315">
                  <c:v>2.8921000000000001</c:v>
                </c:pt>
                <c:pt idx="316">
                  <c:v>2.8938000000000001</c:v>
                </c:pt>
                <c:pt idx="317">
                  <c:v>2.8954</c:v>
                </c:pt>
                <c:pt idx="318">
                  <c:v>2.8954</c:v>
                </c:pt>
                <c:pt idx="319">
                  <c:v>2.8961999999999999</c:v>
                </c:pt>
                <c:pt idx="320">
                  <c:v>2.8969999999999998</c:v>
                </c:pt>
                <c:pt idx="321">
                  <c:v>2.8978000000000002</c:v>
                </c:pt>
                <c:pt idx="322">
                  <c:v>2.8986999999999998</c:v>
                </c:pt>
                <c:pt idx="323">
                  <c:v>2.8995000000000002</c:v>
                </c:pt>
                <c:pt idx="324">
                  <c:v>2.8978000000000002</c:v>
                </c:pt>
                <c:pt idx="325">
                  <c:v>2.8961999999999999</c:v>
                </c:pt>
                <c:pt idx="326">
                  <c:v>2.8969999999999998</c:v>
                </c:pt>
                <c:pt idx="327">
                  <c:v>2.8995000000000002</c:v>
                </c:pt>
                <c:pt idx="328">
                  <c:v>2.9011</c:v>
                </c:pt>
                <c:pt idx="329">
                  <c:v>2.9003000000000001</c:v>
                </c:pt>
                <c:pt idx="330">
                  <c:v>2.9011</c:v>
                </c:pt>
                <c:pt idx="331">
                  <c:v>2.9018999999999999</c:v>
                </c:pt>
                <c:pt idx="332">
                  <c:v>2.9018999999999999</c:v>
                </c:pt>
                <c:pt idx="333">
                  <c:v>2.9003000000000001</c:v>
                </c:pt>
                <c:pt idx="334">
                  <c:v>2.8995000000000002</c:v>
                </c:pt>
                <c:pt idx="335">
                  <c:v>2.9003000000000001</c:v>
                </c:pt>
                <c:pt idx="336">
                  <c:v>2.9035000000000002</c:v>
                </c:pt>
                <c:pt idx="337">
                  <c:v>2.9051999999999998</c:v>
                </c:pt>
                <c:pt idx="338">
                  <c:v>2.9051999999999998</c:v>
                </c:pt>
                <c:pt idx="339">
                  <c:v>2.9043999999999999</c:v>
                </c:pt>
                <c:pt idx="340">
                  <c:v>2.9068000000000001</c:v>
                </c:pt>
                <c:pt idx="341">
                  <c:v>2.9091999999999998</c:v>
                </c:pt>
                <c:pt idx="342">
                  <c:v>2.9091999999999998</c:v>
                </c:pt>
                <c:pt idx="343">
                  <c:v>2.9068000000000001</c:v>
                </c:pt>
                <c:pt idx="344">
                  <c:v>2.9060000000000001</c:v>
                </c:pt>
                <c:pt idx="345">
                  <c:v>2.9076</c:v>
                </c:pt>
                <c:pt idx="346">
                  <c:v>2.9108999999999998</c:v>
                </c:pt>
                <c:pt idx="347">
                  <c:v>2.9133</c:v>
                </c:pt>
                <c:pt idx="348">
                  <c:v>2.9140999999999999</c:v>
                </c:pt>
                <c:pt idx="349">
                  <c:v>2.9165999999999999</c:v>
                </c:pt>
                <c:pt idx="350">
                  <c:v>2.9174000000000002</c:v>
                </c:pt>
                <c:pt idx="351">
                  <c:v>2.919</c:v>
                </c:pt>
                <c:pt idx="352">
                  <c:v>2.9165999999999999</c:v>
                </c:pt>
                <c:pt idx="353">
                  <c:v>2.9157999999999999</c:v>
                </c:pt>
                <c:pt idx="354">
                  <c:v>2.9148999999999998</c:v>
                </c:pt>
                <c:pt idx="355">
                  <c:v>2.9148999999999998</c:v>
                </c:pt>
                <c:pt idx="356">
                  <c:v>2.9157999999999999</c:v>
                </c:pt>
                <c:pt idx="357">
                  <c:v>2.9157999999999999</c:v>
                </c:pt>
                <c:pt idx="358">
                  <c:v>2.9165999999999999</c:v>
                </c:pt>
                <c:pt idx="359">
                  <c:v>2.9148999999999998</c:v>
                </c:pt>
                <c:pt idx="360">
                  <c:v>2.9148999999999998</c:v>
                </c:pt>
                <c:pt idx="361">
                  <c:v>2.9165999999999999</c:v>
                </c:pt>
                <c:pt idx="362">
                  <c:v>2.9182000000000001</c:v>
                </c:pt>
                <c:pt idx="363">
                  <c:v>2.9198</c:v>
                </c:pt>
                <c:pt idx="364">
                  <c:v>2.9182000000000001</c:v>
                </c:pt>
                <c:pt idx="365">
                  <c:v>2.919</c:v>
                </c:pt>
                <c:pt idx="366">
                  <c:v>2.9205999999999999</c:v>
                </c:pt>
                <c:pt idx="367">
                  <c:v>2.9239000000000002</c:v>
                </c:pt>
                <c:pt idx="368">
                  <c:v>2.9230999999999998</c:v>
                </c:pt>
                <c:pt idx="369">
                  <c:v>2.9198</c:v>
                </c:pt>
                <c:pt idx="370">
                  <c:v>2.919</c:v>
                </c:pt>
                <c:pt idx="371">
                  <c:v>2.9205999999999999</c:v>
                </c:pt>
                <c:pt idx="372">
                  <c:v>2.9230999999999998</c:v>
                </c:pt>
                <c:pt idx="373">
                  <c:v>2.9239000000000002</c:v>
                </c:pt>
                <c:pt idx="374">
                  <c:v>2.9247000000000001</c:v>
                </c:pt>
                <c:pt idx="375">
                  <c:v>2.9270999999999998</c:v>
                </c:pt>
                <c:pt idx="376">
                  <c:v>2.9270999999999998</c:v>
                </c:pt>
                <c:pt idx="377">
                  <c:v>2.9279999999999999</c:v>
                </c:pt>
                <c:pt idx="378">
                  <c:v>2.9279999999999999</c:v>
                </c:pt>
                <c:pt idx="379">
                  <c:v>2.9304000000000001</c:v>
                </c:pt>
                <c:pt idx="380">
                  <c:v>2.9319999999999999</c:v>
                </c:pt>
                <c:pt idx="381">
                  <c:v>2.9344999999999999</c:v>
                </c:pt>
                <c:pt idx="382">
                  <c:v>2.9352999999999998</c:v>
                </c:pt>
                <c:pt idx="383">
                  <c:v>2.9352999999999998</c:v>
                </c:pt>
                <c:pt idx="384">
                  <c:v>2.9352999999999998</c:v>
                </c:pt>
                <c:pt idx="385">
                  <c:v>2.9369000000000001</c:v>
                </c:pt>
                <c:pt idx="386">
                  <c:v>2.9377</c:v>
                </c:pt>
                <c:pt idx="387">
                  <c:v>2.9361000000000002</c:v>
                </c:pt>
                <c:pt idx="388">
                  <c:v>2.9352999999999998</c:v>
                </c:pt>
                <c:pt idx="389">
                  <c:v>2.9369000000000001</c:v>
                </c:pt>
                <c:pt idx="390">
                  <c:v>2.9401999999999999</c:v>
                </c:pt>
                <c:pt idx="391">
                  <c:v>2.9409999999999998</c:v>
                </c:pt>
                <c:pt idx="392">
                  <c:v>2.9401999999999999</c:v>
                </c:pt>
                <c:pt idx="393">
                  <c:v>2.9377</c:v>
                </c:pt>
                <c:pt idx="394">
                  <c:v>2.9361000000000002</c:v>
                </c:pt>
                <c:pt idx="395">
                  <c:v>2.9361000000000002</c:v>
                </c:pt>
                <c:pt idx="396">
                  <c:v>2.9384999999999999</c:v>
                </c:pt>
                <c:pt idx="397">
                  <c:v>2.9409999999999998</c:v>
                </c:pt>
                <c:pt idx="398">
                  <c:v>2.9426000000000001</c:v>
                </c:pt>
                <c:pt idx="399">
                  <c:v>2.9418000000000002</c:v>
                </c:pt>
                <c:pt idx="400">
                  <c:v>2.9409999999999998</c:v>
                </c:pt>
                <c:pt idx="401">
                  <c:v>2.9394</c:v>
                </c:pt>
                <c:pt idx="402">
                  <c:v>2.9401999999999999</c:v>
                </c:pt>
                <c:pt idx="403">
                  <c:v>2.9418000000000002</c:v>
                </c:pt>
                <c:pt idx="404">
                  <c:v>2.9451000000000001</c:v>
                </c:pt>
                <c:pt idx="405">
                  <c:v>2.9459</c:v>
                </c:pt>
                <c:pt idx="406">
                  <c:v>2.9466999999999999</c:v>
                </c:pt>
                <c:pt idx="407">
                  <c:v>2.9466999999999999</c:v>
                </c:pt>
                <c:pt idx="408">
                  <c:v>2.9491000000000001</c:v>
                </c:pt>
                <c:pt idx="409">
                  <c:v>2.9499</c:v>
                </c:pt>
                <c:pt idx="410">
                  <c:v>2.9508000000000001</c:v>
                </c:pt>
                <c:pt idx="411">
                  <c:v>2.9508000000000001</c:v>
                </c:pt>
                <c:pt idx="412">
                  <c:v>2.9516</c:v>
                </c:pt>
                <c:pt idx="413">
                  <c:v>2.9523999999999999</c:v>
                </c:pt>
                <c:pt idx="414">
                  <c:v>2.9531999999999998</c:v>
                </c:pt>
                <c:pt idx="415">
                  <c:v>2.9540000000000002</c:v>
                </c:pt>
                <c:pt idx="416">
                  <c:v>2.9548000000000001</c:v>
                </c:pt>
                <c:pt idx="417">
                  <c:v>2.9540000000000002</c:v>
                </c:pt>
                <c:pt idx="418">
                  <c:v>2.9540000000000002</c:v>
                </c:pt>
                <c:pt idx="419">
                  <c:v>2.9540000000000002</c:v>
                </c:pt>
                <c:pt idx="420">
                  <c:v>2.9548000000000001</c:v>
                </c:pt>
                <c:pt idx="421">
                  <c:v>2.9548000000000001</c:v>
                </c:pt>
                <c:pt idx="422">
                  <c:v>2.9565000000000001</c:v>
                </c:pt>
                <c:pt idx="423">
                  <c:v>2.9581</c:v>
                </c:pt>
                <c:pt idx="424">
                  <c:v>2.9581</c:v>
                </c:pt>
                <c:pt idx="425">
                  <c:v>2.9565000000000001</c:v>
                </c:pt>
                <c:pt idx="426">
                  <c:v>2.9556</c:v>
                </c:pt>
                <c:pt idx="427">
                  <c:v>2.9581</c:v>
                </c:pt>
                <c:pt idx="428">
                  <c:v>2.9605000000000001</c:v>
                </c:pt>
                <c:pt idx="429">
                  <c:v>2.9621</c:v>
                </c:pt>
                <c:pt idx="430">
                  <c:v>2.9630000000000001</c:v>
                </c:pt>
                <c:pt idx="431">
                  <c:v>2.9638</c:v>
                </c:pt>
                <c:pt idx="432">
                  <c:v>2.9645999999999999</c:v>
                </c:pt>
                <c:pt idx="433">
                  <c:v>2.9638</c:v>
                </c:pt>
                <c:pt idx="434">
                  <c:v>2.9630000000000001</c:v>
                </c:pt>
                <c:pt idx="435">
                  <c:v>2.9638</c:v>
                </c:pt>
                <c:pt idx="436">
                  <c:v>2.9662000000000002</c:v>
                </c:pt>
                <c:pt idx="437">
                  <c:v>2.9695</c:v>
                </c:pt>
                <c:pt idx="438">
                  <c:v>2.9710999999999999</c:v>
                </c:pt>
                <c:pt idx="439">
                  <c:v>2.9719000000000002</c:v>
                </c:pt>
                <c:pt idx="440">
                  <c:v>2.9719000000000002</c:v>
                </c:pt>
                <c:pt idx="441">
                  <c:v>2.9710999999999999</c:v>
                </c:pt>
                <c:pt idx="442">
                  <c:v>2.9719000000000002</c:v>
                </c:pt>
                <c:pt idx="443">
                  <c:v>2.9710999999999999</c:v>
                </c:pt>
                <c:pt idx="444">
                  <c:v>2.9710999999999999</c:v>
                </c:pt>
                <c:pt idx="445">
                  <c:v>2.9695</c:v>
                </c:pt>
                <c:pt idx="446">
                  <c:v>2.9702999999999999</c:v>
                </c:pt>
                <c:pt idx="447">
                  <c:v>2.9727000000000001</c:v>
                </c:pt>
                <c:pt idx="448">
                  <c:v>2.9767999999999999</c:v>
                </c:pt>
                <c:pt idx="449">
                  <c:v>2.9775999999999998</c:v>
                </c:pt>
                <c:pt idx="450">
                  <c:v>2.9752000000000001</c:v>
                </c:pt>
                <c:pt idx="451">
                  <c:v>2.9727000000000001</c:v>
                </c:pt>
                <c:pt idx="452">
                  <c:v>2.9735</c:v>
                </c:pt>
                <c:pt idx="453">
                  <c:v>2.9775999999999998</c:v>
                </c:pt>
                <c:pt idx="454">
                  <c:v>2.9801000000000002</c:v>
                </c:pt>
                <c:pt idx="455">
                  <c:v>2.9817</c:v>
                </c:pt>
                <c:pt idx="456">
                  <c:v>2.9809000000000001</c:v>
                </c:pt>
                <c:pt idx="457">
                  <c:v>2.9809000000000001</c:v>
                </c:pt>
                <c:pt idx="458">
                  <c:v>2.9817</c:v>
                </c:pt>
                <c:pt idx="459">
                  <c:v>2.9841000000000002</c:v>
                </c:pt>
                <c:pt idx="460">
                  <c:v>2.9857999999999998</c:v>
                </c:pt>
                <c:pt idx="461">
                  <c:v>2.9857999999999998</c:v>
                </c:pt>
                <c:pt idx="462">
                  <c:v>2.9841000000000002</c:v>
                </c:pt>
                <c:pt idx="463">
                  <c:v>2.9841000000000002</c:v>
                </c:pt>
                <c:pt idx="464">
                  <c:v>2.9866000000000001</c:v>
                </c:pt>
                <c:pt idx="465">
                  <c:v>2.9889999999999999</c:v>
                </c:pt>
                <c:pt idx="466">
                  <c:v>2.9906000000000001</c:v>
                </c:pt>
                <c:pt idx="467">
                  <c:v>2.9897999999999998</c:v>
                </c:pt>
                <c:pt idx="468">
                  <c:v>2.9889999999999999</c:v>
                </c:pt>
                <c:pt idx="469">
                  <c:v>2.9882</c:v>
                </c:pt>
                <c:pt idx="470">
                  <c:v>2.9882</c:v>
                </c:pt>
                <c:pt idx="471">
                  <c:v>2.9897999999999998</c:v>
                </c:pt>
                <c:pt idx="472">
                  <c:v>2.9906000000000001</c:v>
                </c:pt>
                <c:pt idx="473">
                  <c:v>2.9923000000000002</c:v>
                </c:pt>
                <c:pt idx="474">
                  <c:v>2.9939</c:v>
                </c:pt>
                <c:pt idx="475">
                  <c:v>2.9971999999999999</c:v>
                </c:pt>
                <c:pt idx="476">
                  <c:v>2.9996</c:v>
                </c:pt>
                <c:pt idx="477">
                  <c:v>2.9996</c:v>
                </c:pt>
                <c:pt idx="478">
                  <c:v>2.9980000000000002</c:v>
                </c:pt>
                <c:pt idx="479">
                  <c:v>2.9963000000000002</c:v>
                </c:pt>
                <c:pt idx="480">
                  <c:v>2.9963000000000002</c:v>
                </c:pt>
                <c:pt idx="481">
                  <c:v>2.9939</c:v>
                </c:pt>
                <c:pt idx="482">
                  <c:v>2.9946999999999999</c:v>
                </c:pt>
                <c:pt idx="483">
                  <c:v>2.9963000000000002</c:v>
                </c:pt>
                <c:pt idx="484">
                  <c:v>3.0019999999999998</c:v>
                </c:pt>
                <c:pt idx="485">
                  <c:v>3.0045000000000002</c:v>
                </c:pt>
                <c:pt idx="486">
                  <c:v>3.0045000000000002</c:v>
                </c:pt>
                <c:pt idx="487">
                  <c:v>3.0019999999999998</c:v>
                </c:pt>
                <c:pt idx="488">
                  <c:v>3.0019999999999998</c:v>
                </c:pt>
                <c:pt idx="489">
                  <c:v>3.0036999999999998</c:v>
                </c:pt>
                <c:pt idx="490">
                  <c:v>3.0061</c:v>
                </c:pt>
                <c:pt idx="491">
                  <c:v>3.0061</c:v>
                </c:pt>
                <c:pt idx="492">
                  <c:v>3.0068999999999999</c:v>
                </c:pt>
                <c:pt idx="493">
                  <c:v>3.0068999999999999</c:v>
                </c:pt>
                <c:pt idx="494">
                  <c:v>3.0068999999999999</c:v>
                </c:pt>
                <c:pt idx="495">
                  <c:v>3.0085000000000002</c:v>
                </c:pt>
                <c:pt idx="496">
                  <c:v>3.0110000000000001</c:v>
                </c:pt>
                <c:pt idx="497">
                  <c:v>3.0125999999999999</c:v>
                </c:pt>
                <c:pt idx="498">
                  <c:v>3.0142000000000002</c:v>
                </c:pt>
                <c:pt idx="499">
                  <c:v>3.0167000000000002</c:v>
                </c:pt>
                <c:pt idx="500">
                  <c:v>3.0183</c:v>
                </c:pt>
                <c:pt idx="501">
                  <c:v>3.0175000000000001</c:v>
                </c:pt>
                <c:pt idx="502">
                  <c:v>3.0158999999999998</c:v>
                </c:pt>
                <c:pt idx="503">
                  <c:v>3.0167000000000002</c:v>
                </c:pt>
                <c:pt idx="504">
                  <c:v>3.0175000000000001</c:v>
                </c:pt>
                <c:pt idx="505">
                  <c:v>3.0175000000000001</c:v>
                </c:pt>
                <c:pt idx="506">
                  <c:v>3.0167000000000002</c:v>
                </c:pt>
                <c:pt idx="507">
                  <c:v>3.0150999999999999</c:v>
                </c:pt>
                <c:pt idx="508">
                  <c:v>3.0167000000000002</c:v>
                </c:pt>
                <c:pt idx="509">
                  <c:v>3.0190999999999999</c:v>
                </c:pt>
                <c:pt idx="510">
                  <c:v>3.0215999999999998</c:v>
                </c:pt>
                <c:pt idx="511">
                  <c:v>3.0215999999999998</c:v>
                </c:pt>
                <c:pt idx="512">
                  <c:v>3.0215999999999998</c:v>
                </c:pt>
                <c:pt idx="513">
                  <c:v>3.0215999999999998</c:v>
                </c:pt>
                <c:pt idx="514">
                  <c:v>3.0207999999999999</c:v>
                </c:pt>
                <c:pt idx="515">
                  <c:v>3.0183</c:v>
                </c:pt>
                <c:pt idx="516">
                  <c:v>3.0190999999999999</c:v>
                </c:pt>
                <c:pt idx="517">
                  <c:v>3.0224000000000002</c:v>
                </c:pt>
                <c:pt idx="518">
                  <c:v>3.0255999999999998</c:v>
                </c:pt>
                <c:pt idx="519">
                  <c:v>3.0280999999999998</c:v>
                </c:pt>
                <c:pt idx="520">
                  <c:v>3.0280999999999998</c:v>
                </c:pt>
                <c:pt idx="521">
                  <c:v>3.0297000000000001</c:v>
                </c:pt>
                <c:pt idx="522">
                  <c:v>3.0289000000000001</c:v>
                </c:pt>
                <c:pt idx="523">
                  <c:v>3.0289000000000001</c:v>
                </c:pt>
                <c:pt idx="524">
                  <c:v>3.0297000000000001</c:v>
                </c:pt>
                <c:pt idx="525">
                  <c:v>3.0337999999999998</c:v>
                </c:pt>
                <c:pt idx="526">
                  <c:v>3.0369999999999999</c:v>
                </c:pt>
                <c:pt idx="527">
                  <c:v>3.0394999999999999</c:v>
                </c:pt>
                <c:pt idx="528">
                  <c:v>3.0394999999999999</c:v>
                </c:pt>
                <c:pt idx="529">
                  <c:v>3.0402999999999998</c:v>
                </c:pt>
                <c:pt idx="530">
                  <c:v>3.0402999999999998</c:v>
                </c:pt>
                <c:pt idx="531">
                  <c:v>3.0402999999999998</c:v>
                </c:pt>
                <c:pt idx="532">
                  <c:v>3.0411000000000001</c:v>
                </c:pt>
                <c:pt idx="533">
                  <c:v>3.0411000000000001</c:v>
                </c:pt>
                <c:pt idx="534">
                  <c:v>3.0411000000000001</c:v>
                </c:pt>
                <c:pt idx="535">
                  <c:v>3.0419</c:v>
                </c:pt>
                <c:pt idx="536">
                  <c:v>3.0419</c:v>
                </c:pt>
                <c:pt idx="537">
                  <c:v>3.0427</c:v>
                </c:pt>
                <c:pt idx="538">
                  <c:v>3.0427</c:v>
                </c:pt>
                <c:pt idx="539">
                  <c:v>3.0459999999999998</c:v>
                </c:pt>
                <c:pt idx="540">
                  <c:v>3.0476000000000001</c:v>
                </c:pt>
                <c:pt idx="541">
                  <c:v>3.0476000000000001</c:v>
                </c:pt>
                <c:pt idx="542">
                  <c:v>3.0459999999999998</c:v>
                </c:pt>
                <c:pt idx="543">
                  <c:v>3.0468000000000002</c:v>
                </c:pt>
                <c:pt idx="544">
                  <c:v>3.0476000000000001</c:v>
                </c:pt>
                <c:pt idx="545">
                  <c:v>3.0476000000000001</c:v>
                </c:pt>
                <c:pt idx="546">
                  <c:v>3.0476000000000001</c:v>
                </c:pt>
                <c:pt idx="547">
                  <c:v>3.0491999999999999</c:v>
                </c:pt>
                <c:pt idx="548">
                  <c:v>3.0508999999999999</c:v>
                </c:pt>
                <c:pt idx="549">
                  <c:v>3.0508999999999999</c:v>
                </c:pt>
                <c:pt idx="550">
                  <c:v>3.0508999999999999</c:v>
                </c:pt>
                <c:pt idx="551">
                  <c:v>3.0525000000000002</c:v>
                </c:pt>
                <c:pt idx="552">
                  <c:v>3.0541</c:v>
                </c:pt>
                <c:pt idx="553">
                  <c:v>3.0548999999999999</c:v>
                </c:pt>
                <c:pt idx="554">
                  <c:v>3.0533000000000001</c:v>
                </c:pt>
                <c:pt idx="555">
                  <c:v>3.0533000000000001</c:v>
                </c:pt>
                <c:pt idx="556">
                  <c:v>3.0516999999999999</c:v>
                </c:pt>
                <c:pt idx="557">
                  <c:v>3.0516999999999999</c:v>
                </c:pt>
                <c:pt idx="558">
                  <c:v>3.0516999999999999</c:v>
                </c:pt>
                <c:pt idx="559">
                  <c:v>3.0541</c:v>
                </c:pt>
                <c:pt idx="560">
                  <c:v>3.0566</c:v>
                </c:pt>
                <c:pt idx="561">
                  <c:v>3.0573999999999999</c:v>
                </c:pt>
                <c:pt idx="562">
                  <c:v>3.0590000000000002</c:v>
                </c:pt>
                <c:pt idx="563">
                  <c:v>3.0615000000000001</c:v>
                </c:pt>
                <c:pt idx="564">
                  <c:v>3.0630999999999999</c:v>
                </c:pt>
                <c:pt idx="565">
                  <c:v>3.0623</c:v>
                </c:pt>
                <c:pt idx="566">
                  <c:v>3.0606</c:v>
                </c:pt>
                <c:pt idx="567">
                  <c:v>3.0590000000000002</c:v>
                </c:pt>
                <c:pt idx="568">
                  <c:v>3.0598000000000001</c:v>
                </c:pt>
                <c:pt idx="569">
                  <c:v>3.0606</c:v>
                </c:pt>
                <c:pt idx="570">
                  <c:v>3.0630999999999999</c:v>
                </c:pt>
                <c:pt idx="571">
                  <c:v>3.0655000000000001</c:v>
                </c:pt>
                <c:pt idx="572">
                  <c:v>3.0680000000000001</c:v>
                </c:pt>
                <c:pt idx="573">
                  <c:v>3.0695999999999999</c:v>
                </c:pt>
                <c:pt idx="574">
                  <c:v>3.0688</c:v>
                </c:pt>
                <c:pt idx="575">
                  <c:v>3.0688</c:v>
                </c:pt>
                <c:pt idx="576">
                  <c:v>3.0695999999999999</c:v>
                </c:pt>
                <c:pt idx="577">
                  <c:v>3.0695999999999999</c:v>
                </c:pt>
                <c:pt idx="578">
                  <c:v>3.0695999999999999</c:v>
                </c:pt>
                <c:pt idx="579">
                  <c:v>3.0703999999999998</c:v>
                </c:pt>
                <c:pt idx="580">
                  <c:v>3.0737000000000001</c:v>
                </c:pt>
                <c:pt idx="581">
                  <c:v>3.0737000000000001</c:v>
                </c:pt>
                <c:pt idx="582">
                  <c:v>3.0720000000000001</c:v>
                </c:pt>
                <c:pt idx="583">
                  <c:v>3.0703999999999998</c:v>
                </c:pt>
                <c:pt idx="584">
                  <c:v>3.0703999999999998</c:v>
                </c:pt>
                <c:pt idx="585">
                  <c:v>3.0720000000000001</c:v>
                </c:pt>
                <c:pt idx="586">
                  <c:v>3.0729000000000002</c:v>
                </c:pt>
                <c:pt idx="587">
                  <c:v>3.0745</c:v>
                </c:pt>
                <c:pt idx="588">
                  <c:v>3.0760999999999998</c:v>
                </c:pt>
                <c:pt idx="589">
                  <c:v>3.0769000000000002</c:v>
                </c:pt>
                <c:pt idx="590">
                  <c:v>3.0785999999999998</c:v>
                </c:pt>
                <c:pt idx="591">
                  <c:v>3.0785999999999998</c:v>
                </c:pt>
                <c:pt idx="592">
                  <c:v>3.081</c:v>
                </c:pt>
                <c:pt idx="593">
                  <c:v>3.0825999999999998</c:v>
                </c:pt>
                <c:pt idx="594">
                  <c:v>3.0842000000000001</c:v>
                </c:pt>
                <c:pt idx="595">
                  <c:v>3.0834000000000001</c:v>
                </c:pt>
                <c:pt idx="596">
                  <c:v>3.0842000000000001</c:v>
                </c:pt>
                <c:pt idx="597">
                  <c:v>3.0834000000000001</c:v>
                </c:pt>
                <c:pt idx="598">
                  <c:v>3.0825999999999998</c:v>
                </c:pt>
                <c:pt idx="599">
                  <c:v>3.081</c:v>
                </c:pt>
                <c:pt idx="600">
                  <c:v>3.0825999999999998</c:v>
                </c:pt>
                <c:pt idx="601">
                  <c:v>3.0842000000000001</c:v>
                </c:pt>
                <c:pt idx="602">
                  <c:v>3.0867</c:v>
                </c:pt>
                <c:pt idx="603">
                  <c:v>3.0882999999999998</c:v>
                </c:pt>
                <c:pt idx="604">
                  <c:v>3.0916000000000001</c:v>
                </c:pt>
                <c:pt idx="605">
                  <c:v>3.0931999999999999</c:v>
                </c:pt>
                <c:pt idx="606">
                  <c:v>3.0948000000000002</c:v>
                </c:pt>
                <c:pt idx="607">
                  <c:v>3.0956000000000001</c:v>
                </c:pt>
                <c:pt idx="608">
                  <c:v>3.0973000000000002</c:v>
                </c:pt>
                <c:pt idx="609">
                  <c:v>3.0973000000000002</c:v>
                </c:pt>
                <c:pt idx="610">
                  <c:v>3.0964999999999998</c:v>
                </c:pt>
                <c:pt idx="611">
                  <c:v>3.0948000000000002</c:v>
                </c:pt>
                <c:pt idx="612">
                  <c:v>3.0931999999999999</c:v>
                </c:pt>
                <c:pt idx="613">
                  <c:v>3.0948000000000002</c:v>
                </c:pt>
                <c:pt idx="614">
                  <c:v>3.0956000000000001</c:v>
                </c:pt>
                <c:pt idx="615">
                  <c:v>3.0981000000000001</c:v>
                </c:pt>
                <c:pt idx="616">
                  <c:v>3.0964999999999998</c:v>
                </c:pt>
                <c:pt idx="617">
                  <c:v>3.0948000000000002</c:v>
                </c:pt>
                <c:pt idx="618">
                  <c:v>3.0931999999999999</c:v>
                </c:pt>
                <c:pt idx="619">
                  <c:v>3.0924</c:v>
                </c:pt>
                <c:pt idx="620">
                  <c:v>3.0924</c:v>
                </c:pt>
                <c:pt idx="621">
                  <c:v>3.0939999999999999</c:v>
                </c:pt>
                <c:pt idx="622">
                  <c:v>3.0956000000000001</c:v>
                </c:pt>
                <c:pt idx="623">
                  <c:v>3.0981000000000001</c:v>
                </c:pt>
                <c:pt idx="624">
                  <c:v>3.0973000000000002</c:v>
                </c:pt>
                <c:pt idx="625">
                  <c:v>3.0989</c:v>
                </c:pt>
                <c:pt idx="626">
                  <c:v>3.0996999999999999</c:v>
                </c:pt>
                <c:pt idx="627">
                  <c:v>3.1030000000000002</c:v>
                </c:pt>
                <c:pt idx="628">
                  <c:v>3.1046</c:v>
                </c:pt>
                <c:pt idx="629">
                  <c:v>3.1070000000000002</c:v>
                </c:pt>
                <c:pt idx="630">
                  <c:v>3.1086999999999998</c:v>
                </c:pt>
                <c:pt idx="631">
                  <c:v>3.1095000000000002</c:v>
                </c:pt>
                <c:pt idx="632">
                  <c:v>3.1078999999999999</c:v>
                </c:pt>
                <c:pt idx="633">
                  <c:v>3.1061999999999999</c:v>
                </c:pt>
                <c:pt idx="634">
                  <c:v>3.1046</c:v>
                </c:pt>
                <c:pt idx="635">
                  <c:v>3.1061999999999999</c:v>
                </c:pt>
                <c:pt idx="636">
                  <c:v>3.1078999999999999</c:v>
                </c:pt>
                <c:pt idx="637">
                  <c:v>3.1095000000000002</c:v>
                </c:pt>
                <c:pt idx="638">
                  <c:v>3.1095000000000002</c:v>
                </c:pt>
                <c:pt idx="639">
                  <c:v>3.1078999999999999</c:v>
                </c:pt>
                <c:pt idx="640">
                  <c:v>3.1070000000000002</c:v>
                </c:pt>
                <c:pt idx="641">
                  <c:v>3.1061999999999999</c:v>
                </c:pt>
                <c:pt idx="642">
                  <c:v>3.1070000000000002</c:v>
                </c:pt>
                <c:pt idx="643">
                  <c:v>3.1095000000000002</c:v>
                </c:pt>
                <c:pt idx="644">
                  <c:v>3.1126999999999998</c:v>
                </c:pt>
                <c:pt idx="645">
                  <c:v>3.1152000000000002</c:v>
                </c:pt>
                <c:pt idx="646">
                  <c:v>3.1152000000000002</c:v>
                </c:pt>
                <c:pt idx="647">
                  <c:v>3.1152000000000002</c:v>
                </c:pt>
                <c:pt idx="648">
                  <c:v>3.1152000000000002</c:v>
                </c:pt>
                <c:pt idx="649">
                  <c:v>3.1160000000000001</c:v>
                </c:pt>
                <c:pt idx="650">
                  <c:v>3.1168</c:v>
                </c:pt>
                <c:pt idx="651">
                  <c:v>3.1175999999999999</c:v>
                </c:pt>
                <c:pt idx="652">
                  <c:v>3.1175999999999999</c:v>
                </c:pt>
                <c:pt idx="653">
                  <c:v>3.1152000000000002</c:v>
                </c:pt>
                <c:pt idx="654">
                  <c:v>3.1143999999999998</c:v>
                </c:pt>
                <c:pt idx="655">
                  <c:v>3.1152000000000002</c:v>
                </c:pt>
                <c:pt idx="656">
                  <c:v>3.1175999999999999</c:v>
                </c:pt>
                <c:pt idx="657">
                  <c:v>3.1175999999999999</c:v>
                </c:pt>
                <c:pt idx="658">
                  <c:v>3.1183999999999998</c:v>
                </c:pt>
                <c:pt idx="659">
                  <c:v>3.1183999999999998</c:v>
                </c:pt>
                <c:pt idx="660">
                  <c:v>3.1208999999999998</c:v>
                </c:pt>
                <c:pt idx="661">
                  <c:v>3.1225000000000001</c:v>
                </c:pt>
                <c:pt idx="662">
                  <c:v>3.1248999999999998</c:v>
                </c:pt>
                <c:pt idx="663">
                  <c:v>3.1274000000000002</c:v>
                </c:pt>
                <c:pt idx="664">
                  <c:v>3.1274000000000002</c:v>
                </c:pt>
                <c:pt idx="665">
                  <c:v>3.129</c:v>
                </c:pt>
                <c:pt idx="666">
                  <c:v>3.129</c:v>
                </c:pt>
                <c:pt idx="667">
                  <c:v>3.129</c:v>
                </c:pt>
                <c:pt idx="668">
                  <c:v>3.129</c:v>
                </c:pt>
                <c:pt idx="669">
                  <c:v>3.129</c:v>
                </c:pt>
                <c:pt idx="670">
                  <c:v>3.1315</c:v>
                </c:pt>
                <c:pt idx="671">
                  <c:v>3.1315</c:v>
                </c:pt>
                <c:pt idx="672">
                  <c:v>3.1322999999999999</c:v>
                </c:pt>
                <c:pt idx="673">
                  <c:v>3.1305999999999998</c:v>
                </c:pt>
                <c:pt idx="674">
                  <c:v>3.1315</c:v>
                </c:pt>
                <c:pt idx="675">
                  <c:v>3.1305999999999998</c:v>
                </c:pt>
                <c:pt idx="676">
                  <c:v>3.1322999999999999</c:v>
                </c:pt>
                <c:pt idx="677">
                  <c:v>3.1322999999999999</c:v>
                </c:pt>
                <c:pt idx="678">
                  <c:v>3.1347</c:v>
                </c:pt>
                <c:pt idx="679">
                  <c:v>3.1362999999999999</c:v>
                </c:pt>
                <c:pt idx="680">
                  <c:v>3.1396000000000002</c:v>
                </c:pt>
                <c:pt idx="681">
                  <c:v>3.1387999999999998</c:v>
                </c:pt>
                <c:pt idx="682">
                  <c:v>3.1387999999999998</c:v>
                </c:pt>
                <c:pt idx="683">
                  <c:v>3.1372</c:v>
                </c:pt>
                <c:pt idx="684">
                  <c:v>3.1379999999999999</c:v>
                </c:pt>
                <c:pt idx="685">
                  <c:v>3.1379999999999999</c:v>
                </c:pt>
                <c:pt idx="686">
                  <c:v>3.1387999999999998</c:v>
                </c:pt>
                <c:pt idx="687">
                  <c:v>3.1412</c:v>
                </c:pt>
                <c:pt idx="688">
                  <c:v>3.1436999999999999</c:v>
                </c:pt>
                <c:pt idx="689">
                  <c:v>3.1461000000000001</c:v>
                </c:pt>
                <c:pt idx="690">
                  <c:v>3.1444999999999999</c:v>
                </c:pt>
                <c:pt idx="691">
                  <c:v>3.1461000000000001</c:v>
                </c:pt>
                <c:pt idx="692">
                  <c:v>3.1469</c:v>
                </c:pt>
                <c:pt idx="693">
                  <c:v>3.1501999999999999</c:v>
                </c:pt>
                <c:pt idx="694">
                  <c:v>3.1509999999999998</c:v>
                </c:pt>
                <c:pt idx="695">
                  <c:v>3.1509999999999998</c:v>
                </c:pt>
                <c:pt idx="696">
                  <c:v>3.1509999999999998</c:v>
                </c:pt>
                <c:pt idx="697">
                  <c:v>3.1509999999999998</c:v>
                </c:pt>
                <c:pt idx="698">
                  <c:v>3.1526000000000001</c:v>
                </c:pt>
                <c:pt idx="699">
                  <c:v>3.1526000000000001</c:v>
                </c:pt>
                <c:pt idx="700">
                  <c:v>3.1501999999999999</c:v>
                </c:pt>
                <c:pt idx="701">
                  <c:v>3.1476999999999999</c:v>
                </c:pt>
                <c:pt idx="702">
                  <c:v>3.1476999999999999</c:v>
                </c:pt>
                <c:pt idx="703">
                  <c:v>3.1476999999999999</c:v>
                </c:pt>
                <c:pt idx="704">
                  <c:v>3.1494</c:v>
                </c:pt>
                <c:pt idx="705">
                  <c:v>3.1509999999999998</c:v>
                </c:pt>
                <c:pt idx="706">
                  <c:v>3.1551</c:v>
                </c:pt>
                <c:pt idx="707">
                  <c:v>3.1566999999999998</c:v>
                </c:pt>
                <c:pt idx="708">
                  <c:v>3.1566999999999998</c:v>
                </c:pt>
                <c:pt idx="709">
                  <c:v>3.1543000000000001</c:v>
                </c:pt>
                <c:pt idx="710">
                  <c:v>3.1518000000000002</c:v>
                </c:pt>
                <c:pt idx="711">
                  <c:v>3.1501999999999999</c:v>
                </c:pt>
                <c:pt idx="712">
                  <c:v>3.1509999999999998</c:v>
                </c:pt>
                <c:pt idx="713">
                  <c:v>3.1534</c:v>
                </c:pt>
                <c:pt idx="714">
                  <c:v>3.1558999999999999</c:v>
                </c:pt>
                <c:pt idx="715">
                  <c:v>3.1583000000000001</c:v>
                </c:pt>
                <c:pt idx="716">
                  <c:v>3.16</c:v>
                </c:pt>
                <c:pt idx="717">
                  <c:v>3.1616</c:v>
                </c:pt>
                <c:pt idx="718">
                  <c:v>3.1623999999999999</c:v>
                </c:pt>
                <c:pt idx="719">
                  <c:v>3.1616</c:v>
                </c:pt>
                <c:pt idx="720">
                  <c:v>3.1623999999999999</c:v>
                </c:pt>
                <c:pt idx="721">
                  <c:v>3.1631999999999998</c:v>
                </c:pt>
                <c:pt idx="722">
                  <c:v>3.1656</c:v>
                </c:pt>
                <c:pt idx="723">
                  <c:v>3.1656</c:v>
                </c:pt>
                <c:pt idx="724">
                  <c:v>3.1656</c:v>
                </c:pt>
                <c:pt idx="725">
                  <c:v>3.1665000000000001</c:v>
                </c:pt>
                <c:pt idx="726">
                  <c:v>3.1665000000000001</c:v>
                </c:pt>
                <c:pt idx="727">
                  <c:v>3.1665000000000001</c:v>
                </c:pt>
                <c:pt idx="728">
                  <c:v>3.1648000000000001</c:v>
                </c:pt>
                <c:pt idx="729">
                  <c:v>3.1656</c:v>
                </c:pt>
                <c:pt idx="730">
                  <c:v>3.1680999999999999</c:v>
                </c:pt>
                <c:pt idx="731">
                  <c:v>3.1705000000000001</c:v>
                </c:pt>
                <c:pt idx="732">
                  <c:v>3.1722000000000001</c:v>
                </c:pt>
                <c:pt idx="733">
                  <c:v>3.1713</c:v>
                </c:pt>
                <c:pt idx="734">
                  <c:v>3.1713</c:v>
                </c:pt>
                <c:pt idx="735">
                  <c:v>3.1688999999999998</c:v>
                </c:pt>
                <c:pt idx="736">
                  <c:v>3.1688999999999998</c:v>
                </c:pt>
                <c:pt idx="737">
                  <c:v>3.1680999999999999</c:v>
                </c:pt>
                <c:pt idx="738">
                  <c:v>3.1705000000000001</c:v>
                </c:pt>
                <c:pt idx="739">
                  <c:v>3.1722000000000001</c:v>
                </c:pt>
                <c:pt idx="740">
                  <c:v>3.1713</c:v>
                </c:pt>
                <c:pt idx="741">
                  <c:v>3.1713</c:v>
                </c:pt>
                <c:pt idx="742">
                  <c:v>3.1705000000000001</c:v>
                </c:pt>
                <c:pt idx="743">
                  <c:v>3.173</c:v>
                </c:pt>
                <c:pt idx="744">
                  <c:v>3.1713</c:v>
                </c:pt>
                <c:pt idx="745">
                  <c:v>3.1713</c:v>
                </c:pt>
                <c:pt idx="746">
                  <c:v>3.1722000000000001</c:v>
                </c:pt>
                <c:pt idx="747">
                  <c:v>3.1762000000000001</c:v>
                </c:pt>
                <c:pt idx="748">
                  <c:v>3.1779000000000002</c:v>
                </c:pt>
                <c:pt idx="749">
                  <c:v>3.1762000000000001</c:v>
                </c:pt>
                <c:pt idx="750">
                  <c:v>3.1738</c:v>
                </c:pt>
                <c:pt idx="751">
                  <c:v>3.1745999999999999</c:v>
                </c:pt>
                <c:pt idx="752">
                  <c:v>3.1779000000000002</c:v>
                </c:pt>
                <c:pt idx="753">
                  <c:v>3.1802999999999999</c:v>
                </c:pt>
                <c:pt idx="754">
                  <c:v>3.1802999999999999</c:v>
                </c:pt>
                <c:pt idx="755">
                  <c:v>3.1795</c:v>
                </c:pt>
                <c:pt idx="756">
                  <c:v>3.1802999999999999</c:v>
                </c:pt>
                <c:pt idx="757">
                  <c:v>3.1819000000000002</c:v>
                </c:pt>
                <c:pt idx="758">
                  <c:v>3.1836000000000002</c:v>
                </c:pt>
                <c:pt idx="759">
                  <c:v>3.1844000000000001</c:v>
                </c:pt>
                <c:pt idx="760">
                  <c:v>3.1844000000000001</c:v>
                </c:pt>
                <c:pt idx="761">
                  <c:v>3.1852</c:v>
                </c:pt>
                <c:pt idx="762">
                  <c:v>3.1859999999999999</c:v>
                </c:pt>
                <c:pt idx="763">
                  <c:v>3.1844000000000001</c:v>
                </c:pt>
                <c:pt idx="764">
                  <c:v>3.1836000000000002</c:v>
                </c:pt>
                <c:pt idx="765">
                  <c:v>3.1827000000000001</c:v>
                </c:pt>
                <c:pt idx="766">
                  <c:v>3.1852</c:v>
                </c:pt>
                <c:pt idx="767">
                  <c:v>3.1844000000000001</c:v>
                </c:pt>
                <c:pt idx="768">
                  <c:v>3.1852</c:v>
                </c:pt>
                <c:pt idx="769">
                  <c:v>3.1844000000000001</c:v>
                </c:pt>
                <c:pt idx="770">
                  <c:v>3.1852</c:v>
                </c:pt>
                <c:pt idx="771">
                  <c:v>3.1859999999999999</c:v>
                </c:pt>
                <c:pt idx="772">
                  <c:v>3.1876000000000002</c:v>
                </c:pt>
                <c:pt idx="773">
                  <c:v>3.1892999999999998</c:v>
                </c:pt>
                <c:pt idx="774">
                  <c:v>3.1909000000000001</c:v>
                </c:pt>
                <c:pt idx="775">
                  <c:v>3.1917</c:v>
                </c:pt>
                <c:pt idx="776">
                  <c:v>3.1924999999999999</c:v>
                </c:pt>
                <c:pt idx="777">
                  <c:v>3.1924999999999999</c:v>
                </c:pt>
                <c:pt idx="778">
                  <c:v>3.1941000000000002</c:v>
                </c:pt>
                <c:pt idx="779">
                  <c:v>3.1966000000000001</c:v>
                </c:pt>
                <c:pt idx="780">
                  <c:v>3.1966000000000001</c:v>
                </c:pt>
                <c:pt idx="781">
                  <c:v>3.1924999999999999</c:v>
                </c:pt>
                <c:pt idx="782">
                  <c:v>3.1901000000000002</c:v>
                </c:pt>
                <c:pt idx="783">
                  <c:v>3.1901000000000002</c:v>
                </c:pt>
                <c:pt idx="784">
                  <c:v>3.1941000000000002</c:v>
                </c:pt>
                <c:pt idx="785">
                  <c:v>3.1966000000000001</c:v>
                </c:pt>
                <c:pt idx="786">
                  <c:v>3.1974</c:v>
                </c:pt>
                <c:pt idx="787">
                  <c:v>3.1966000000000001</c:v>
                </c:pt>
                <c:pt idx="788">
                  <c:v>3.1958000000000002</c:v>
                </c:pt>
                <c:pt idx="789">
                  <c:v>3.1966000000000001</c:v>
                </c:pt>
                <c:pt idx="790">
                  <c:v>3.1981999999999999</c:v>
                </c:pt>
                <c:pt idx="791">
                  <c:v>3.1981999999999999</c:v>
                </c:pt>
                <c:pt idx="792">
                  <c:v>3.1966000000000001</c:v>
                </c:pt>
                <c:pt idx="793">
                  <c:v>3.1941000000000002</c:v>
                </c:pt>
                <c:pt idx="794">
                  <c:v>3.1941000000000002</c:v>
                </c:pt>
                <c:pt idx="795">
                  <c:v>3.1941000000000002</c:v>
                </c:pt>
                <c:pt idx="796">
                  <c:v>3.1958000000000002</c:v>
                </c:pt>
                <c:pt idx="797">
                  <c:v>3.1958000000000002</c:v>
                </c:pt>
                <c:pt idx="798">
                  <c:v>3.1981999999999999</c:v>
                </c:pt>
                <c:pt idx="799">
                  <c:v>3.2006999999999999</c:v>
                </c:pt>
                <c:pt idx="800">
                  <c:v>3.2023000000000001</c:v>
                </c:pt>
                <c:pt idx="801">
                  <c:v>3.2014999999999998</c:v>
                </c:pt>
                <c:pt idx="802">
                  <c:v>3.1989999999999998</c:v>
                </c:pt>
                <c:pt idx="803">
                  <c:v>3.1981999999999999</c:v>
                </c:pt>
                <c:pt idx="804">
                  <c:v>3.1989999999999998</c:v>
                </c:pt>
                <c:pt idx="805">
                  <c:v>3.2006999999999999</c:v>
                </c:pt>
                <c:pt idx="806">
                  <c:v>3.2023000000000001</c:v>
                </c:pt>
                <c:pt idx="807">
                  <c:v>3.2054999999999998</c:v>
                </c:pt>
                <c:pt idx="808">
                  <c:v>3.2080000000000002</c:v>
                </c:pt>
                <c:pt idx="809">
                  <c:v>3.2103999999999999</c:v>
                </c:pt>
                <c:pt idx="810">
                  <c:v>3.2103999999999999</c:v>
                </c:pt>
                <c:pt idx="811">
                  <c:v>3.2120000000000002</c:v>
                </c:pt>
                <c:pt idx="812">
                  <c:v>3.2136999999999998</c:v>
                </c:pt>
                <c:pt idx="813">
                  <c:v>3.2145000000000001</c:v>
                </c:pt>
                <c:pt idx="814">
                  <c:v>3.2153</c:v>
                </c:pt>
                <c:pt idx="815">
                  <c:v>3.2153</c:v>
                </c:pt>
                <c:pt idx="816">
                  <c:v>3.2153</c:v>
                </c:pt>
                <c:pt idx="817">
                  <c:v>3.2136999999999998</c:v>
                </c:pt>
                <c:pt idx="818">
                  <c:v>3.2111999999999998</c:v>
                </c:pt>
                <c:pt idx="819">
                  <c:v>3.2096</c:v>
                </c:pt>
                <c:pt idx="820">
                  <c:v>3.2096</c:v>
                </c:pt>
                <c:pt idx="821">
                  <c:v>3.2120000000000002</c:v>
                </c:pt>
                <c:pt idx="822">
                  <c:v>3.2145000000000001</c:v>
                </c:pt>
                <c:pt idx="823">
                  <c:v>3.2153</c:v>
                </c:pt>
                <c:pt idx="824">
                  <c:v>3.2153</c:v>
                </c:pt>
                <c:pt idx="825">
                  <c:v>3.2153</c:v>
                </c:pt>
                <c:pt idx="826">
                  <c:v>3.2161</c:v>
                </c:pt>
                <c:pt idx="827">
                  <c:v>3.2168999999999999</c:v>
                </c:pt>
                <c:pt idx="828">
                  <c:v>3.2168999999999999</c:v>
                </c:pt>
                <c:pt idx="829">
                  <c:v>3.2168999999999999</c:v>
                </c:pt>
                <c:pt idx="830">
                  <c:v>3.2168999999999999</c:v>
                </c:pt>
                <c:pt idx="831">
                  <c:v>3.2168999999999999</c:v>
                </c:pt>
                <c:pt idx="832">
                  <c:v>3.2193999999999998</c:v>
                </c:pt>
                <c:pt idx="833">
                  <c:v>3.2202000000000002</c:v>
                </c:pt>
                <c:pt idx="834">
                  <c:v>3.2218</c:v>
                </c:pt>
                <c:pt idx="835">
                  <c:v>3.2218</c:v>
                </c:pt>
                <c:pt idx="836">
                  <c:v>3.2218</c:v>
                </c:pt>
                <c:pt idx="837">
                  <c:v>3.2202000000000002</c:v>
                </c:pt>
                <c:pt idx="838">
                  <c:v>3.2193999999999998</c:v>
                </c:pt>
                <c:pt idx="839">
                  <c:v>3.2185999999999999</c:v>
                </c:pt>
                <c:pt idx="840">
                  <c:v>3.2210000000000001</c:v>
                </c:pt>
                <c:pt idx="841">
                  <c:v>3.2225999999999999</c:v>
                </c:pt>
                <c:pt idx="842">
                  <c:v>3.2242999999999999</c:v>
                </c:pt>
                <c:pt idx="843">
                  <c:v>3.2250999999999999</c:v>
                </c:pt>
                <c:pt idx="844">
                  <c:v>3.2242999999999999</c:v>
                </c:pt>
                <c:pt idx="845">
                  <c:v>3.2242999999999999</c:v>
                </c:pt>
                <c:pt idx="846">
                  <c:v>3.2250999999999999</c:v>
                </c:pt>
                <c:pt idx="847">
                  <c:v>3.2267000000000001</c:v>
                </c:pt>
                <c:pt idx="848">
                  <c:v>3.2282999999999999</c:v>
                </c:pt>
                <c:pt idx="849">
                  <c:v>3.2282999999999999</c:v>
                </c:pt>
                <c:pt idx="850">
                  <c:v>3.2282999999999999</c:v>
                </c:pt>
                <c:pt idx="851">
                  <c:v>3.2275</c:v>
                </c:pt>
                <c:pt idx="852">
                  <c:v>3.2275</c:v>
                </c:pt>
                <c:pt idx="853">
                  <c:v>3.2282999999999999</c:v>
                </c:pt>
                <c:pt idx="854">
                  <c:v>3.2307999999999999</c:v>
                </c:pt>
                <c:pt idx="855">
                  <c:v>3.234</c:v>
                </c:pt>
                <c:pt idx="856">
                  <c:v>3.2364999999999999</c:v>
                </c:pt>
                <c:pt idx="857">
                  <c:v>3.2372999999999998</c:v>
                </c:pt>
                <c:pt idx="858">
                  <c:v>3.2364999999999999</c:v>
                </c:pt>
                <c:pt idx="859">
                  <c:v>3.234</c:v>
                </c:pt>
                <c:pt idx="860">
                  <c:v>3.2324000000000002</c:v>
                </c:pt>
                <c:pt idx="861">
                  <c:v>3.234</c:v>
                </c:pt>
                <c:pt idx="862">
                  <c:v>3.2372999999999998</c:v>
                </c:pt>
                <c:pt idx="863">
                  <c:v>3.2381000000000002</c:v>
                </c:pt>
                <c:pt idx="864">
                  <c:v>3.2357</c:v>
                </c:pt>
                <c:pt idx="865">
                  <c:v>3.2324000000000002</c:v>
                </c:pt>
                <c:pt idx="866">
                  <c:v>3.2324000000000002</c:v>
                </c:pt>
                <c:pt idx="867">
                  <c:v>3.2332000000000001</c:v>
                </c:pt>
                <c:pt idx="868">
                  <c:v>3.2372999999999998</c:v>
                </c:pt>
                <c:pt idx="869">
                  <c:v>3.2397</c:v>
                </c:pt>
                <c:pt idx="870">
                  <c:v>3.2404999999999999</c:v>
                </c:pt>
                <c:pt idx="871">
                  <c:v>3.2389000000000001</c:v>
                </c:pt>
                <c:pt idx="872">
                  <c:v>3.2381000000000002</c:v>
                </c:pt>
                <c:pt idx="873">
                  <c:v>3.2397</c:v>
                </c:pt>
                <c:pt idx="874">
                  <c:v>3.2429999999999999</c:v>
                </c:pt>
                <c:pt idx="875">
                  <c:v>3.2454000000000001</c:v>
                </c:pt>
                <c:pt idx="876">
                  <c:v>3.2454000000000001</c:v>
                </c:pt>
                <c:pt idx="877">
                  <c:v>3.2437999999999998</c:v>
                </c:pt>
                <c:pt idx="878">
                  <c:v>3.2429999999999999</c:v>
                </c:pt>
                <c:pt idx="879">
                  <c:v>3.2429999999999999</c:v>
                </c:pt>
                <c:pt idx="880">
                  <c:v>3.2446000000000002</c:v>
                </c:pt>
                <c:pt idx="881">
                  <c:v>3.2462</c:v>
                </c:pt>
                <c:pt idx="882">
                  <c:v>3.2479</c:v>
                </c:pt>
                <c:pt idx="883">
                  <c:v>3.2494999999999998</c:v>
                </c:pt>
                <c:pt idx="884">
                  <c:v>3.2486999999999999</c:v>
                </c:pt>
                <c:pt idx="885">
                  <c:v>3.2469999999999999</c:v>
                </c:pt>
                <c:pt idx="886">
                  <c:v>3.2437999999999998</c:v>
                </c:pt>
                <c:pt idx="887">
                  <c:v>3.2462</c:v>
                </c:pt>
                <c:pt idx="888">
                  <c:v>3.2486999999999999</c:v>
                </c:pt>
                <c:pt idx="889">
                  <c:v>3.2486999999999999</c:v>
                </c:pt>
                <c:pt idx="890">
                  <c:v>3.2462</c:v>
                </c:pt>
                <c:pt idx="891">
                  <c:v>3.2446000000000002</c:v>
                </c:pt>
                <c:pt idx="892">
                  <c:v>3.2462</c:v>
                </c:pt>
                <c:pt idx="893">
                  <c:v>3.2469999999999999</c:v>
                </c:pt>
                <c:pt idx="894">
                  <c:v>3.2479</c:v>
                </c:pt>
                <c:pt idx="895">
                  <c:v>3.2479</c:v>
                </c:pt>
                <c:pt idx="896">
                  <c:v>3.2479</c:v>
                </c:pt>
                <c:pt idx="897">
                  <c:v>3.2462</c:v>
                </c:pt>
                <c:pt idx="898">
                  <c:v>3.2462</c:v>
                </c:pt>
                <c:pt idx="899">
                  <c:v>3.2479</c:v>
                </c:pt>
                <c:pt idx="900">
                  <c:v>3.2526999999999999</c:v>
                </c:pt>
                <c:pt idx="901">
                  <c:v>3.2544</c:v>
                </c:pt>
                <c:pt idx="902">
                  <c:v>3.2544</c:v>
                </c:pt>
                <c:pt idx="903">
                  <c:v>3.2536</c:v>
                </c:pt>
                <c:pt idx="904">
                  <c:v>3.2526999999999999</c:v>
                </c:pt>
                <c:pt idx="905">
                  <c:v>3.2526999999999999</c:v>
                </c:pt>
                <c:pt idx="906">
                  <c:v>3.2519</c:v>
                </c:pt>
                <c:pt idx="907">
                  <c:v>3.2526999999999999</c:v>
                </c:pt>
                <c:pt idx="908">
                  <c:v>3.2536</c:v>
                </c:pt>
                <c:pt idx="909">
                  <c:v>3.2559999999999998</c:v>
                </c:pt>
                <c:pt idx="910">
                  <c:v>3.2584</c:v>
                </c:pt>
                <c:pt idx="911">
                  <c:v>3.2584</c:v>
                </c:pt>
                <c:pt idx="912">
                  <c:v>3.2559999999999998</c:v>
                </c:pt>
                <c:pt idx="913">
                  <c:v>3.2544</c:v>
                </c:pt>
                <c:pt idx="914">
                  <c:v>3.2544</c:v>
                </c:pt>
                <c:pt idx="915">
                  <c:v>3.2568000000000001</c:v>
                </c:pt>
                <c:pt idx="916">
                  <c:v>3.2576000000000001</c:v>
                </c:pt>
                <c:pt idx="917">
                  <c:v>3.2576000000000001</c:v>
                </c:pt>
                <c:pt idx="918">
                  <c:v>3.2584</c:v>
                </c:pt>
                <c:pt idx="919">
                  <c:v>3.2601</c:v>
                </c:pt>
                <c:pt idx="920">
                  <c:v>3.2625000000000002</c:v>
                </c:pt>
                <c:pt idx="921">
                  <c:v>3.2608999999999999</c:v>
                </c:pt>
                <c:pt idx="922">
                  <c:v>3.2601</c:v>
                </c:pt>
                <c:pt idx="923">
                  <c:v>3.2601</c:v>
                </c:pt>
                <c:pt idx="924">
                  <c:v>3.2608999999999999</c:v>
                </c:pt>
                <c:pt idx="925">
                  <c:v>3.2616999999999998</c:v>
                </c:pt>
                <c:pt idx="926">
                  <c:v>3.2625000000000002</c:v>
                </c:pt>
                <c:pt idx="927">
                  <c:v>3.2633000000000001</c:v>
                </c:pt>
                <c:pt idx="928">
                  <c:v>3.2650000000000001</c:v>
                </c:pt>
                <c:pt idx="929">
                  <c:v>3.2665999999999999</c:v>
                </c:pt>
                <c:pt idx="930">
                  <c:v>3.2682000000000002</c:v>
                </c:pt>
                <c:pt idx="931">
                  <c:v>3.2690000000000001</c:v>
                </c:pt>
                <c:pt idx="932">
                  <c:v>3.2658</c:v>
                </c:pt>
                <c:pt idx="933">
                  <c:v>3.2641</c:v>
                </c:pt>
                <c:pt idx="934">
                  <c:v>3.2625000000000002</c:v>
                </c:pt>
                <c:pt idx="935">
                  <c:v>3.2650000000000001</c:v>
                </c:pt>
                <c:pt idx="936">
                  <c:v>3.2673999999999999</c:v>
                </c:pt>
                <c:pt idx="937">
                  <c:v>3.2682000000000002</c:v>
                </c:pt>
                <c:pt idx="938">
                  <c:v>3.2673999999999999</c:v>
                </c:pt>
                <c:pt idx="939">
                  <c:v>3.2658</c:v>
                </c:pt>
                <c:pt idx="940">
                  <c:v>3.2658</c:v>
                </c:pt>
                <c:pt idx="941">
                  <c:v>3.2690000000000001</c:v>
                </c:pt>
                <c:pt idx="942">
                  <c:v>3.2715000000000001</c:v>
                </c:pt>
                <c:pt idx="943">
                  <c:v>3.2723</c:v>
                </c:pt>
                <c:pt idx="944">
                  <c:v>3.2707000000000002</c:v>
                </c:pt>
                <c:pt idx="945">
                  <c:v>3.2715000000000001</c:v>
                </c:pt>
                <c:pt idx="946">
                  <c:v>3.2747000000000002</c:v>
                </c:pt>
                <c:pt idx="947">
                  <c:v>3.2764000000000002</c:v>
                </c:pt>
                <c:pt idx="948">
                  <c:v>3.2772000000000001</c:v>
                </c:pt>
                <c:pt idx="949">
                  <c:v>3.2747000000000002</c:v>
                </c:pt>
                <c:pt idx="950">
                  <c:v>3.2738999999999998</c:v>
                </c:pt>
                <c:pt idx="951">
                  <c:v>3.2738999999999998</c:v>
                </c:pt>
                <c:pt idx="952">
                  <c:v>3.2764000000000002</c:v>
                </c:pt>
                <c:pt idx="953">
                  <c:v>3.2787999999999999</c:v>
                </c:pt>
                <c:pt idx="954">
                  <c:v>3.2795999999999998</c:v>
                </c:pt>
                <c:pt idx="955">
                  <c:v>3.2787999999999999</c:v>
                </c:pt>
                <c:pt idx="956">
                  <c:v>3.2772000000000001</c:v>
                </c:pt>
                <c:pt idx="957">
                  <c:v>3.2755000000000001</c:v>
                </c:pt>
                <c:pt idx="958">
                  <c:v>3.2730999999999999</c:v>
                </c:pt>
                <c:pt idx="959">
                  <c:v>3.2738999999999998</c:v>
                </c:pt>
                <c:pt idx="960">
                  <c:v>3.2772000000000001</c:v>
                </c:pt>
                <c:pt idx="961">
                  <c:v>3.2795999999999998</c:v>
                </c:pt>
                <c:pt idx="962">
                  <c:v>3.2787999999999999</c:v>
                </c:pt>
                <c:pt idx="963">
                  <c:v>3.2764000000000002</c:v>
                </c:pt>
                <c:pt idx="964">
                  <c:v>3.2764000000000002</c:v>
                </c:pt>
                <c:pt idx="965">
                  <c:v>3.2772000000000001</c:v>
                </c:pt>
                <c:pt idx="966">
                  <c:v>3.2772000000000001</c:v>
                </c:pt>
                <c:pt idx="967">
                  <c:v>3.278</c:v>
                </c:pt>
                <c:pt idx="968">
                  <c:v>3.2787999999999999</c:v>
                </c:pt>
                <c:pt idx="969">
                  <c:v>3.2812000000000001</c:v>
                </c:pt>
                <c:pt idx="970">
                  <c:v>3.2820999999999998</c:v>
                </c:pt>
                <c:pt idx="971">
                  <c:v>3.2829000000000002</c:v>
                </c:pt>
                <c:pt idx="972">
                  <c:v>3.2804000000000002</c:v>
                </c:pt>
                <c:pt idx="973">
                  <c:v>3.2787999999999999</c:v>
                </c:pt>
                <c:pt idx="974">
                  <c:v>3.2772000000000001</c:v>
                </c:pt>
                <c:pt idx="975">
                  <c:v>3.2772000000000001</c:v>
                </c:pt>
                <c:pt idx="976">
                  <c:v>3.2804000000000002</c:v>
                </c:pt>
                <c:pt idx="977">
                  <c:v>3.2837000000000001</c:v>
                </c:pt>
                <c:pt idx="978">
                  <c:v>3.2886000000000002</c:v>
                </c:pt>
                <c:pt idx="979">
                  <c:v>3.2902</c:v>
                </c:pt>
                <c:pt idx="980">
                  <c:v>3.2902</c:v>
                </c:pt>
                <c:pt idx="981">
                  <c:v>3.2886000000000002</c:v>
                </c:pt>
                <c:pt idx="982">
                  <c:v>3.2869000000000002</c:v>
                </c:pt>
                <c:pt idx="983">
                  <c:v>3.2852999999999999</c:v>
                </c:pt>
                <c:pt idx="984">
                  <c:v>3.2860999999999998</c:v>
                </c:pt>
                <c:pt idx="985">
                  <c:v>3.2869000000000002</c:v>
                </c:pt>
                <c:pt idx="986">
                  <c:v>3.2894000000000001</c:v>
                </c:pt>
                <c:pt idx="987">
                  <c:v>3.2894000000000001</c:v>
                </c:pt>
                <c:pt idx="988">
                  <c:v>3.2909999999999999</c:v>
                </c:pt>
                <c:pt idx="989">
                  <c:v>3.2926000000000002</c:v>
                </c:pt>
                <c:pt idx="990">
                  <c:v>3.2934000000000001</c:v>
                </c:pt>
                <c:pt idx="991">
                  <c:v>3.2934000000000001</c:v>
                </c:pt>
                <c:pt idx="992">
                  <c:v>3.2909999999999999</c:v>
                </c:pt>
                <c:pt idx="993">
                  <c:v>3.2902</c:v>
                </c:pt>
                <c:pt idx="994">
                  <c:v>3.2886000000000002</c:v>
                </c:pt>
                <c:pt idx="995">
                  <c:v>3.2886000000000002</c:v>
                </c:pt>
                <c:pt idx="996">
                  <c:v>3.2894000000000001</c:v>
                </c:pt>
                <c:pt idx="997">
                  <c:v>3.2902</c:v>
                </c:pt>
                <c:pt idx="998">
                  <c:v>3.2934000000000001</c:v>
                </c:pt>
                <c:pt idx="999">
                  <c:v>3.2934000000000001</c:v>
                </c:pt>
                <c:pt idx="1000">
                  <c:v>3.2951000000000001</c:v>
                </c:pt>
                <c:pt idx="1001">
                  <c:v>3.2942999999999998</c:v>
                </c:pt>
                <c:pt idx="1002">
                  <c:v>3.2951000000000001</c:v>
                </c:pt>
                <c:pt idx="1003">
                  <c:v>3.2942999999999998</c:v>
                </c:pt>
                <c:pt idx="1004">
                  <c:v>3.2934000000000001</c:v>
                </c:pt>
                <c:pt idx="1005">
                  <c:v>3.2942999999999998</c:v>
                </c:pt>
                <c:pt idx="1006">
                  <c:v>3.2926000000000002</c:v>
                </c:pt>
                <c:pt idx="1007">
                  <c:v>3.2934000000000001</c:v>
                </c:pt>
                <c:pt idx="1008">
                  <c:v>3.2926000000000002</c:v>
                </c:pt>
                <c:pt idx="1009">
                  <c:v>3.2951000000000001</c:v>
                </c:pt>
                <c:pt idx="1010">
                  <c:v>3.2991000000000001</c:v>
                </c:pt>
                <c:pt idx="1011">
                  <c:v>3.3008000000000002</c:v>
                </c:pt>
                <c:pt idx="1012">
                  <c:v>3.3</c:v>
                </c:pt>
                <c:pt idx="1013">
                  <c:v>3.2959000000000001</c:v>
                </c:pt>
                <c:pt idx="1014">
                  <c:v>3.2951000000000001</c:v>
                </c:pt>
                <c:pt idx="1015">
                  <c:v>3.2959000000000001</c:v>
                </c:pt>
                <c:pt idx="1016">
                  <c:v>3.2967</c:v>
                </c:pt>
                <c:pt idx="1017">
                  <c:v>3.2974999999999999</c:v>
                </c:pt>
                <c:pt idx="1018">
                  <c:v>3.2982999999999998</c:v>
                </c:pt>
                <c:pt idx="1019">
                  <c:v>3.3</c:v>
                </c:pt>
                <c:pt idx="1020">
                  <c:v>3.3016000000000001</c:v>
                </c:pt>
                <c:pt idx="1021">
                  <c:v>3.3048000000000002</c:v>
                </c:pt>
                <c:pt idx="1022">
                  <c:v>3.3065000000000002</c:v>
                </c:pt>
                <c:pt idx="1023">
                  <c:v>3.3073000000000001</c:v>
                </c:pt>
                <c:pt idx="1024">
                  <c:v>3.3073000000000001</c:v>
                </c:pt>
                <c:pt idx="1025">
                  <c:v>3.3073000000000001</c:v>
                </c:pt>
                <c:pt idx="1026">
                  <c:v>3.3073000000000001</c:v>
                </c:pt>
                <c:pt idx="1027">
                  <c:v>3.3073000000000001</c:v>
                </c:pt>
                <c:pt idx="1028">
                  <c:v>3.3056999999999999</c:v>
                </c:pt>
                <c:pt idx="1029">
                  <c:v>3.3056999999999999</c:v>
                </c:pt>
                <c:pt idx="1030">
                  <c:v>3.3056999999999999</c:v>
                </c:pt>
                <c:pt idx="1031">
                  <c:v>3.3065000000000002</c:v>
                </c:pt>
                <c:pt idx="1032">
                  <c:v>3.3065000000000002</c:v>
                </c:pt>
                <c:pt idx="1033">
                  <c:v>3.3048000000000002</c:v>
                </c:pt>
                <c:pt idx="1034">
                  <c:v>3.3073000000000001</c:v>
                </c:pt>
                <c:pt idx="1035">
                  <c:v>3.3105000000000002</c:v>
                </c:pt>
                <c:pt idx="1036">
                  <c:v>3.3146</c:v>
                </c:pt>
                <c:pt idx="1037">
                  <c:v>3.3161999999999998</c:v>
                </c:pt>
                <c:pt idx="1038">
                  <c:v>3.3138000000000001</c:v>
                </c:pt>
                <c:pt idx="1039">
                  <c:v>3.3113999999999999</c:v>
                </c:pt>
                <c:pt idx="1040">
                  <c:v>3.3089</c:v>
                </c:pt>
                <c:pt idx="1041">
                  <c:v>3.3105000000000002</c:v>
                </c:pt>
                <c:pt idx="1042">
                  <c:v>3.3113999999999999</c:v>
                </c:pt>
                <c:pt idx="1043">
                  <c:v>3.3113999999999999</c:v>
                </c:pt>
                <c:pt idx="1044">
                  <c:v>3.3096999999999999</c:v>
                </c:pt>
                <c:pt idx="1045">
                  <c:v>3.3081</c:v>
                </c:pt>
                <c:pt idx="1046">
                  <c:v>3.3081</c:v>
                </c:pt>
                <c:pt idx="1047">
                  <c:v>3.3081</c:v>
                </c:pt>
                <c:pt idx="1048">
                  <c:v>3.3096999999999999</c:v>
                </c:pt>
                <c:pt idx="1049">
                  <c:v>3.3096999999999999</c:v>
                </c:pt>
                <c:pt idx="1050">
                  <c:v>3.3096999999999999</c:v>
                </c:pt>
                <c:pt idx="1051">
                  <c:v>3.3113999999999999</c:v>
                </c:pt>
                <c:pt idx="1052">
                  <c:v>3.3130000000000002</c:v>
                </c:pt>
                <c:pt idx="1053">
                  <c:v>3.3153999999999999</c:v>
                </c:pt>
                <c:pt idx="1054">
                  <c:v>3.3146</c:v>
                </c:pt>
                <c:pt idx="1055">
                  <c:v>3.3161999999999998</c:v>
                </c:pt>
                <c:pt idx="1056">
                  <c:v>3.3187000000000002</c:v>
                </c:pt>
                <c:pt idx="1057">
                  <c:v>3.3210999999999999</c:v>
                </c:pt>
                <c:pt idx="1058">
                  <c:v>3.3203</c:v>
                </c:pt>
                <c:pt idx="1059">
                  <c:v>3.3161999999999998</c:v>
                </c:pt>
                <c:pt idx="1060">
                  <c:v>3.3138000000000001</c:v>
                </c:pt>
                <c:pt idx="1061">
                  <c:v>3.3130000000000002</c:v>
                </c:pt>
                <c:pt idx="1062">
                  <c:v>3.3146</c:v>
                </c:pt>
                <c:pt idx="1063">
                  <c:v>3.3170999999999999</c:v>
                </c:pt>
                <c:pt idx="1064">
                  <c:v>3.3178999999999998</c:v>
                </c:pt>
                <c:pt idx="1065">
                  <c:v>3.3187000000000002</c:v>
                </c:pt>
                <c:pt idx="1066">
                  <c:v>3.3195000000000001</c:v>
                </c:pt>
                <c:pt idx="1067">
                  <c:v>3.3228</c:v>
                </c:pt>
                <c:pt idx="1068">
                  <c:v>3.3252000000000002</c:v>
                </c:pt>
                <c:pt idx="1069">
                  <c:v>3.3260000000000001</c:v>
                </c:pt>
                <c:pt idx="1070">
                  <c:v>3.3268</c:v>
                </c:pt>
                <c:pt idx="1071">
                  <c:v>3.3283999999999998</c:v>
                </c:pt>
                <c:pt idx="1072">
                  <c:v>3.3300999999999998</c:v>
                </c:pt>
                <c:pt idx="1073">
                  <c:v>3.3309000000000002</c:v>
                </c:pt>
                <c:pt idx="1074">
                  <c:v>3.3300999999999998</c:v>
                </c:pt>
                <c:pt idx="1075">
                  <c:v>3.3292999999999999</c:v>
                </c:pt>
                <c:pt idx="1076">
                  <c:v>3.3268</c:v>
                </c:pt>
                <c:pt idx="1077">
                  <c:v>3.3260000000000001</c:v>
                </c:pt>
                <c:pt idx="1078">
                  <c:v>3.3252000000000002</c:v>
                </c:pt>
                <c:pt idx="1079">
                  <c:v>3.3283999999999998</c:v>
                </c:pt>
                <c:pt idx="1080">
                  <c:v>3.3309000000000002</c:v>
                </c:pt>
                <c:pt idx="1081">
                  <c:v>3.3309000000000002</c:v>
                </c:pt>
                <c:pt idx="1082">
                  <c:v>3.3283999999999998</c:v>
                </c:pt>
                <c:pt idx="1083">
                  <c:v>3.3260000000000001</c:v>
                </c:pt>
                <c:pt idx="1084">
                  <c:v>3.3283999999999998</c:v>
                </c:pt>
                <c:pt idx="1085">
                  <c:v>3.3300999999999998</c:v>
                </c:pt>
                <c:pt idx="1086">
                  <c:v>3.3300999999999998</c:v>
                </c:pt>
                <c:pt idx="1087">
                  <c:v>3.3292999999999999</c:v>
                </c:pt>
                <c:pt idx="1088">
                  <c:v>3.3300999999999998</c:v>
                </c:pt>
                <c:pt idx="1089">
                  <c:v>3.3340999999999998</c:v>
                </c:pt>
                <c:pt idx="1090">
                  <c:v>3.335</c:v>
                </c:pt>
                <c:pt idx="1091">
                  <c:v>3.3332999999999999</c:v>
                </c:pt>
                <c:pt idx="1092">
                  <c:v>3.3325</c:v>
                </c:pt>
                <c:pt idx="1093">
                  <c:v>3.3325</c:v>
                </c:pt>
                <c:pt idx="1094">
                  <c:v>3.3325</c:v>
                </c:pt>
                <c:pt idx="1095">
                  <c:v>3.3317000000000001</c:v>
                </c:pt>
                <c:pt idx="1096">
                  <c:v>3.3309000000000002</c:v>
                </c:pt>
                <c:pt idx="1097">
                  <c:v>3.3325</c:v>
                </c:pt>
                <c:pt idx="1098">
                  <c:v>3.3325</c:v>
                </c:pt>
                <c:pt idx="1099">
                  <c:v>3.3332999999999999</c:v>
                </c:pt>
                <c:pt idx="1100">
                  <c:v>3.3325</c:v>
                </c:pt>
                <c:pt idx="1101">
                  <c:v>3.3325</c:v>
                </c:pt>
                <c:pt idx="1102">
                  <c:v>3.3332999999999999</c:v>
                </c:pt>
                <c:pt idx="1103">
                  <c:v>3.3340999999999998</c:v>
                </c:pt>
                <c:pt idx="1104">
                  <c:v>3.3340999999999998</c:v>
                </c:pt>
                <c:pt idx="1105">
                  <c:v>3.3340999999999998</c:v>
                </c:pt>
                <c:pt idx="1106">
                  <c:v>3.3340999999999998</c:v>
                </c:pt>
                <c:pt idx="1107">
                  <c:v>3.3332999999999999</c:v>
                </c:pt>
                <c:pt idx="1108">
                  <c:v>3.3340999999999998</c:v>
                </c:pt>
                <c:pt idx="1109">
                  <c:v>3.3365999999999998</c:v>
                </c:pt>
                <c:pt idx="1110">
                  <c:v>3.3397999999999999</c:v>
                </c:pt>
                <c:pt idx="1111">
                  <c:v>3.3397999999999999</c:v>
                </c:pt>
                <c:pt idx="1112">
                  <c:v>3.3397999999999999</c:v>
                </c:pt>
                <c:pt idx="1113">
                  <c:v>3.3422999999999998</c:v>
                </c:pt>
                <c:pt idx="1114">
                  <c:v>3.3439000000000001</c:v>
                </c:pt>
                <c:pt idx="1115">
                  <c:v>3.3447</c:v>
                </c:pt>
                <c:pt idx="1116">
                  <c:v>3.3447</c:v>
                </c:pt>
                <c:pt idx="1117">
                  <c:v>3.3454999999999999</c:v>
                </c:pt>
                <c:pt idx="1118">
                  <c:v>3.3464</c:v>
                </c:pt>
                <c:pt idx="1119">
                  <c:v>3.3439000000000001</c:v>
                </c:pt>
                <c:pt idx="1120">
                  <c:v>3.3422999999999998</c:v>
                </c:pt>
                <c:pt idx="1121">
                  <c:v>3.3414999999999999</c:v>
                </c:pt>
                <c:pt idx="1122">
                  <c:v>3.3431000000000002</c:v>
                </c:pt>
                <c:pt idx="1123">
                  <c:v>3.3439000000000001</c:v>
                </c:pt>
                <c:pt idx="1124">
                  <c:v>3.3439000000000001</c:v>
                </c:pt>
                <c:pt idx="1125">
                  <c:v>3.3414999999999999</c:v>
                </c:pt>
                <c:pt idx="1126">
                  <c:v>3.3414999999999999</c:v>
                </c:pt>
                <c:pt idx="1127">
                  <c:v>3.3422999999999998</c:v>
                </c:pt>
                <c:pt idx="1128">
                  <c:v>3.3431000000000002</c:v>
                </c:pt>
                <c:pt idx="1129">
                  <c:v>3.3422999999999998</c:v>
                </c:pt>
                <c:pt idx="1130">
                  <c:v>3.3422999999999998</c:v>
                </c:pt>
                <c:pt idx="1131">
                  <c:v>3.3439000000000001</c:v>
                </c:pt>
                <c:pt idx="1132">
                  <c:v>3.3464</c:v>
                </c:pt>
                <c:pt idx="1133">
                  <c:v>3.3479999999999999</c:v>
                </c:pt>
                <c:pt idx="1134">
                  <c:v>3.3488000000000002</c:v>
                </c:pt>
                <c:pt idx="1135">
                  <c:v>3.3488000000000002</c:v>
                </c:pt>
                <c:pt idx="1136">
                  <c:v>3.3488000000000002</c:v>
                </c:pt>
                <c:pt idx="1137">
                  <c:v>3.3504</c:v>
                </c:pt>
                <c:pt idx="1138">
                  <c:v>3.3512</c:v>
                </c:pt>
                <c:pt idx="1139">
                  <c:v>3.3521000000000001</c:v>
                </c:pt>
                <c:pt idx="1140">
                  <c:v>3.3536999999999999</c:v>
                </c:pt>
                <c:pt idx="1141">
                  <c:v>3.3569</c:v>
                </c:pt>
                <c:pt idx="1142">
                  <c:v>3.3578000000000001</c:v>
                </c:pt>
                <c:pt idx="1143">
                  <c:v>3.3578000000000001</c:v>
                </c:pt>
                <c:pt idx="1144">
                  <c:v>3.3561000000000001</c:v>
                </c:pt>
                <c:pt idx="1145">
                  <c:v>3.3553000000000002</c:v>
                </c:pt>
                <c:pt idx="1146">
                  <c:v>3.3529</c:v>
                </c:pt>
                <c:pt idx="1147">
                  <c:v>3.3504</c:v>
                </c:pt>
                <c:pt idx="1148">
                  <c:v>3.3479999999999999</c:v>
                </c:pt>
                <c:pt idx="1149">
                  <c:v>3.3464</c:v>
                </c:pt>
                <c:pt idx="1150">
                  <c:v>3.3464</c:v>
                </c:pt>
                <c:pt idx="1151">
                  <c:v>3.3488000000000002</c:v>
                </c:pt>
                <c:pt idx="1152">
                  <c:v>3.3521000000000001</c:v>
                </c:pt>
                <c:pt idx="1153">
                  <c:v>3.3553000000000002</c:v>
                </c:pt>
                <c:pt idx="1154">
                  <c:v>3.3561000000000001</c:v>
                </c:pt>
                <c:pt idx="1155">
                  <c:v>3.3569</c:v>
                </c:pt>
                <c:pt idx="1156">
                  <c:v>3.3536999999999999</c:v>
                </c:pt>
                <c:pt idx="1157">
                  <c:v>3.3512</c:v>
                </c:pt>
                <c:pt idx="1158">
                  <c:v>3.3488000000000002</c:v>
                </c:pt>
                <c:pt idx="1159">
                  <c:v>3.3521000000000001</c:v>
                </c:pt>
                <c:pt idx="1160">
                  <c:v>3.3544999999999998</c:v>
                </c:pt>
                <c:pt idx="1161">
                  <c:v>3.3569</c:v>
                </c:pt>
                <c:pt idx="1162">
                  <c:v>3.3569</c:v>
                </c:pt>
                <c:pt idx="1163">
                  <c:v>3.3593999999999999</c:v>
                </c:pt>
                <c:pt idx="1164">
                  <c:v>3.3610000000000002</c:v>
                </c:pt>
                <c:pt idx="1165">
                  <c:v>3.3610000000000002</c:v>
                </c:pt>
                <c:pt idx="1166">
                  <c:v>3.3601999999999999</c:v>
                </c:pt>
                <c:pt idx="1167">
                  <c:v>3.3593999999999999</c:v>
                </c:pt>
                <c:pt idx="1168">
                  <c:v>3.3610000000000002</c:v>
                </c:pt>
                <c:pt idx="1169">
                  <c:v>3.3610000000000002</c:v>
                </c:pt>
                <c:pt idx="1170">
                  <c:v>3.3601999999999999</c:v>
                </c:pt>
                <c:pt idx="1171">
                  <c:v>3.3610000000000002</c:v>
                </c:pt>
                <c:pt idx="1172">
                  <c:v>3.3618000000000001</c:v>
                </c:pt>
                <c:pt idx="1173">
                  <c:v>3.3643000000000001</c:v>
                </c:pt>
                <c:pt idx="1174">
                  <c:v>3.3643000000000001</c:v>
                </c:pt>
                <c:pt idx="1175">
                  <c:v>3.3643000000000001</c:v>
                </c:pt>
                <c:pt idx="1176">
                  <c:v>3.3635000000000002</c:v>
                </c:pt>
                <c:pt idx="1177">
                  <c:v>3.3635000000000002</c:v>
                </c:pt>
                <c:pt idx="1178">
                  <c:v>3.3643000000000001</c:v>
                </c:pt>
                <c:pt idx="1179">
                  <c:v>3.3651</c:v>
                </c:pt>
                <c:pt idx="1180">
                  <c:v>3.3658999999999999</c:v>
                </c:pt>
                <c:pt idx="1181">
                  <c:v>3.3675000000000002</c:v>
                </c:pt>
                <c:pt idx="1182">
                  <c:v>3.37</c:v>
                </c:pt>
                <c:pt idx="1183">
                  <c:v>3.37</c:v>
                </c:pt>
                <c:pt idx="1184">
                  <c:v>3.3683000000000001</c:v>
                </c:pt>
                <c:pt idx="1185">
                  <c:v>3.3683000000000001</c:v>
                </c:pt>
                <c:pt idx="1186">
                  <c:v>3.3691</c:v>
                </c:pt>
                <c:pt idx="1187">
                  <c:v>3.3691</c:v>
                </c:pt>
                <c:pt idx="1188">
                  <c:v>3.3658999999999999</c:v>
                </c:pt>
                <c:pt idx="1189">
                  <c:v>3.3643000000000001</c:v>
                </c:pt>
                <c:pt idx="1190">
                  <c:v>3.3643000000000001</c:v>
                </c:pt>
                <c:pt idx="1191">
                  <c:v>3.3658999999999999</c:v>
                </c:pt>
                <c:pt idx="1192">
                  <c:v>3.3675000000000002</c:v>
                </c:pt>
                <c:pt idx="1193">
                  <c:v>3.3691</c:v>
                </c:pt>
                <c:pt idx="1194">
                  <c:v>3.3708</c:v>
                </c:pt>
                <c:pt idx="1195">
                  <c:v>3.3723999999999998</c:v>
                </c:pt>
                <c:pt idx="1196">
                  <c:v>3.3732000000000002</c:v>
                </c:pt>
                <c:pt idx="1197">
                  <c:v>3.3715999999999999</c:v>
                </c:pt>
                <c:pt idx="1198">
                  <c:v>3.3691</c:v>
                </c:pt>
                <c:pt idx="1199">
                  <c:v>3.3683000000000001</c:v>
                </c:pt>
                <c:pt idx="1200">
                  <c:v>3.37</c:v>
                </c:pt>
                <c:pt idx="1201">
                  <c:v>3.3715999999999999</c:v>
                </c:pt>
                <c:pt idx="1202">
                  <c:v>3.3723999999999998</c:v>
                </c:pt>
                <c:pt idx="1203">
                  <c:v>3.3723999999999998</c:v>
                </c:pt>
                <c:pt idx="1204">
                  <c:v>3.3723999999999998</c:v>
                </c:pt>
                <c:pt idx="1205">
                  <c:v>3.3723999999999998</c:v>
                </c:pt>
                <c:pt idx="1206">
                  <c:v>3.3723999999999998</c:v>
                </c:pt>
                <c:pt idx="1207">
                  <c:v>3.3740000000000001</c:v>
                </c:pt>
                <c:pt idx="1208">
                  <c:v>3.3757000000000001</c:v>
                </c:pt>
                <c:pt idx="1209">
                  <c:v>3.3757000000000001</c:v>
                </c:pt>
                <c:pt idx="1210">
                  <c:v>3.3748</c:v>
                </c:pt>
                <c:pt idx="1211">
                  <c:v>3.3757000000000001</c:v>
                </c:pt>
                <c:pt idx="1212">
                  <c:v>3.3780999999999999</c:v>
                </c:pt>
                <c:pt idx="1213">
                  <c:v>3.3805000000000001</c:v>
                </c:pt>
                <c:pt idx="1214">
                  <c:v>3.3814000000000002</c:v>
                </c:pt>
                <c:pt idx="1215">
                  <c:v>3.3822000000000001</c:v>
                </c:pt>
                <c:pt idx="1216">
                  <c:v>3.3814000000000002</c:v>
                </c:pt>
                <c:pt idx="1217">
                  <c:v>3.3805000000000001</c:v>
                </c:pt>
                <c:pt idx="1218">
                  <c:v>3.3797000000000001</c:v>
                </c:pt>
                <c:pt idx="1219">
                  <c:v>3.3805000000000001</c:v>
                </c:pt>
                <c:pt idx="1220">
                  <c:v>3.383</c:v>
                </c:pt>
                <c:pt idx="1221">
                  <c:v>3.3837999999999999</c:v>
                </c:pt>
                <c:pt idx="1222">
                  <c:v>3.3837999999999999</c:v>
                </c:pt>
                <c:pt idx="1223">
                  <c:v>3.3814000000000002</c:v>
                </c:pt>
                <c:pt idx="1224">
                  <c:v>3.3822000000000001</c:v>
                </c:pt>
                <c:pt idx="1225">
                  <c:v>3.383</c:v>
                </c:pt>
                <c:pt idx="1226">
                  <c:v>3.3845999999999998</c:v>
                </c:pt>
                <c:pt idx="1227">
                  <c:v>3.3837999999999999</c:v>
                </c:pt>
                <c:pt idx="1228">
                  <c:v>3.3822000000000001</c:v>
                </c:pt>
                <c:pt idx="1229">
                  <c:v>3.3805000000000001</c:v>
                </c:pt>
                <c:pt idx="1230">
                  <c:v>3.3814000000000002</c:v>
                </c:pt>
                <c:pt idx="1231">
                  <c:v>3.383</c:v>
                </c:pt>
                <c:pt idx="1232">
                  <c:v>3.3837999999999999</c:v>
                </c:pt>
                <c:pt idx="1233">
                  <c:v>3.383</c:v>
                </c:pt>
                <c:pt idx="1234">
                  <c:v>3.3837999999999999</c:v>
                </c:pt>
                <c:pt idx="1235">
                  <c:v>3.3862000000000001</c:v>
                </c:pt>
                <c:pt idx="1236">
                  <c:v>3.3879000000000001</c:v>
                </c:pt>
                <c:pt idx="1237">
                  <c:v>3.3862000000000001</c:v>
                </c:pt>
                <c:pt idx="1238">
                  <c:v>3.3845999999999998</c:v>
                </c:pt>
                <c:pt idx="1239">
                  <c:v>3.3871000000000002</c:v>
                </c:pt>
                <c:pt idx="1240">
                  <c:v>3.3887</c:v>
                </c:pt>
                <c:pt idx="1241">
                  <c:v>3.3910999999999998</c:v>
                </c:pt>
                <c:pt idx="1242">
                  <c:v>3.3895</c:v>
                </c:pt>
                <c:pt idx="1243">
                  <c:v>3.3887</c:v>
                </c:pt>
                <c:pt idx="1244">
                  <c:v>3.3862000000000001</c:v>
                </c:pt>
                <c:pt idx="1245">
                  <c:v>3.3845999999999998</c:v>
                </c:pt>
                <c:pt idx="1246">
                  <c:v>3.3854000000000002</c:v>
                </c:pt>
                <c:pt idx="1247">
                  <c:v>3.3879000000000001</c:v>
                </c:pt>
                <c:pt idx="1248">
                  <c:v>3.3927999999999998</c:v>
                </c:pt>
                <c:pt idx="1249">
                  <c:v>3.3952</c:v>
                </c:pt>
                <c:pt idx="1250">
                  <c:v>3.3944000000000001</c:v>
                </c:pt>
                <c:pt idx="1251">
                  <c:v>3.3910999999999998</c:v>
                </c:pt>
                <c:pt idx="1252">
                  <c:v>3.3902999999999999</c:v>
                </c:pt>
                <c:pt idx="1253">
                  <c:v>3.3902999999999999</c:v>
                </c:pt>
                <c:pt idx="1254">
                  <c:v>3.3910999999999998</c:v>
                </c:pt>
                <c:pt idx="1255">
                  <c:v>3.3927999999999998</c:v>
                </c:pt>
                <c:pt idx="1256">
                  <c:v>3.3936000000000002</c:v>
                </c:pt>
                <c:pt idx="1257">
                  <c:v>3.3944000000000001</c:v>
                </c:pt>
                <c:pt idx="1258">
                  <c:v>3.3936000000000002</c:v>
                </c:pt>
                <c:pt idx="1259">
                  <c:v>3.3967999999999998</c:v>
                </c:pt>
                <c:pt idx="1260">
                  <c:v>3.3993000000000002</c:v>
                </c:pt>
                <c:pt idx="1261">
                  <c:v>3.4009</c:v>
                </c:pt>
                <c:pt idx="1262">
                  <c:v>3.3976000000000002</c:v>
                </c:pt>
                <c:pt idx="1263">
                  <c:v>3.3944000000000001</c:v>
                </c:pt>
                <c:pt idx="1264">
                  <c:v>3.3936000000000002</c:v>
                </c:pt>
                <c:pt idx="1265">
                  <c:v>3.3944000000000001</c:v>
                </c:pt>
                <c:pt idx="1266">
                  <c:v>3.3944000000000001</c:v>
                </c:pt>
                <c:pt idx="1267">
                  <c:v>3.3910999999999998</c:v>
                </c:pt>
                <c:pt idx="1268">
                  <c:v>3.3902999999999999</c:v>
                </c:pt>
                <c:pt idx="1269">
                  <c:v>3.3910999999999998</c:v>
                </c:pt>
                <c:pt idx="1270">
                  <c:v>3.3944000000000001</c:v>
                </c:pt>
                <c:pt idx="1271">
                  <c:v>3.3952</c:v>
                </c:pt>
                <c:pt idx="1272">
                  <c:v>3.3952</c:v>
                </c:pt>
                <c:pt idx="1273">
                  <c:v>3.3959999999999999</c:v>
                </c:pt>
                <c:pt idx="1274">
                  <c:v>3.3976000000000002</c:v>
                </c:pt>
                <c:pt idx="1275">
                  <c:v>3.3993000000000002</c:v>
                </c:pt>
                <c:pt idx="1276">
                  <c:v>3.3984999999999999</c:v>
                </c:pt>
                <c:pt idx="1277">
                  <c:v>3.3984999999999999</c:v>
                </c:pt>
                <c:pt idx="1278">
                  <c:v>3.3993000000000002</c:v>
                </c:pt>
                <c:pt idx="1279">
                  <c:v>3.4009</c:v>
                </c:pt>
                <c:pt idx="1280">
                  <c:v>3.3993000000000002</c:v>
                </c:pt>
                <c:pt idx="1281">
                  <c:v>3.3976000000000002</c:v>
                </c:pt>
                <c:pt idx="1282">
                  <c:v>3.3959999999999999</c:v>
                </c:pt>
                <c:pt idx="1283">
                  <c:v>3.3976000000000002</c:v>
                </c:pt>
                <c:pt idx="1284">
                  <c:v>3.3976000000000002</c:v>
                </c:pt>
                <c:pt idx="1285">
                  <c:v>3.3984999999999999</c:v>
                </c:pt>
                <c:pt idx="1286">
                  <c:v>3.3993000000000002</c:v>
                </c:pt>
                <c:pt idx="1287">
                  <c:v>3.4009</c:v>
                </c:pt>
                <c:pt idx="1288">
                  <c:v>3.4016999999999999</c:v>
                </c:pt>
                <c:pt idx="1289">
                  <c:v>3.4016999999999999</c:v>
                </c:pt>
                <c:pt idx="1290">
                  <c:v>3.4024999999999999</c:v>
                </c:pt>
                <c:pt idx="1291">
                  <c:v>3.4041999999999999</c:v>
                </c:pt>
                <c:pt idx="1292">
                  <c:v>3.4066000000000001</c:v>
                </c:pt>
                <c:pt idx="1293">
                  <c:v>3.4081999999999999</c:v>
                </c:pt>
                <c:pt idx="1294">
                  <c:v>3.4081999999999999</c:v>
                </c:pt>
                <c:pt idx="1295">
                  <c:v>3.4081999999999999</c:v>
                </c:pt>
                <c:pt idx="1296">
                  <c:v>3.4089999999999998</c:v>
                </c:pt>
                <c:pt idx="1297">
                  <c:v>3.4106999999999998</c:v>
                </c:pt>
                <c:pt idx="1298">
                  <c:v>3.4106999999999998</c:v>
                </c:pt>
                <c:pt idx="1299">
                  <c:v>3.4106999999999998</c:v>
                </c:pt>
                <c:pt idx="1300">
                  <c:v>3.4089999999999998</c:v>
                </c:pt>
                <c:pt idx="1301">
                  <c:v>3.4089999999999998</c:v>
                </c:pt>
                <c:pt idx="1302">
                  <c:v>3.4066000000000001</c:v>
                </c:pt>
                <c:pt idx="1303">
                  <c:v>3.4049999999999998</c:v>
                </c:pt>
                <c:pt idx="1304">
                  <c:v>3.4033000000000002</c:v>
                </c:pt>
                <c:pt idx="1305">
                  <c:v>3.4041999999999999</c:v>
                </c:pt>
                <c:pt idx="1306">
                  <c:v>3.4081999999999999</c:v>
                </c:pt>
                <c:pt idx="1307">
                  <c:v>3.4115000000000002</c:v>
                </c:pt>
                <c:pt idx="1308">
                  <c:v>3.4131</c:v>
                </c:pt>
                <c:pt idx="1309">
                  <c:v>3.4123000000000001</c:v>
                </c:pt>
                <c:pt idx="1310">
                  <c:v>3.4106999999999998</c:v>
                </c:pt>
                <c:pt idx="1311">
                  <c:v>3.4098000000000002</c:v>
                </c:pt>
                <c:pt idx="1312">
                  <c:v>3.4098000000000002</c:v>
                </c:pt>
                <c:pt idx="1313">
                  <c:v>3.4098000000000002</c:v>
                </c:pt>
                <c:pt idx="1314">
                  <c:v>3.4115000000000002</c:v>
                </c:pt>
                <c:pt idx="1315">
                  <c:v>3.4106999999999998</c:v>
                </c:pt>
                <c:pt idx="1316">
                  <c:v>3.4123000000000001</c:v>
                </c:pt>
                <c:pt idx="1317">
                  <c:v>3.4115000000000002</c:v>
                </c:pt>
                <c:pt idx="1318">
                  <c:v>3.4089999999999998</c:v>
                </c:pt>
                <c:pt idx="1319">
                  <c:v>3.4081999999999999</c:v>
                </c:pt>
                <c:pt idx="1320">
                  <c:v>3.4089999999999998</c:v>
                </c:pt>
                <c:pt idx="1321">
                  <c:v>3.4138999999999999</c:v>
                </c:pt>
                <c:pt idx="1322">
                  <c:v>3.4155000000000002</c:v>
                </c:pt>
                <c:pt idx="1323">
                  <c:v>3.4131</c:v>
                </c:pt>
                <c:pt idx="1324">
                  <c:v>3.4138999999999999</c:v>
                </c:pt>
                <c:pt idx="1325">
                  <c:v>3.4138999999999999</c:v>
                </c:pt>
                <c:pt idx="1326">
                  <c:v>3.4155000000000002</c:v>
                </c:pt>
                <c:pt idx="1327">
                  <c:v>3.4138999999999999</c:v>
                </c:pt>
                <c:pt idx="1328">
                  <c:v>3.4163999999999999</c:v>
                </c:pt>
                <c:pt idx="1329">
                  <c:v>3.4163999999999999</c:v>
                </c:pt>
                <c:pt idx="1330">
                  <c:v>3.4146999999999998</c:v>
                </c:pt>
                <c:pt idx="1331">
                  <c:v>3.4115000000000002</c:v>
                </c:pt>
                <c:pt idx="1332">
                  <c:v>3.4123000000000001</c:v>
                </c:pt>
                <c:pt idx="1333">
                  <c:v>3.4155000000000002</c:v>
                </c:pt>
                <c:pt idx="1334">
                  <c:v>3.4171999999999998</c:v>
                </c:pt>
                <c:pt idx="1335">
                  <c:v>3.4180000000000001</c:v>
                </c:pt>
                <c:pt idx="1336">
                  <c:v>3.4180000000000001</c:v>
                </c:pt>
                <c:pt idx="1337">
                  <c:v>3.4196</c:v>
                </c:pt>
                <c:pt idx="1338">
                  <c:v>3.4196</c:v>
                </c:pt>
                <c:pt idx="1339">
                  <c:v>3.4203999999999999</c:v>
                </c:pt>
                <c:pt idx="1340">
                  <c:v>3.4180000000000001</c:v>
                </c:pt>
                <c:pt idx="1341">
                  <c:v>3.4188000000000001</c:v>
                </c:pt>
                <c:pt idx="1342">
                  <c:v>3.4180000000000001</c:v>
                </c:pt>
                <c:pt idx="1343">
                  <c:v>3.4228999999999998</c:v>
                </c:pt>
                <c:pt idx="1344">
                  <c:v>3.4228999999999998</c:v>
                </c:pt>
                <c:pt idx="1345">
                  <c:v>3.4237000000000002</c:v>
                </c:pt>
                <c:pt idx="1346">
                  <c:v>3.4211999999999998</c:v>
                </c:pt>
                <c:pt idx="1347">
                  <c:v>3.4228999999999998</c:v>
                </c:pt>
                <c:pt idx="1348">
                  <c:v>3.4268999999999998</c:v>
                </c:pt>
                <c:pt idx="1349">
                  <c:v>3.4285999999999999</c:v>
                </c:pt>
                <c:pt idx="1350">
                  <c:v>3.4302000000000001</c:v>
                </c:pt>
                <c:pt idx="1351">
                  <c:v>3.4285999999999999</c:v>
                </c:pt>
                <c:pt idx="1352">
                  <c:v>3.4278</c:v>
                </c:pt>
                <c:pt idx="1353">
                  <c:v>3.431</c:v>
                </c:pt>
                <c:pt idx="1354">
                  <c:v>3.431</c:v>
                </c:pt>
                <c:pt idx="1355">
                  <c:v>3.4325999999999999</c:v>
                </c:pt>
                <c:pt idx="1356">
                  <c:v>3.431</c:v>
                </c:pt>
                <c:pt idx="1357">
                  <c:v>3.4293999999999998</c:v>
                </c:pt>
                <c:pt idx="1358">
                  <c:v>3.4237000000000002</c:v>
                </c:pt>
                <c:pt idx="1359">
                  <c:v>3.4211999999999998</c:v>
                </c:pt>
                <c:pt idx="1360">
                  <c:v>3.4220999999999999</c:v>
                </c:pt>
                <c:pt idx="1361">
                  <c:v>3.4253</c:v>
                </c:pt>
                <c:pt idx="1362">
                  <c:v>3.4245000000000001</c:v>
                </c:pt>
                <c:pt idx="1363">
                  <c:v>3.4245000000000001</c:v>
                </c:pt>
                <c:pt idx="1364">
                  <c:v>3.4245000000000001</c:v>
                </c:pt>
                <c:pt idx="1365">
                  <c:v>3.4245000000000001</c:v>
                </c:pt>
                <c:pt idx="1366">
                  <c:v>3.4245000000000001</c:v>
                </c:pt>
                <c:pt idx="1367">
                  <c:v>3.4253</c:v>
                </c:pt>
                <c:pt idx="1368">
                  <c:v>3.4260999999999999</c:v>
                </c:pt>
                <c:pt idx="1369">
                  <c:v>3.4260999999999999</c:v>
                </c:pt>
                <c:pt idx="1370">
                  <c:v>3.4253</c:v>
                </c:pt>
                <c:pt idx="1371">
                  <c:v>3.4260999999999999</c:v>
                </c:pt>
                <c:pt idx="1372">
                  <c:v>3.4268999999999998</c:v>
                </c:pt>
                <c:pt idx="1373">
                  <c:v>3.4293999999999998</c:v>
                </c:pt>
                <c:pt idx="1374">
                  <c:v>3.4293999999999998</c:v>
                </c:pt>
                <c:pt idx="1375">
                  <c:v>3.4293999999999998</c:v>
                </c:pt>
                <c:pt idx="1376">
                  <c:v>3.4285999999999999</c:v>
                </c:pt>
                <c:pt idx="1377">
                  <c:v>3.4278</c:v>
                </c:pt>
                <c:pt idx="1378">
                  <c:v>3.4260999999999999</c:v>
                </c:pt>
                <c:pt idx="1379">
                  <c:v>3.4278</c:v>
                </c:pt>
                <c:pt idx="1380">
                  <c:v>3.4293999999999998</c:v>
                </c:pt>
                <c:pt idx="1381">
                  <c:v>3.4318</c:v>
                </c:pt>
                <c:pt idx="1382">
                  <c:v>3.4302000000000001</c:v>
                </c:pt>
                <c:pt idx="1383">
                  <c:v>3.4302000000000001</c:v>
                </c:pt>
                <c:pt idx="1384">
                  <c:v>3.431</c:v>
                </c:pt>
                <c:pt idx="1385">
                  <c:v>3.4325999999999999</c:v>
                </c:pt>
                <c:pt idx="1386">
                  <c:v>3.4325999999999999</c:v>
                </c:pt>
                <c:pt idx="1387">
                  <c:v>3.4318</c:v>
                </c:pt>
                <c:pt idx="1388">
                  <c:v>3.4302000000000001</c:v>
                </c:pt>
                <c:pt idx="1389">
                  <c:v>3.4325999999999999</c:v>
                </c:pt>
                <c:pt idx="1390">
                  <c:v>3.4359000000000002</c:v>
                </c:pt>
                <c:pt idx="1391">
                  <c:v>3.4392</c:v>
                </c:pt>
                <c:pt idx="1392">
                  <c:v>3.4407999999999999</c:v>
                </c:pt>
                <c:pt idx="1393">
                  <c:v>3.44</c:v>
                </c:pt>
                <c:pt idx="1394">
                  <c:v>3.4407999999999999</c:v>
                </c:pt>
                <c:pt idx="1395">
                  <c:v>3.4375</c:v>
                </c:pt>
                <c:pt idx="1396">
                  <c:v>3.4350999999999998</c:v>
                </c:pt>
                <c:pt idx="1397">
                  <c:v>3.4325999999999999</c:v>
                </c:pt>
                <c:pt idx="1398">
                  <c:v>3.4342999999999999</c:v>
                </c:pt>
                <c:pt idx="1399">
                  <c:v>3.4367000000000001</c:v>
                </c:pt>
                <c:pt idx="1400">
                  <c:v>3.4382999999999999</c:v>
                </c:pt>
                <c:pt idx="1401">
                  <c:v>3.4382999999999999</c:v>
                </c:pt>
                <c:pt idx="1402">
                  <c:v>3.4382999999999999</c:v>
                </c:pt>
                <c:pt idx="1403">
                  <c:v>3.4382999999999999</c:v>
                </c:pt>
                <c:pt idx="1404">
                  <c:v>3.4392</c:v>
                </c:pt>
                <c:pt idx="1405">
                  <c:v>3.4407999999999999</c:v>
                </c:pt>
                <c:pt idx="1406">
                  <c:v>3.4407999999999999</c:v>
                </c:pt>
                <c:pt idx="1407">
                  <c:v>3.44</c:v>
                </c:pt>
                <c:pt idx="1408">
                  <c:v>3.4375</c:v>
                </c:pt>
                <c:pt idx="1409">
                  <c:v>3.4375</c:v>
                </c:pt>
                <c:pt idx="1410">
                  <c:v>3.4367000000000001</c:v>
                </c:pt>
                <c:pt idx="1411">
                  <c:v>3.4367000000000001</c:v>
                </c:pt>
                <c:pt idx="1412">
                  <c:v>3.4367000000000001</c:v>
                </c:pt>
                <c:pt idx="1413">
                  <c:v>3.44</c:v>
                </c:pt>
                <c:pt idx="1414">
                  <c:v>3.4432</c:v>
                </c:pt>
                <c:pt idx="1415">
                  <c:v>3.4457</c:v>
                </c:pt>
                <c:pt idx="1416">
                  <c:v>3.4472999999999998</c:v>
                </c:pt>
                <c:pt idx="1417">
                  <c:v>3.4481000000000002</c:v>
                </c:pt>
                <c:pt idx="1418">
                  <c:v>3.4481000000000002</c:v>
                </c:pt>
                <c:pt idx="1419">
                  <c:v>3.4457</c:v>
                </c:pt>
                <c:pt idx="1420">
                  <c:v>3.444</c:v>
                </c:pt>
                <c:pt idx="1421">
                  <c:v>3.4424000000000001</c:v>
                </c:pt>
                <c:pt idx="1422">
                  <c:v>3.4424000000000001</c:v>
                </c:pt>
                <c:pt idx="1423">
                  <c:v>3.4432</c:v>
                </c:pt>
                <c:pt idx="1424">
                  <c:v>3.4449000000000001</c:v>
                </c:pt>
                <c:pt idx="1425">
                  <c:v>3.4449000000000001</c:v>
                </c:pt>
                <c:pt idx="1426">
                  <c:v>3.444</c:v>
                </c:pt>
                <c:pt idx="1427">
                  <c:v>3.4432</c:v>
                </c:pt>
                <c:pt idx="1428">
                  <c:v>3.4432</c:v>
                </c:pt>
                <c:pt idx="1429">
                  <c:v>3.4424000000000001</c:v>
                </c:pt>
                <c:pt idx="1430">
                  <c:v>3.4407999999999999</c:v>
                </c:pt>
                <c:pt idx="1431">
                  <c:v>3.4407999999999999</c:v>
                </c:pt>
                <c:pt idx="1432">
                  <c:v>3.444</c:v>
                </c:pt>
                <c:pt idx="1433">
                  <c:v>3.4457</c:v>
                </c:pt>
                <c:pt idx="1434">
                  <c:v>3.4464999999999999</c:v>
                </c:pt>
                <c:pt idx="1435">
                  <c:v>3.4457</c:v>
                </c:pt>
                <c:pt idx="1436">
                  <c:v>3.4489000000000001</c:v>
                </c:pt>
                <c:pt idx="1437">
                  <c:v>3.4504999999999999</c:v>
                </c:pt>
                <c:pt idx="1438">
                  <c:v>3.4504999999999999</c:v>
                </c:pt>
                <c:pt idx="1439">
                  <c:v>3.4481000000000002</c:v>
                </c:pt>
                <c:pt idx="1440">
                  <c:v>3.4489000000000001</c:v>
                </c:pt>
                <c:pt idx="1441">
                  <c:v>3.4497</c:v>
                </c:pt>
                <c:pt idx="1442">
                  <c:v>3.4514</c:v>
                </c:pt>
                <c:pt idx="1443">
                  <c:v>3.4497</c:v>
                </c:pt>
                <c:pt idx="1444">
                  <c:v>3.4504999999999999</c:v>
                </c:pt>
                <c:pt idx="1445">
                  <c:v>3.4514</c:v>
                </c:pt>
                <c:pt idx="1446">
                  <c:v>3.4521999999999999</c:v>
                </c:pt>
                <c:pt idx="1447">
                  <c:v>3.4504999999999999</c:v>
                </c:pt>
                <c:pt idx="1448">
                  <c:v>3.4514</c:v>
                </c:pt>
                <c:pt idx="1449">
                  <c:v>3.4529999999999998</c:v>
                </c:pt>
                <c:pt idx="1450">
                  <c:v>3.4561999999999999</c:v>
                </c:pt>
                <c:pt idx="1451">
                  <c:v>3.4554</c:v>
                </c:pt>
                <c:pt idx="1452">
                  <c:v>3.4554</c:v>
                </c:pt>
                <c:pt idx="1453">
                  <c:v>3.4546000000000001</c:v>
                </c:pt>
                <c:pt idx="1454">
                  <c:v>3.4538000000000002</c:v>
                </c:pt>
                <c:pt idx="1455">
                  <c:v>3.4521999999999999</c:v>
                </c:pt>
                <c:pt idx="1456">
                  <c:v>3.4529999999999998</c:v>
                </c:pt>
                <c:pt idx="1457">
                  <c:v>3.4554</c:v>
                </c:pt>
                <c:pt idx="1458">
                  <c:v>3.4603000000000002</c:v>
                </c:pt>
                <c:pt idx="1459">
                  <c:v>3.4611000000000001</c:v>
                </c:pt>
                <c:pt idx="1460">
                  <c:v>3.4611000000000001</c:v>
                </c:pt>
                <c:pt idx="1461">
                  <c:v>3.4594999999999998</c:v>
                </c:pt>
                <c:pt idx="1462">
                  <c:v>3.4594999999999998</c:v>
                </c:pt>
                <c:pt idx="1463">
                  <c:v>3.4594999999999998</c:v>
                </c:pt>
                <c:pt idx="1464">
                  <c:v>3.4571000000000001</c:v>
                </c:pt>
                <c:pt idx="1465">
                  <c:v>3.4538000000000002</c:v>
                </c:pt>
                <c:pt idx="1466">
                  <c:v>3.4546000000000001</c:v>
                </c:pt>
                <c:pt idx="1467">
                  <c:v>3.4561999999999999</c:v>
                </c:pt>
                <c:pt idx="1468">
                  <c:v>3.4586999999999999</c:v>
                </c:pt>
                <c:pt idx="1469">
                  <c:v>3.4586999999999999</c:v>
                </c:pt>
                <c:pt idx="1470">
                  <c:v>3.4594999999999998</c:v>
                </c:pt>
                <c:pt idx="1471">
                  <c:v>3.4603000000000002</c:v>
                </c:pt>
                <c:pt idx="1472">
                  <c:v>3.4594999999999998</c:v>
                </c:pt>
                <c:pt idx="1473">
                  <c:v>3.4594999999999998</c:v>
                </c:pt>
                <c:pt idx="1474">
                  <c:v>3.4603000000000002</c:v>
                </c:pt>
                <c:pt idx="1475">
                  <c:v>3.4619</c:v>
                </c:pt>
                <c:pt idx="1476">
                  <c:v>3.4603000000000002</c:v>
                </c:pt>
                <c:pt idx="1477">
                  <c:v>3.4586999999999999</c:v>
                </c:pt>
                <c:pt idx="1478">
                  <c:v>3.4561999999999999</c:v>
                </c:pt>
                <c:pt idx="1479">
                  <c:v>3.4579</c:v>
                </c:pt>
                <c:pt idx="1480">
                  <c:v>3.4603000000000002</c:v>
                </c:pt>
                <c:pt idx="1481">
                  <c:v>3.4636</c:v>
                </c:pt>
                <c:pt idx="1482">
                  <c:v>3.4636</c:v>
                </c:pt>
                <c:pt idx="1483">
                  <c:v>3.4603000000000002</c:v>
                </c:pt>
                <c:pt idx="1484">
                  <c:v>3.4594999999999998</c:v>
                </c:pt>
                <c:pt idx="1485">
                  <c:v>3.4611000000000001</c:v>
                </c:pt>
                <c:pt idx="1486">
                  <c:v>3.4651999999999998</c:v>
                </c:pt>
                <c:pt idx="1487">
                  <c:v>3.4651999999999998</c:v>
                </c:pt>
                <c:pt idx="1488">
                  <c:v>3.4636</c:v>
                </c:pt>
                <c:pt idx="1489">
                  <c:v>3.4643999999999999</c:v>
                </c:pt>
                <c:pt idx="1490">
                  <c:v>3.4660000000000002</c:v>
                </c:pt>
                <c:pt idx="1491">
                  <c:v>3.4676</c:v>
                </c:pt>
                <c:pt idx="1492">
                  <c:v>3.4660000000000002</c:v>
                </c:pt>
                <c:pt idx="1493">
                  <c:v>3.4611000000000001</c:v>
                </c:pt>
                <c:pt idx="1494">
                  <c:v>3.4603000000000002</c:v>
                </c:pt>
                <c:pt idx="1495">
                  <c:v>3.4611000000000001</c:v>
                </c:pt>
                <c:pt idx="1496">
                  <c:v>3.4660000000000002</c:v>
                </c:pt>
                <c:pt idx="1497">
                  <c:v>3.4685000000000001</c:v>
                </c:pt>
                <c:pt idx="1498">
                  <c:v>3.4701</c:v>
                </c:pt>
                <c:pt idx="1499">
                  <c:v>3.4693000000000001</c:v>
                </c:pt>
                <c:pt idx="1500">
                  <c:v>3.4676</c:v>
                </c:pt>
                <c:pt idx="1501">
                  <c:v>3.4636</c:v>
                </c:pt>
                <c:pt idx="1502">
                  <c:v>3.4628000000000001</c:v>
                </c:pt>
                <c:pt idx="1503">
                  <c:v>3.4628000000000001</c:v>
                </c:pt>
                <c:pt idx="1504">
                  <c:v>3.4660000000000002</c:v>
                </c:pt>
                <c:pt idx="1505">
                  <c:v>3.4685000000000001</c:v>
                </c:pt>
                <c:pt idx="1506">
                  <c:v>3.4693000000000001</c:v>
                </c:pt>
                <c:pt idx="1507">
                  <c:v>3.4685000000000001</c:v>
                </c:pt>
                <c:pt idx="1508">
                  <c:v>3.4660000000000002</c:v>
                </c:pt>
                <c:pt idx="1509">
                  <c:v>3.4660000000000002</c:v>
                </c:pt>
                <c:pt idx="1510">
                  <c:v>3.4660000000000002</c:v>
                </c:pt>
                <c:pt idx="1511">
                  <c:v>3.4693000000000001</c:v>
                </c:pt>
                <c:pt idx="1512">
                  <c:v>3.4693000000000001</c:v>
                </c:pt>
                <c:pt idx="1513">
                  <c:v>3.4685000000000001</c:v>
                </c:pt>
                <c:pt idx="1514">
                  <c:v>3.4676</c:v>
                </c:pt>
                <c:pt idx="1515">
                  <c:v>3.4693000000000001</c:v>
                </c:pt>
                <c:pt idx="1516">
                  <c:v>3.4733000000000001</c:v>
                </c:pt>
                <c:pt idx="1517">
                  <c:v>3.4758</c:v>
                </c:pt>
                <c:pt idx="1518">
                  <c:v>3.4750000000000001</c:v>
                </c:pt>
                <c:pt idx="1519">
                  <c:v>3.4742000000000002</c:v>
                </c:pt>
                <c:pt idx="1520">
                  <c:v>3.4733000000000001</c:v>
                </c:pt>
                <c:pt idx="1521">
                  <c:v>3.4765999999999999</c:v>
                </c:pt>
                <c:pt idx="1522">
                  <c:v>3.4758</c:v>
                </c:pt>
                <c:pt idx="1523">
                  <c:v>3.4758</c:v>
                </c:pt>
                <c:pt idx="1524">
                  <c:v>3.4758</c:v>
                </c:pt>
                <c:pt idx="1525">
                  <c:v>3.4782000000000002</c:v>
                </c:pt>
                <c:pt idx="1526">
                  <c:v>3.4773999999999998</c:v>
                </c:pt>
                <c:pt idx="1527">
                  <c:v>3.4758</c:v>
                </c:pt>
                <c:pt idx="1528">
                  <c:v>3.4742000000000002</c:v>
                </c:pt>
                <c:pt idx="1529">
                  <c:v>3.4742000000000002</c:v>
                </c:pt>
                <c:pt idx="1530">
                  <c:v>3.4733000000000001</c:v>
                </c:pt>
                <c:pt idx="1531">
                  <c:v>3.4742000000000002</c:v>
                </c:pt>
                <c:pt idx="1532">
                  <c:v>3.4742000000000002</c:v>
                </c:pt>
                <c:pt idx="1533">
                  <c:v>3.4758</c:v>
                </c:pt>
                <c:pt idx="1534">
                  <c:v>3.4750000000000001</c:v>
                </c:pt>
                <c:pt idx="1535">
                  <c:v>3.4758</c:v>
                </c:pt>
                <c:pt idx="1536">
                  <c:v>3.4758</c:v>
                </c:pt>
                <c:pt idx="1537">
                  <c:v>3.4765999999999999</c:v>
                </c:pt>
                <c:pt idx="1538">
                  <c:v>3.4765999999999999</c:v>
                </c:pt>
                <c:pt idx="1539">
                  <c:v>3.4758</c:v>
                </c:pt>
                <c:pt idx="1540">
                  <c:v>3.4742000000000002</c:v>
                </c:pt>
                <c:pt idx="1541">
                  <c:v>3.4742000000000002</c:v>
                </c:pt>
                <c:pt idx="1542">
                  <c:v>3.4742000000000002</c:v>
                </c:pt>
                <c:pt idx="1543">
                  <c:v>3.4758</c:v>
                </c:pt>
                <c:pt idx="1544">
                  <c:v>3.4758</c:v>
                </c:pt>
                <c:pt idx="1545">
                  <c:v>3.4773999999999998</c:v>
                </c:pt>
                <c:pt idx="1546">
                  <c:v>3.4782000000000002</c:v>
                </c:pt>
                <c:pt idx="1547">
                  <c:v>3.4790000000000001</c:v>
                </c:pt>
                <c:pt idx="1548">
                  <c:v>3.4765999999999999</c:v>
                </c:pt>
                <c:pt idx="1549">
                  <c:v>3.4765999999999999</c:v>
                </c:pt>
                <c:pt idx="1550">
                  <c:v>3.4773999999999998</c:v>
                </c:pt>
                <c:pt idx="1551">
                  <c:v>3.4799000000000002</c:v>
                </c:pt>
                <c:pt idx="1552">
                  <c:v>3.4807000000000001</c:v>
                </c:pt>
                <c:pt idx="1553">
                  <c:v>3.4823</c:v>
                </c:pt>
                <c:pt idx="1554">
                  <c:v>3.4839000000000002</c:v>
                </c:pt>
                <c:pt idx="1555">
                  <c:v>3.4855999999999998</c:v>
                </c:pt>
                <c:pt idx="1556">
                  <c:v>3.4864000000000002</c:v>
                </c:pt>
                <c:pt idx="1557">
                  <c:v>3.4855999999999998</c:v>
                </c:pt>
                <c:pt idx="1558">
                  <c:v>3.4839000000000002</c:v>
                </c:pt>
                <c:pt idx="1559">
                  <c:v>3.4815</c:v>
                </c:pt>
                <c:pt idx="1560">
                  <c:v>3.4815</c:v>
                </c:pt>
                <c:pt idx="1561">
                  <c:v>3.4839000000000002</c:v>
                </c:pt>
                <c:pt idx="1562">
                  <c:v>3.4864000000000002</c:v>
                </c:pt>
                <c:pt idx="1563">
                  <c:v>3.4872000000000001</c:v>
                </c:pt>
                <c:pt idx="1564">
                  <c:v>3.4847000000000001</c:v>
                </c:pt>
                <c:pt idx="1565">
                  <c:v>3.4830999999999999</c:v>
                </c:pt>
                <c:pt idx="1566">
                  <c:v>3.4830999999999999</c:v>
                </c:pt>
                <c:pt idx="1567">
                  <c:v>3.4847000000000001</c:v>
                </c:pt>
                <c:pt idx="1568">
                  <c:v>3.4864000000000002</c:v>
                </c:pt>
                <c:pt idx="1569">
                  <c:v>3.4864000000000002</c:v>
                </c:pt>
                <c:pt idx="1570">
                  <c:v>3.4855999999999998</c:v>
                </c:pt>
                <c:pt idx="1571">
                  <c:v>3.4864000000000002</c:v>
                </c:pt>
                <c:pt idx="1572">
                  <c:v>3.488</c:v>
                </c:pt>
                <c:pt idx="1573">
                  <c:v>3.4887999999999999</c:v>
                </c:pt>
                <c:pt idx="1574">
                  <c:v>3.488</c:v>
                </c:pt>
                <c:pt idx="1575">
                  <c:v>3.4887999999999999</c:v>
                </c:pt>
                <c:pt idx="1576">
                  <c:v>3.4904000000000002</c:v>
                </c:pt>
                <c:pt idx="1577">
                  <c:v>3.4912000000000001</c:v>
                </c:pt>
                <c:pt idx="1578">
                  <c:v>3.4912000000000001</c:v>
                </c:pt>
                <c:pt idx="1579">
                  <c:v>3.4887999999999999</c:v>
                </c:pt>
                <c:pt idx="1580">
                  <c:v>3.4864000000000002</c:v>
                </c:pt>
                <c:pt idx="1581">
                  <c:v>3.4847000000000001</c:v>
                </c:pt>
                <c:pt idx="1582">
                  <c:v>3.4872000000000001</c:v>
                </c:pt>
                <c:pt idx="1583">
                  <c:v>3.4904000000000002</c:v>
                </c:pt>
                <c:pt idx="1584">
                  <c:v>3.4921000000000002</c:v>
                </c:pt>
                <c:pt idx="1585">
                  <c:v>3.4912000000000001</c:v>
                </c:pt>
                <c:pt idx="1586">
                  <c:v>3.4904000000000002</c:v>
                </c:pt>
                <c:pt idx="1587">
                  <c:v>3.4904000000000002</c:v>
                </c:pt>
                <c:pt idx="1588">
                  <c:v>3.4904000000000002</c:v>
                </c:pt>
                <c:pt idx="1589">
                  <c:v>3.4904000000000002</c:v>
                </c:pt>
                <c:pt idx="1590">
                  <c:v>3.4895999999999998</c:v>
                </c:pt>
                <c:pt idx="1591">
                  <c:v>3.4887999999999999</c:v>
                </c:pt>
                <c:pt idx="1592">
                  <c:v>3.4872000000000001</c:v>
                </c:pt>
                <c:pt idx="1593">
                  <c:v>3.4872000000000001</c:v>
                </c:pt>
                <c:pt idx="1594">
                  <c:v>3.4887999999999999</c:v>
                </c:pt>
                <c:pt idx="1595">
                  <c:v>3.4912000000000001</c:v>
                </c:pt>
                <c:pt idx="1596">
                  <c:v>3.4921000000000002</c:v>
                </c:pt>
                <c:pt idx="1597">
                  <c:v>3.4944999999999999</c:v>
                </c:pt>
                <c:pt idx="1598">
                  <c:v>3.4944999999999999</c:v>
                </c:pt>
                <c:pt idx="1599">
                  <c:v>3.4952999999999999</c:v>
                </c:pt>
                <c:pt idx="1600">
                  <c:v>3.4944999999999999</c:v>
                </c:pt>
                <c:pt idx="1601">
                  <c:v>3.4937</c:v>
                </c:pt>
                <c:pt idx="1602">
                  <c:v>3.4904000000000002</c:v>
                </c:pt>
                <c:pt idx="1603">
                  <c:v>3.488</c:v>
                </c:pt>
                <c:pt idx="1604">
                  <c:v>3.4895999999999998</c:v>
                </c:pt>
                <c:pt idx="1605">
                  <c:v>3.4952999999999999</c:v>
                </c:pt>
                <c:pt idx="1606">
                  <c:v>3.4986000000000002</c:v>
                </c:pt>
                <c:pt idx="1607">
                  <c:v>3.4969000000000001</c:v>
                </c:pt>
                <c:pt idx="1608">
                  <c:v>3.4929000000000001</c:v>
                </c:pt>
                <c:pt idx="1609">
                  <c:v>3.4872000000000001</c:v>
                </c:pt>
                <c:pt idx="1610">
                  <c:v>3.4864000000000002</c:v>
                </c:pt>
                <c:pt idx="1611">
                  <c:v>3.4887999999999999</c:v>
                </c:pt>
                <c:pt idx="1612">
                  <c:v>3.4937</c:v>
                </c:pt>
                <c:pt idx="1613">
                  <c:v>3.4961000000000002</c:v>
                </c:pt>
                <c:pt idx="1614">
                  <c:v>3.4944999999999999</c:v>
                </c:pt>
                <c:pt idx="1615">
                  <c:v>3.4937</c:v>
                </c:pt>
                <c:pt idx="1616">
                  <c:v>3.4952999999999999</c:v>
                </c:pt>
                <c:pt idx="1617">
                  <c:v>3.4969000000000001</c:v>
                </c:pt>
                <c:pt idx="1618">
                  <c:v>3.4986000000000002</c:v>
                </c:pt>
                <c:pt idx="1619">
                  <c:v>3.4986000000000002</c:v>
                </c:pt>
                <c:pt idx="1620">
                  <c:v>3.4977999999999998</c:v>
                </c:pt>
                <c:pt idx="1621">
                  <c:v>3.4944999999999999</c:v>
                </c:pt>
                <c:pt idx="1622">
                  <c:v>3.4929000000000001</c:v>
                </c:pt>
                <c:pt idx="1623">
                  <c:v>3.4937</c:v>
                </c:pt>
                <c:pt idx="1624">
                  <c:v>3.4969000000000001</c:v>
                </c:pt>
                <c:pt idx="1625">
                  <c:v>3.4977999999999998</c:v>
                </c:pt>
                <c:pt idx="1626">
                  <c:v>3.4977999999999998</c:v>
                </c:pt>
                <c:pt idx="1627">
                  <c:v>3.4961000000000002</c:v>
                </c:pt>
                <c:pt idx="1628">
                  <c:v>3.4969000000000001</c:v>
                </c:pt>
                <c:pt idx="1629">
                  <c:v>3.4961000000000002</c:v>
                </c:pt>
                <c:pt idx="1630">
                  <c:v>3.4961000000000002</c:v>
                </c:pt>
                <c:pt idx="1631">
                  <c:v>3.4944999999999999</c:v>
                </c:pt>
                <c:pt idx="1632">
                  <c:v>3.4961000000000002</c:v>
                </c:pt>
                <c:pt idx="1633">
                  <c:v>3.4977999999999998</c:v>
                </c:pt>
                <c:pt idx="1634">
                  <c:v>3.5009999999999999</c:v>
                </c:pt>
                <c:pt idx="1635">
                  <c:v>3.5017999999999998</c:v>
                </c:pt>
                <c:pt idx="1636">
                  <c:v>3.5043000000000002</c:v>
                </c:pt>
                <c:pt idx="1637">
                  <c:v>3.5043000000000002</c:v>
                </c:pt>
                <c:pt idx="1638">
                  <c:v>3.5051000000000001</c:v>
                </c:pt>
                <c:pt idx="1639">
                  <c:v>3.5043000000000002</c:v>
                </c:pt>
                <c:pt idx="1640">
                  <c:v>3.5051000000000001</c:v>
                </c:pt>
                <c:pt idx="1641">
                  <c:v>3.5043000000000002</c:v>
                </c:pt>
                <c:pt idx="1642">
                  <c:v>3.5026000000000002</c:v>
                </c:pt>
                <c:pt idx="1643">
                  <c:v>3.5002</c:v>
                </c:pt>
                <c:pt idx="1644">
                  <c:v>3.5002</c:v>
                </c:pt>
                <c:pt idx="1645">
                  <c:v>3.5009999999999999</c:v>
                </c:pt>
                <c:pt idx="1646">
                  <c:v>3.5009999999999999</c:v>
                </c:pt>
                <c:pt idx="1647">
                  <c:v>3.5002</c:v>
                </c:pt>
                <c:pt idx="1648">
                  <c:v>3.5009999999999999</c:v>
                </c:pt>
                <c:pt idx="1649">
                  <c:v>3.5026000000000002</c:v>
                </c:pt>
                <c:pt idx="1650">
                  <c:v>3.5051000000000001</c:v>
                </c:pt>
                <c:pt idx="1651">
                  <c:v>3.5059</c:v>
                </c:pt>
                <c:pt idx="1652">
                  <c:v>3.5059</c:v>
                </c:pt>
                <c:pt idx="1653">
                  <c:v>3.5051000000000001</c:v>
                </c:pt>
                <c:pt idx="1654">
                  <c:v>3.5043000000000002</c:v>
                </c:pt>
                <c:pt idx="1655">
                  <c:v>3.5051000000000001</c:v>
                </c:pt>
                <c:pt idx="1656">
                  <c:v>3.5059</c:v>
                </c:pt>
                <c:pt idx="1657">
                  <c:v>3.5074999999999998</c:v>
                </c:pt>
                <c:pt idx="1658">
                  <c:v>3.5074999999999998</c:v>
                </c:pt>
                <c:pt idx="1659">
                  <c:v>3.5083000000000002</c:v>
                </c:pt>
                <c:pt idx="1660">
                  <c:v>3.5083000000000002</c:v>
                </c:pt>
                <c:pt idx="1661">
                  <c:v>3.5083000000000002</c:v>
                </c:pt>
                <c:pt idx="1662">
                  <c:v>3.5074999999999998</c:v>
                </c:pt>
                <c:pt idx="1663">
                  <c:v>3.5059</c:v>
                </c:pt>
                <c:pt idx="1664">
                  <c:v>3.5059</c:v>
                </c:pt>
                <c:pt idx="1665">
                  <c:v>3.5066999999999999</c:v>
                </c:pt>
                <c:pt idx="1666">
                  <c:v>3.5074999999999998</c:v>
                </c:pt>
                <c:pt idx="1667">
                  <c:v>3.5074999999999998</c:v>
                </c:pt>
                <c:pt idx="1668">
                  <c:v>3.5066999999999999</c:v>
                </c:pt>
                <c:pt idx="1669">
                  <c:v>3.5083000000000002</c:v>
                </c:pt>
                <c:pt idx="1670">
                  <c:v>3.5074999999999998</c:v>
                </c:pt>
                <c:pt idx="1671">
                  <c:v>3.5083000000000002</c:v>
                </c:pt>
                <c:pt idx="1672">
                  <c:v>3.5074999999999998</c:v>
                </c:pt>
                <c:pt idx="1673">
                  <c:v>3.51</c:v>
                </c:pt>
                <c:pt idx="1674">
                  <c:v>3.51</c:v>
                </c:pt>
                <c:pt idx="1675">
                  <c:v>3.5108000000000001</c:v>
                </c:pt>
                <c:pt idx="1676">
                  <c:v>3.51</c:v>
                </c:pt>
                <c:pt idx="1677">
                  <c:v>3.5116000000000001</c:v>
                </c:pt>
                <c:pt idx="1678">
                  <c:v>3.5116000000000001</c:v>
                </c:pt>
                <c:pt idx="1679">
                  <c:v>3.5124</c:v>
                </c:pt>
                <c:pt idx="1680">
                  <c:v>3.5116000000000001</c:v>
                </c:pt>
                <c:pt idx="1681">
                  <c:v>3.5108000000000001</c:v>
                </c:pt>
                <c:pt idx="1682">
                  <c:v>3.5108000000000001</c:v>
                </c:pt>
                <c:pt idx="1683">
                  <c:v>3.5091999999999999</c:v>
                </c:pt>
                <c:pt idx="1684">
                  <c:v>3.5074999999999998</c:v>
                </c:pt>
                <c:pt idx="1685">
                  <c:v>3.5066999999999999</c:v>
                </c:pt>
                <c:pt idx="1686">
                  <c:v>3.5066999999999999</c:v>
                </c:pt>
                <c:pt idx="1687">
                  <c:v>3.5074999999999998</c:v>
                </c:pt>
                <c:pt idx="1688">
                  <c:v>3.5066999999999999</c:v>
                </c:pt>
                <c:pt idx="1689">
                  <c:v>3.5059</c:v>
                </c:pt>
                <c:pt idx="1690">
                  <c:v>3.5059</c:v>
                </c:pt>
                <c:pt idx="1691">
                  <c:v>3.5074999999999998</c:v>
                </c:pt>
                <c:pt idx="1692">
                  <c:v>3.5091999999999999</c:v>
                </c:pt>
                <c:pt idx="1693">
                  <c:v>3.5116000000000001</c:v>
                </c:pt>
                <c:pt idx="1694">
                  <c:v>3.5116000000000001</c:v>
                </c:pt>
                <c:pt idx="1695">
                  <c:v>3.5124</c:v>
                </c:pt>
                <c:pt idx="1696">
                  <c:v>3.5108000000000001</c:v>
                </c:pt>
                <c:pt idx="1697">
                  <c:v>3.5108000000000001</c:v>
                </c:pt>
                <c:pt idx="1698">
                  <c:v>3.5108000000000001</c:v>
                </c:pt>
                <c:pt idx="1699">
                  <c:v>3.5131999999999999</c:v>
                </c:pt>
                <c:pt idx="1700">
                  <c:v>3.5156999999999998</c:v>
                </c:pt>
                <c:pt idx="1701">
                  <c:v>3.5173000000000001</c:v>
                </c:pt>
                <c:pt idx="1702">
                  <c:v>3.5173000000000001</c:v>
                </c:pt>
                <c:pt idx="1703">
                  <c:v>3.5165000000000002</c:v>
                </c:pt>
                <c:pt idx="1704">
                  <c:v>3.5165000000000002</c:v>
                </c:pt>
                <c:pt idx="1705">
                  <c:v>3.5148999999999999</c:v>
                </c:pt>
                <c:pt idx="1706">
                  <c:v>3.5139999999999998</c:v>
                </c:pt>
                <c:pt idx="1707">
                  <c:v>3.5148999999999999</c:v>
                </c:pt>
                <c:pt idx="1708">
                  <c:v>3.5148999999999999</c:v>
                </c:pt>
                <c:pt idx="1709">
                  <c:v>3.5148999999999999</c:v>
                </c:pt>
                <c:pt idx="1710">
                  <c:v>3.5139999999999998</c:v>
                </c:pt>
                <c:pt idx="1711">
                  <c:v>3.5156999999999998</c:v>
                </c:pt>
                <c:pt idx="1712">
                  <c:v>3.5165000000000002</c:v>
                </c:pt>
                <c:pt idx="1713">
                  <c:v>3.5165000000000002</c:v>
                </c:pt>
                <c:pt idx="1714">
                  <c:v>3.5165000000000002</c:v>
                </c:pt>
                <c:pt idx="1715">
                  <c:v>3.5156999999999998</c:v>
                </c:pt>
                <c:pt idx="1716">
                  <c:v>3.5139999999999998</c:v>
                </c:pt>
                <c:pt idx="1717">
                  <c:v>3.5124</c:v>
                </c:pt>
                <c:pt idx="1718">
                  <c:v>3.5116000000000001</c:v>
                </c:pt>
                <c:pt idx="1719">
                  <c:v>3.5124</c:v>
                </c:pt>
                <c:pt idx="1720">
                  <c:v>3.5124</c:v>
                </c:pt>
                <c:pt idx="1721">
                  <c:v>3.5139999999999998</c:v>
                </c:pt>
                <c:pt idx="1722">
                  <c:v>3.5156999999999998</c:v>
                </c:pt>
                <c:pt idx="1723">
                  <c:v>3.5181</c:v>
                </c:pt>
                <c:pt idx="1724">
                  <c:v>3.5196999999999998</c:v>
                </c:pt>
                <c:pt idx="1725">
                  <c:v>3.5213999999999999</c:v>
                </c:pt>
                <c:pt idx="1726">
                  <c:v>3.5222000000000002</c:v>
                </c:pt>
                <c:pt idx="1727">
                  <c:v>3.5213999999999999</c:v>
                </c:pt>
                <c:pt idx="1728">
                  <c:v>3.5188999999999999</c:v>
                </c:pt>
                <c:pt idx="1729">
                  <c:v>3.5165000000000002</c:v>
                </c:pt>
                <c:pt idx="1730">
                  <c:v>3.5156999999999998</c:v>
                </c:pt>
                <c:pt idx="1731">
                  <c:v>3.5139999999999998</c:v>
                </c:pt>
                <c:pt idx="1732">
                  <c:v>3.5148999999999999</c:v>
                </c:pt>
                <c:pt idx="1733">
                  <c:v>3.5148999999999999</c:v>
                </c:pt>
                <c:pt idx="1734">
                  <c:v>3.5165000000000002</c:v>
                </c:pt>
                <c:pt idx="1735">
                  <c:v>3.5181</c:v>
                </c:pt>
                <c:pt idx="1736">
                  <c:v>3.5206</c:v>
                </c:pt>
                <c:pt idx="1737">
                  <c:v>3.5238</c:v>
                </c:pt>
                <c:pt idx="1738">
                  <c:v>3.5253999999999999</c:v>
                </c:pt>
                <c:pt idx="1739">
                  <c:v>3.5246</c:v>
                </c:pt>
                <c:pt idx="1740">
                  <c:v>3.5230000000000001</c:v>
                </c:pt>
                <c:pt idx="1741">
                  <c:v>3.5213999999999999</c:v>
                </c:pt>
                <c:pt idx="1742">
                  <c:v>3.5222000000000002</c:v>
                </c:pt>
                <c:pt idx="1743">
                  <c:v>3.5246</c:v>
                </c:pt>
                <c:pt idx="1744">
                  <c:v>3.5253999999999999</c:v>
                </c:pt>
                <c:pt idx="1745">
                  <c:v>3.5270999999999999</c:v>
                </c:pt>
                <c:pt idx="1746">
                  <c:v>3.5246</c:v>
                </c:pt>
                <c:pt idx="1747">
                  <c:v>3.5246</c:v>
                </c:pt>
                <c:pt idx="1748">
                  <c:v>3.5246</c:v>
                </c:pt>
                <c:pt idx="1749">
                  <c:v>3.5253999999999999</c:v>
                </c:pt>
                <c:pt idx="1750">
                  <c:v>3.5246</c:v>
                </c:pt>
                <c:pt idx="1751">
                  <c:v>3.5213999999999999</c:v>
                </c:pt>
                <c:pt idx="1752">
                  <c:v>3.5222000000000002</c:v>
                </c:pt>
                <c:pt idx="1753">
                  <c:v>3.5238</c:v>
                </c:pt>
                <c:pt idx="1754">
                  <c:v>3.5253999999999999</c:v>
                </c:pt>
                <c:pt idx="1755">
                  <c:v>3.5246</c:v>
                </c:pt>
                <c:pt idx="1756">
                  <c:v>3.5238</c:v>
                </c:pt>
                <c:pt idx="1757">
                  <c:v>3.5238</c:v>
                </c:pt>
                <c:pt idx="1758">
                  <c:v>3.5238</c:v>
                </c:pt>
                <c:pt idx="1759">
                  <c:v>3.5253999999999999</c:v>
                </c:pt>
                <c:pt idx="1760">
                  <c:v>3.5263</c:v>
                </c:pt>
                <c:pt idx="1761">
                  <c:v>3.5263</c:v>
                </c:pt>
                <c:pt idx="1762">
                  <c:v>3.5253999999999999</c:v>
                </c:pt>
                <c:pt idx="1763">
                  <c:v>3.5253999999999999</c:v>
                </c:pt>
                <c:pt idx="1764">
                  <c:v>3.5270999999999999</c:v>
                </c:pt>
                <c:pt idx="1765">
                  <c:v>3.5287000000000002</c:v>
                </c:pt>
                <c:pt idx="1766">
                  <c:v>3.5310999999999999</c:v>
                </c:pt>
                <c:pt idx="1767">
                  <c:v>3.5327999999999999</c:v>
                </c:pt>
                <c:pt idx="1768">
                  <c:v>3.5318999999999998</c:v>
                </c:pt>
                <c:pt idx="1769">
                  <c:v>3.5303</c:v>
                </c:pt>
                <c:pt idx="1770">
                  <c:v>3.5295000000000001</c:v>
                </c:pt>
                <c:pt idx="1771">
                  <c:v>3.5303</c:v>
                </c:pt>
                <c:pt idx="1772">
                  <c:v>3.5310999999999999</c:v>
                </c:pt>
                <c:pt idx="1773">
                  <c:v>3.5303</c:v>
                </c:pt>
                <c:pt idx="1774">
                  <c:v>3.5310999999999999</c:v>
                </c:pt>
                <c:pt idx="1775">
                  <c:v>3.5318999999999998</c:v>
                </c:pt>
                <c:pt idx="1776">
                  <c:v>3.5335999999999999</c:v>
                </c:pt>
                <c:pt idx="1777">
                  <c:v>3.5327999999999999</c:v>
                </c:pt>
                <c:pt idx="1778">
                  <c:v>3.5318999999999998</c:v>
                </c:pt>
                <c:pt idx="1779">
                  <c:v>3.5318999999999998</c:v>
                </c:pt>
                <c:pt idx="1780">
                  <c:v>3.5327999999999999</c:v>
                </c:pt>
                <c:pt idx="1781">
                  <c:v>3.5327999999999999</c:v>
                </c:pt>
                <c:pt idx="1782">
                  <c:v>3.5318999999999998</c:v>
                </c:pt>
                <c:pt idx="1783">
                  <c:v>3.5303</c:v>
                </c:pt>
                <c:pt idx="1784">
                  <c:v>3.5278999999999998</c:v>
                </c:pt>
                <c:pt idx="1785">
                  <c:v>3.5263</c:v>
                </c:pt>
                <c:pt idx="1786">
                  <c:v>3.5263</c:v>
                </c:pt>
                <c:pt idx="1787">
                  <c:v>3.5287000000000002</c:v>
                </c:pt>
                <c:pt idx="1788">
                  <c:v>3.5310999999999999</c:v>
                </c:pt>
                <c:pt idx="1789">
                  <c:v>3.5318999999999998</c:v>
                </c:pt>
                <c:pt idx="1790">
                  <c:v>3.5344000000000002</c:v>
                </c:pt>
                <c:pt idx="1791">
                  <c:v>3.536</c:v>
                </c:pt>
                <c:pt idx="1792">
                  <c:v>3.5375999999999999</c:v>
                </c:pt>
                <c:pt idx="1793">
                  <c:v>3.5367999999999999</c:v>
                </c:pt>
                <c:pt idx="1794">
                  <c:v>3.536</c:v>
                </c:pt>
                <c:pt idx="1795">
                  <c:v>3.5344000000000002</c:v>
                </c:pt>
                <c:pt idx="1796">
                  <c:v>3.5335999999999999</c:v>
                </c:pt>
                <c:pt idx="1797">
                  <c:v>3.5318999999999998</c:v>
                </c:pt>
                <c:pt idx="1798">
                  <c:v>3.5318999999999998</c:v>
                </c:pt>
                <c:pt idx="1799">
                  <c:v>3.5310999999999999</c:v>
                </c:pt>
                <c:pt idx="1800">
                  <c:v>3.5310999999999999</c:v>
                </c:pt>
                <c:pt idx="1801">
                  <c:v>3.5295000000000001</c:v>
                </c:pt>
                <c:pt idx="1802">
                  <c:v>3.5287000000000002</c:v>
                </c:pt>
                <c:pt idx="1803">
                  <c:v>3.5287000000000002</c:v>
                </c:pt>
                <c:pt idx="1804">
                  <c:v>3.5310999999999999</c:v>
                </c:pt>
                <c:pt idx="1805">
                  <c:v>3.5327999999999999</c:v>
                </c:pt>
                <c:pt idx="1806">
                  <c:v>3.5352000000000001</c:v>
                </c:pt>
                <c:pt idx="1807">
                  <c:v>3.536</c:v>
                </c:pt>
                <c:pt idx="1808">
                  <c:v>3.5385</c:v>
                </c:pt>
                <c:pt idx="1809">
                  <c:v>3.5385</c:v>
                </c:pt>
                <c:pt idx="1810">
                  <c:v>3.5375999999999999</c:v>
                </c:pt>
                <c:pt idx="1811">
                  <c:v>3.5367999999999999</c:v>
                </c:pt>
                <c:pt idx="1812">
                  <c:v>3.5367999999999999</c:v>
                </c:pt>
                <c:pt idx="1813">
                  <c:v>3.5385</c:v>
                </c:pt>
                <c:pt idx="1814">
                  <c:v>3.5375999999999999</c:v>
                </c:pt>
                <c:pt idx="1815">
                  <c:v>3.5375999999999999</c:v>
                </c:pt>
                <c:pt idx="1816">
                  <c:v>3.5400999999999998</c:v>
                </c:pt>
                <c:pt idx="1817">
                  <c:v>3.5425</c:v>
                </c:pt>
                <c:pt idx="1818">
                  <c:v>3.5442</c:v>
                </c:pt>
                <c:pt idx="1819">
                  <c:v>3.5417000000000001</c:v>
                </c:pt>
                <c:pt idx="1820">
                  <c:v>3.5425</c:v>
                </c:pt>
                <c:pt idx="1821">
                  <c:v>3.5417000000000001</c:v>
                </c:pt>
                <c:pt idx="1822">
                  <c:v>3.5432999999999999</c:v>
                </c:pt>
                <c:pt idx="1823">
                  <c:v>3.5417000000000001</c:v>
                </c:pt>
                <c:pt idx="1824">
                  <c:v>3.5409000000000002</c:v>
                </c:pt>
                <c:pt idx="1825">
                  <c:v>3.5385</c:v>
                </c:pt>
                <c:pt idx="1826">
                  <c:v>3.5385</c:v>
                </c:pt>
                <c:pt idx="1827">
                  <c:v>3.5400999999999998</c:v>
                </c:pt>
                <c:pt idx="1828">
                  <c:v>3.5425</c:v>
                </c:pt>
                <c:pt idx="1829">
                  <c:v>3.5425</c:v>
                </c:pt>
                <c:pt idx="1830">
                  <c:v>3.5417000000000001</c:v>
                </c:pt>
                <c:pt idx="1831">
                  <c:v>3.5409000000000002</c:v>
                </c:pt>
                <c:pt idx="1832">
                  <c:v>3.5400999999999998</c:v>
                </c:pt>
                <c:pt idx="1833">
                  <c:v>3.5400999999999998</c:v>
                </c:pt>
                <c:pt idx="1834">
                  <c:v>3.5417000000000001</c:v>
                </c:pt>
                <c:pt idx="1835">
                  <c:v>3.5449999999999999</c:v>
                </c:pt>
                <c:pt idx="1836">
                  <c:v>3.5482</c:v>
                </c:pt>
                <c:pt idx="1837">
                  <c:v>3.5499000000000001</c:v>
                </c:pt>
                <c:pt idx="1838">
                  <c:v>3.5489999999999999</c:v>
                </c:pt>
                <c:pt idx="1839">
                  <c:v>3.5457999999999998</c:v>
                </c:pt>
                <c:pt idx="1840">
                  <c:v>3.5432999999999999</c:v>
                </c:pt>
                <c:pt idx="1841">
                  <c:v>3.5432999999999999</c:v>
                </c:pt>
                <c:pt idx="1842">
                  <c:v>3.5449999999999999</c:v>
                </c:pt>
                <c:pt idx="1843">
                  <c:v>3.5449999999999999</c:v>
                </c:pt>
                <c:pt idx="1844">
                  <c:v>3.5442</c:v>
                </c:pt>
                <c:pt idx="1845">
                  <c:v>3.5417000000000001</c:v>
                </c:pt>
                <c:pt idx="1846">
                  <c:v>3.5417000000000001</c:v>
                </c:pt>
                <c:pt idx="1847">
                  <c:v>3.5417000000000001</c:v>
                </c:pt>
                <c:pt idx="1848">
                  <c:v>3.5449999999999999</c:v>
                </c:pt>
                <c:pt idx="1849">
                  <c:v>3.5466000000000002</c:v>
                </c:pt>
                <c:pt idx="1850">
                  <c:v>3.5482</c:v>
                </c:pt>
                <c:pt idx="1851">
                  <c:v>3.5482</c:v>
                </c:pt>
                <c:pt idx="1852">
                  <c:v>3.5466000000000002</c:v>
                </c:pt>
                <c:pt idx="1853">
                  <c:v>3.5449999999999999</c:v>
                </c:pt>
                <c:pt idx="1854">
                  <c:v>3.5425</c:v>
                </c:pt>
                <c:pt idx="1855">
                  <c:v>3.5417000000000001</c:v>
                </c:pt>
                <c:pt idx="1856">
                  <c:v>3.5417000000000001</c:v>
                </c:pt>
                <c:pt idx="1857">
                  <c:v>3.5442</c:v>
                </c:pt>
                <c:pt idx="1858">
                  <c:v>3.5449999999999999</c:v>
                </c:pt>
                <c:pt idx="1859">
                  <c:v>3.5457999999999998</c:v>
                </c:pt>
                <c:pt idx="1860">
                  <c:v>3.5442</c:v>
                </c:pt>
                <c:pt idx="1861">
                  <c:v>3.5457999999999998</c:v>
                </c:pt>
                <c:pt idx="1862">
                  <c:v>3.5466000000000002</c:v>
                </c:pt>
                <c:pt idx="1863">
                  <c:v>3.5474000000000001</c:v>
                </c:pt>
                <c:pt idx="1864">
                  <c:v>3.5449999999999999</c:v>
                </c:pt>
                <c:pt idx="1865">
                  <c:v>3.5442</c:v>
                </c:pt>
                <c:pt idx="1866">
                  <c:v>3.5442</c:v>
                </c:pt>
                <c:pt idx="1867">
                  <c:v>3.5457999999999998</c:v>
                </c:pt>
                <c:pt idx="1868">
                  <c:v>3.5466000000000002</c:v>
                </c:pt>
                <c:pt idx="1869">
                  <c:v>3.5457999999999998</c:v>
                </c:pt>
                <c:pt idx="1870">
                  <c:v>3.5466000000000002</c:v>
                </c:pt>
                <c:pt idx="1871">
                  <c:v>3.5474000000000001</c:v>
                </c:pt>
                <c:pt idx="1872">
                  <c:v>3.5499000000000001</c:v>
                </c:pt>
                <c:pt idx="1873">
                  <c:v>3.5499000000000001</c:v>
                </c:pt>
                <c:pt idx="1874">
                  <c:v>3.5489999999999999</c:v>
                </c:pt>
                <c:pt idx="1875">
                  <c:v>3.5482</c:v>
                </c:pt>
                <c:pt idx="1876">
                  <c:v>3.5474000000000001</c:v>
                </c:pt>
                <c:pt idx="1877">
                  <c:v>3.5474000000000001</c:v>
                </c:pt>
                <c:pt idx="1878">
                  <c:v>3.5474000000000001</c:v>
                </c:pt>
                <c:pt idx="1879">
                  <c:v>3.5482</c:v>
                </c:pt>
                <c:pt idx="1880">
                  <c:v>3.5482</c:v>
                </c:pt>
                <c:pt idx="1881">
                  <c:v>3.5499000000000001</c:v>
                </c:pt>
                <c:pt idx="1882">
                  <c:v>3.5514999999999999</c:v>
                </c:pt>
                <c:pt idx="1883">
                  <c:v>3.5531000000000001</c:v>
                </c:pt>
                <c:pt idx="1884">
                  <c:v>3.5507</c:v>
                </c:pt>
                <c:pt idx="1885">
                  <c:v>3.5482</c:v>
                </c:pt>
                <c:pt idx="1886">
                  <c:v>3.5474000000000001</c:v>
                </c:pt>
                <c:pt idx="1887">
                  <c:v>3.5482</c:v>
                </c:pt>
                <c:pt idx="1888">
                  <c:v>3.5499000000000001</c:v>
                </c:pt>
                <c:pt idx="1889">
                  <c:v>3.5499000000000001</c:v>
                </c:pt>
                <c:pt idx="1890">
                  <c:v>3.5507</c:v>
                </c:pt>
                <c:pt idx="1891">
                  <c:v>3.5514999999999999</c:v>
                </c:pt>
                <c:pt idx="1892">
                  <c:v>3.5514999999999999</c:v>
                </c:pt>
                <c:pt idx="1893">
                  <c:v>3.5499000000000001</c:v>
                </c:pt>
                <c:pt idx="1894">
                  <c:v>3.5489999999999999</c:v>
                </c:pt>
                <c:pt idx="1895">
                  <c:v>3.5466000000000002</c:v>
                </c:pt>
                <c:pt idx="1896">
                  <c:v>3.5466000000000002</c:v>
                </c:pt>
                <c:pt idx="1897">
                  <c:v>3.5449999999999999</c:v>
                </c:pt>
                <c:pt idx="1898">
                  <c:v>3.5466000000000002</c:v>
                </c:pt>
                <c:pt idx="1899">
                  <c:v>3.5489999999999999</c:v>
                </c:pt>
                <c:pt idx="1900">
                  <c:v>3.5499000000000001</c:v>
                </c:pt>
                <c:pt idx="1901">
                  <c:v>3.5499000000000001</c:v>
                </c:pt>
                <c:pt idx="1902">
                  <c:v>3.5489999999999999</c:v>
                </c:pt>
                <c:pt idx="1903">
                  <c:v>3.5507</c:v>
                </c:pt>
                <c:pt idx="1904">
                  <c:v>3.5539000000000001</c:v>
                </c:pt>
                <c:pt idx="1905">
                  <c:v>3.5556000000000001</c:v>
                </c:pt>
                <c:pt idx="1906">
                  <c:v>3.5556000000000001</c:v>
                </c:pt>
                <c:pt idx="1907">
                  <c:v>3.5539000000000001</c:v>
                </c:pt>
                <c:pt idx="1908">
                  <c:v>3.5539000000000001</c:v>
                </c:pt>
                <c:pt idx="1909">
                  <c:v>3.5556000000000001</c:v>
                </c:pt>
                <c:pt idx="1910">
                  <c:v>3.5556000000000001</c:v>
                </c:pt>
                <c:pt idx="1911">
                  <c:v>3.5556000000000001</c:v>
                </c:pt>
                <c:pt idx="1912">
                  <c:v>3.5547</c:v>
                </c:pt>
                <c:pt idx="1913">
                  <c:v>3.5556000000000001</c:v>
                </c:pt>
                <c:pt idx="1914">
                  <c:v>3.5556000000000001</c:v>
                </c:pt>
                <c:pt idx="1915">
                  <c:v>3.5539000000000001</c:v>
                </c:pt>
                <c:pt idx="1916">
                  <c:v>3.5539000000000001</c:v>
                </c:pt>
                <c:pt idx="1917">
                  <c:v>3.5547</c:v>
                </c:pt>
                <c:pt idx="1918">
                  <c:v>3.5556000000000001</c:v>
                </c:pt>
                <c:pt idx="1919">
                  <c:v>3.5556000000000001</c:v>
                </c:pt>
                <c:pt idx="1920">
                  <c:v>3.5547</c:v>
                </c:pt>
                <c:pt idx="1921">
                  <c:v>3.5556000000000001</c:v>
                </c:pt>
                <c:pt idx="1922">
                  <c:v>3.5571999999999999</c:v>
                </c:pt>
                <c:pt idx="1923">
                  <c:v>3.5571999999999999</c:v>
                </c:pt>
                <c:pt idx="1924">
                  <c:v>3.5571999999999999</c:v>
                </c:pt>
                <c:pt idx="1925">
                  <c:v>3.5547</c:v>
                </c:pt>
                <c:pt idx="1926">
                  <c:v>3.5547</c:v>
                </c:pt>
                <c:pt idx="1927">
                  <c:v>3.5547</c:v>
                </c:pt>
                <c:pt idx="1928">
                  <c:v>3.5556000000000001</c:v>
                </c:pt>
                <c:pt idx="1929">
                  <c:v>3.5556000000000001</c:v>
                </c:pt>
                <c:pt idx="1930">
                  <c:v>3.5564</c:v>
                </c:pt>
                <c:pt idx="1931">
                  <c:v>3.5571999999999999</c:v>
                </c:pt>
                <c:pt idx="1932">
                  <c:v>3.5579999999999998</c:v>
                </c:pt>
                <c:pt idx="1933">
                  <c:v>3.5579999999999998</c:v>
                </c:pt>
                <c:pt idx="1934">
                  <c:v>3.5579999999999998</c:v>
                </c:pt>
                <c:pt idx="1935">
                  <c:v>3.5571999999999999</c:v>
                </c:pt>
                <c:pt idx="1936">
                  <c:v>3.5564</c:v>
                </c:pt>
                <c:pt idx="1937">
                  <c:v>3.5556000000000001</c:v>
                </c:pt>
                <c:pt idx="1938">
                  <c:v>3.5539000000000001</c:v>
                </c:pt>
                <c:pt idx="1939">
                  <c:v>3.5539000000000001</c:v>
                </c:pt>
                <c:pt idx="1940">
                  <c:v>3.5539000000000001</c:v>
                </c:pt>
                <c:pt idx="1941">
                  <c:v>3.5556000000000001</c:v>
                </c:pt>
                <c:pt idx="1942">
                  <c:v>3.5571999999999999</c:v>
                </c:pt>
                <c:pt idx="1943">
                  <c:v>3.5588000000000002</c:v>
                </c:pt>
                <c:pt idx="1944">
                  <c:v>3.5596000000000001</c:v>
                </c:pt>
                <c:pt idx="1945">
                  <c:v>3.5579999999999998</c:v>
                </c:pt>
                <c:pt idx="1946">
                  <c:v>3.5571999999999999</c:v>
                </c:pt>
                <c:pt idx="1947">
                  <c:v>3.5571999999999999</c:v>
                </c:pt>
                <c:pt idx="1948">
                  <c:v>3.5571999999999999</c:v>
                </c:pt>
                <c:pt idx="1949">
                  <c:v>3.5556000000000001</c:v>
                </c:pt>
                <c:pt idx="1950">
                  <c:v>3.5547</c:v>
                </c:pt>
                <c:pt idx="1951">
                  <c:v>3.5564</c:v>
                </c:pt>
                <c:pt idx="1952">
                  <c:v>3.5588000000000002</c:v>
                </c:pt>
                <c:pt idx="1953">
                  <c:v>3.5613000000000001</c:v>
                </c:pt>
                <c:pt idx="1954">
                  <c:v>3.5613000000000001</c:v>
                </c:pt>
                <c:pt idx="1955">
                  <c:v>3.5596000000000001</c:v>
                </c:pt>
                <c:pt idx="1956">
                  <c:v>3.5596000000000001</c:v>
                </c:pt>
                <c:pt idx="1957">
                  <c:v>3.5596000000000001</c:v>
                </c:pt>
                <c:pt idx="1958">
                  <c:v>3.5629</c:v>
                </c:pt>
                <c:pt idx="1959">
                  <c:v>3.5629</c:v>
                </c:pt>
                <c:pt idx="1960">
                  <c:v>3.5636999999999999</c:v>
                </c:pt>
                <c:pt idx="1961">
                  <c:v>3.5621</c:v>
                </c:pt>
                <c:pt idx="1962">
                  <c:v>3.5604</c:v>
                </c:pt>
                <c:pt idx="1963">
                  <c:v>3.5596000000000001</c:v>
                </c:pt>
                <c:pt idx="1964">
                  <c:v>3.5579999999999998</c:v>
                </c:pt>
                <c:pt idx="1965">
                  <c:v>3.5579999999999998</c:v>
                </c:pt>
                <c:pt idx="1966">
                  <c:v>3.5571999999999999</c:v>
                </c:pt>
                <c:pt idx="1967">
                  <c:v>3.5588000000000002</c:v>
                </c:pt>
                <c:pt idx="1968">
                  <c:v>3.5613000000000001</c:v>
                </c:pt>
                <c:pt idx="1969">
                  <c:v>3.5644999999999998</c:v>
                </c:pt>
                <c:pt idx="1970">
                  <c:v>3.5661</c:v>
                </c:pt>
                <c:pt idx="1971">
                  <c:v>3.5661</c:v>
                </c:pt>
                <c:pt idx="1972">
                  <c:v>3.5661</c:v>
                </c:pt>
                <c:pt idx="1973">
                  <c:v>3.5653000000000001</c:v>
                </c:pt>
                <c:pt idx="1974">
                  <c:v>3.5629</c:v>
                </c:pt>
                <c:pt idx="1975">
                  <c:v>3.5613000000000001</c:v>
                </c:pt>
                <c:pt idx="1976">
                  <c:v>3.5629</c:v>
                </c:pt>
                <c:pt idx="1977">
                  <c:v>3.5653000000000001</c:v>
                </c:pt>
                <c:pt idx="1978">
                  <c:v>3.5661</c:v>
                </c:pt>
                <c:pt idx="1979">
                  <c:v>3.5653000000000001</c:v>
                </c:pt>
                <c:pt idx="1980">
                  <c:v>3.5661</c:v>
                </c:pt>
                <c:pt idx="1981">
                  <c:v>3.5661</c:v>
                </c:pt>
                <c:pt idx="1982">
                  <c:v>3.5644999999999998</c:v>
                </c:pt>
                <c:pt idx="1983">
                  <c:v>3.5621</c:v>
                </c:pt>
                <c:pt idx="1984">
                  <c:v>3.5613000000000001</c:v>
                </c:pt>
                <c:pt idx="1985">
                  <c:v>3.5621</c:v>
                </c:pt>
                <c:pt idx="1986">
                  <c:v>3.5644999999999998</c:v>
                </c:pt>
                <c:pt idx="1987">
                  <c:v>3.5661</c:v>
                </c:pt>
                <c:pt idx="1988">
                  <c:v>3.5678000000000001</c:v>
                </c:pt>
                <c:pt idx="1989">
                  <c:v>3.5678000000000001</c:v>
                </c:pt>
                <c:pt idx="1990">
                  <c:v>3.5678000000000001</c:v>
                </c:pt>
                <c:pt idx="1991">
                  <c:v>3.5678000000000001</c:v>
                </c:pt>
                <c:pt idx="1992">
                  <c:v>3.5670000000000002</c:v>
                </c:pt>
                <c:pt idx="1993">
                  <c:v>3.5661</c:v>
                </c:pt>
                <c:pt idx="1994">
                  <c:v>3.5661</c:v>
                </c:pt>
                <c:pt idx="1995">
                  <c:v>3.5670000000000002</c:v>
                </c:pt>
                <c:pt idx="1996">
                  <c:v>3.5693999999999999</c:v>
                </c:pt>
                <c:pt idx="1997">
                  <c:v>3.5693999999999999</c:v>
                </c:pt>
                <c:pt idx="1998">
                  <c:v>3.5701999999999998</c:v>
                </c:pt>
                <c:pt idx="1999">
                  <c:v>3.5693999999999999</c:v>
                </c:pt>
                <c:pt idx="2000">
                  <c:v>3.5710000000000002</c:v>
                </c:pt>
                <c:pt idx="2001">
                  <c:v>3.5710000000000002</c:v>
                </c:pt>
                <c:pt idx="2002">
                  <c:v>3.5718000000000001</c:v>
                </c:pt>
                <c:pt idx="2003">
                  <c:v>3.5718000000000001</c:v>
                </c:pt>
                <c:pt idx="2004">
                  <c:v>3.5726</c:v>
                </c:pt>
                <c:pt idx="2005">
                  <c:v>3.5718000000000001</c:v>
                </c:pt>
                <c:pt idx="2006">
                  <c:v>3.5701999999999998</c:v>
                </c:pt>
                <c:pt idx="2007">
                  <c:v>3.5701999999999998</c:v>
                </c:pt>
                <c:pt idx="2008">
                  <c:v>3.5693999999999999</c:v>
                </c:pt>
                <c:pt idx="2009">
                  <c:v>3.5710000000000002</c:v>
                </c:pt>
                <c:pt idx="2010">
                  <c:v>3.5701999999999998</c:v>
                </c:pt>
                <c:pt idx="2011">
                  <c:v>3.5693999999999999</c:v>
                </c:pt>
                <c:pt idx="2012">
                  <c:v>3.5670000000000002</c:v>
                </c:pt>
                <c:pt idx="2013">
                  <c:v>3.5661</c:v>
                </c:pt>
                <c:pt idx="2014">
                  <c:v>3.5670000000000002</c:v>
                </c:pt>
                <c:pt idx="2015">
                  <c:v>3.5686</c:v>
                </c:pt>
                <c:pt idx="2016">
                  <c:v>3.5678000000000001</c:v>
                </c:pt>
                <c:pt idx="2017">
                  <c:v>3.5670000000000002</c:v>
                </c:pt>
                <c:pt idx="2018">
                  <c:v>3.5661</c:v>
                </c:pt>
                <c:pt idx="2019">
                  <c:v>3.5678000000000001</c:v>
                </c:pt>
                <c:pt idx="2020">
                  <c:v>3.5686</c:v>
                </c:pt>
                <c:pt idx="2021">
                  <c:v>3.5693999999999999</c:v>
                </c:pt>
                <c:pt idx="2022">
                  <c:v>3.5693999999999999</c:v>
                </c:pt>
                <c:pt idx="2023">
                  <c:v>3.5693999999999999</c:v>
                </c:pt>
                <c:pt idx="2024">
                  <c:v>3.5693999999999999</c:v>
                </c:pt>
                <c:pt idx="2025">
                  <c:v>3.5686</c:v>
                </c:pt>
                <c:pt idx="2026">
                  <c:v>3.5678000000000001</c:v>
                </c:pt>
                <c:pt idx="2027">
                  <c:v>3.5661</c:v>
                </c:pt>
                <c:pt idx="2028">
                  <c:v>3.5661</c:v>
                </c:pt>
                <c:pt idx="2029">
                  <c:v>3.5678000000000001</c:v>
                </c:pt>
                <c:pt idx="2030">
                  <c:v>3.5710000000000002</c:v>
                </c:pt>
                <c:pt idx="2031">
                  <c:v>3.5735000000000001</c:v>
                </c:pt>
                <c:pt idx="2032">
                  <c:v>3.5750999999999999</c:v>
                </c:pt>
                <c:pt idx="2033">
                  <c:v>3.5735000000000001</c:v>
                </c:pt>
                <c:pt idx="2034">
                  <c:v>3.5735000000000001</c:v>
                </c:pt>
                <c:pt idx="2035">
                  <c:v>3.5718000000000001</c:v>
                </c:pt>
                <c:pt idx="2036">
                  <c:v>3.5718000000000001</c:v>
                </c:pt>
                <c:pt idx="2037">
                  <c:v>3.5701999999999998</c:v>
                </c:pt>
                <c:pt idx="2038">
                  <c:v>3.5701999999999998</c:v>
                </c:pt>
                <c:pt idx="2039">
                  <c:v>3.5701999999999998</c:v>
                </c:pt>
                <c:pt idx="2040">
                  <c:v>3.5701999999999998</c:v>
                </c:pt>
                <c:pt idx="2041">
                  <c:v>3.5718000000000001</c:v>
                </c:pt>
                <c:pt idx="2042">
                  <c:v>3.5726</c:v>
                </c:pt>
                <c:pt idx="2043">
                  <c:v>3.5726</c:v>
                </c:pt>
                <c:pt idx="2044">
                  <c:v>3.5718000000000001</c:v>
                </c:pt>
                <c:pt idx="2045">
                  <c:v>3.5710000000000002</c:v>
                </c:pt>
                <c:pt idx="2046">
                  <c:v>3.5718000000000001</c:v>
                </c:pt>
                <c:pt idx="2047">
                  <c:v>3.5710000000000002</c:v>
                </c:pt>
                <c:pt idx="2048">
                  <c:v>3.5718000000000001</c:v>
                </c:pt>
                <c:pt idx="2049">
                  <c:v>3.5726</c:v>
                </c:pt>
                <c:pt idx="2050">
                  <c:v>3.5735000000000001</c:v>
                </c:pt>
                <c:pt idx="2051">
                  <c:v>3.5743</c:v>
                </c:pt>
                <c:pt idx="2052">
                  <c:v>3.5743</c:v>
                </c:pt>
                <c:pt idx="2053">
                  <c:v>3.5750999999999999</c:v>
                </c:pt>
                <c:pt idx="2054">
                  <c:v>3.5743</c:v>
                </c:pt>
                <c:pt idx="2055">
                  <c:v>3.5735000000000001</c:v>
                </c:pt>
                <c:pt idx="2056">
                  <c:v>3.5735000000000001</c:v>
                </c:pt>
                <c:pt idx="2057">
                  <c:v>3.5750999999999999</c:v>
                </c:pt>
                <c:pt idx="2058">
                  <c:v>3.5758999999999999</c:v>
                </c:pt>
                <c:pt idx="2059">
                  <c:v>3.5758999999999999</c:v>
                </c:pt>
                <c:pt idx="2060">
                  <c:v>3.5743</c:v>
                </c:pt>
                <c:pt idx="2061">
                  <c:v>3.5743</c:v>
                </c:pt>
                <c:pt idx="2062">
                  <c:v>3.5743</c:v>
                </c:pt>
                <c:pt idx="2063">
                  <c:v>3.5726</c:v>
                </c:pt>
                <c:pt idx="2064">
                  <c:v>3.5693999999999999</c:v>
                </c:pt>
                <c:pt idx="2065">
                  <c:v>3.5661</c:v>
                </c:pt>
                <c:pt idx="2066">
                  <c:v>3.5678000000000001</c:v>
                </c:pt>
                <c:pt idx="2067">
                  <c:v>3.5710000000000002</c:v>
                </c:pt>
                <c:pt idx="2068">
                  <c:v>3.5735000000000001</c:v>
                </c:pt>
                <c:pt idx="2069">
                  <c:v>3.5750999999999999</c:v>
                </c:pt>
                <c:pt idx="2070">
                  <c:v>3.5750999999999999</c:v>
                </c:pt>
                <c:pt idx="2071">
                  <c:v>3.5767000000000002</c:v>
                </c:pt>
                <c:pt idx="2072">
                  <c:v>3.5758999999999999</c:v>
                </c:pt>
                <c:pt idx="2073">
                  <c:v>3.5758999999999999</c:v>
                </c:pt>
                <c:pt idx="2074">
                  <c:v>3.5758999999999999</c:v>
                </c:pt>
                <c:pt idx="2075">
                  <c:v>3.5767000000000002</c:v>
                </c:pt>
                <c:pt idx="2076">
                  <c:v>3.5783</c:v>
                </c:pt>
                <c:pt idx="2077">
                  <c:v>3.5775000000000001</c:v>
                </c:pt>
                <c:pt idx="2078">
                  <c:v>3.5775000000000001</c:v>
                </c:pt>
                <c:pt idx="2079">
                  <c:v>3.5758999999999999</c:v>
                </c:pt>
                <c:pt idx="2080">
                  <c:v>3.5767000000000002</c:v>
                </c:pt>
                <c:pt idx="2081">
                  <c:v>3.5767000000000002</c:v>
                </c:pt>
                <c:pt idx="2082">
                  <c:v>3.5758999999999999</c:v>
                </c:pt>
                <c:pt idx="2083">
                  <c:v>3.5735000000000001</c:v>
                </c:pt>
                <c:pt idx="2084">
                  <c:v>3.5726</c:v>
                </c:pt>
                <c:pt idx="2085">
                  <c:v>3.5735000000000001</c:v>
                </c:pt>
                <c:pt idx="2086">
                  <c:v>3.5750999999999999</c:v>
                </c:pt>
                <c:pt idx="2087">
                  <c:v>3.5750999999999999</c:v>
                </c:pt>
                <c:pt idx="2088">
                  <c:v>3.5758999999999999</c:v>
                </c:pt>
                <c:pt idx="2089">
                  <c:v>3.5783</c:v>
                </c:pt>
                <c:pt idx="2090">
                  <c:v>3.58</c:v>
                </c:pt>
                <c:pt idx="2091">
                  <c:v>3.5792000000000002</c:v>
                </c:pt>
                <c:pt idx="2092">
                  <c:v>3.5767000000000002</c:v>
                </c:pt>
                <c:pt idx="2093">
                  <c:v>3.5758999999999999</c:v>
                </c:pt>
                <c:pt idx="2094">
                  <c:v>3.5775000000000001</c:v>
                </c:pt>
                <c:pt idx="2095">
                  <c:v>3.5792000000000002</c:v>
                </c:pt>
                <c:pt idx="2096">
                  <c:v>3.5792000000000002</c:v>
                </c:pt>
                <c:pt idx="2097">
                  <c:v>3.5775000000000001</c:v>
                </c:pt>
                <c:pt idx="2098">
                  <c:v>3.5758999999999999</c:v>
                </c:pt>
                <c:pt idx="2099">
                  <c:v>3.5758999999999999</c:v>
                </c:pt>
                <c:pt idx="2100">
                  <c:v>3.5767000000000002</c:v>
                </c:pt>
                <c:pt idx="2101">
                  <c:v>3.5775000000000001</c:v>
                </c:pt>
                <c:pt idx="2102">
                  <c:v>3.5775000000000001</c:v>
                </c:pt>
                <c:pt idx="2103">
                  <c:v>3.58</c:v>
                </c:pt>
                <c:pt idx="2104">
                  <c:v>3.5815999999999999</c:v>
                </c:pt>
                <c:pt idx="2105">
                  <c:v>3.5849000000000002</c:v>
                </c:pt>
                <c:pt idx="2106">
                  <c:v>3.5857000000000001</c:v>
                </c:pt>
                <c:pt idx="2107">
                  <c:v>3.5849000000000002</c:v>
                </c:pt>
                <c:pt idx="2108">
                  <c:v>3.5815999999999999</c:v>
                </c:pt>
                <c:pt idx="2109">
                  <c:v>3.5758999999999999</c:v>
                </c:pt>
                <c:pt idx="2110">
                  <c:v>3.5726</c:v>
                </c:pt>
                <c:pt idx="2111">
                  <c:v>3.5735000000000001</c:v>
                </c:pt>
                <c:pt idx="2112">
                  <c:v>3.5775000000000001</c:v>
                </c:pt>
                <c:pt idx="2113">
                  <c:v>3.5815999999999999</c:v>
                </c:pt>
                <c:pt idx="2114">
                  <c:v>3.5832000000000002</c:v>
                </c:pt>
                <c:pt idx="2115">
                  <c:v>3.5849000000000002</c:v>
                </c:pt>
                <c:pt idx="2116">
                  <c:v>3.5857000000000001</c:v>
                </c:pt>
                <c:pt idx="2117">
                  <c:v>3.5840000000000001</c:v>
                </c:pt>
                <c:pt idx="2118">
                  <c:v>3.5823999999999998</c:v>
                </c:pt>
                <c:pt idx="2119">
                  <c:v>3.58</c:v>
                </c:pt>
                <c:pt idx="2120">
                  <c:v>3.5808</c:v>
                </c:pt>
                <c:pt idx="2121">
                  <c:v>3.5823999999999998</c:v>
                </c:pt>
                <c:pt idx="2122">
                  <c:v>3.5849000000000002</c:v>
                </c:pt>
                <c:pt idx="2123">
                  <c:v>3.5849000000000002</c:v>
                </c:pt>
                <c:pt idx="2124">
                  <c:v>3.5840000000000001</c:v>
                </c:pt>
                <c:pt idx="2125">
                  <c:v>3.5840000000000001</c:v>
                </c:pt>
                <c:pt idx="2126">
                  <c:v>3.5857000000000001</c:v>
                </c:pt>
                <c:pt idx="2127">
                  <c:v>3.5865</c:v>
                </c:pt>
                <c:pt idx="2128">
                  <c:v>3.5872999999999999</c:v>
                </c:pt>
                <c:pt idx="2129">
                  <c:v>3.5865</c:v>
                </c:pt>
                <c:pt idx="2130">
                  <c:v>3.5857000000000001</c:v>
                </c:pt>
                <c:pt idx="2131">
                  <c:v>3.5857000000000001</c:v>
                </c:pt>
                <c:pt idx="2132">
                  <c:v>3.5865</c:v>
                </c:pt>
                <c:pt idx="2133">
                  <c:v>3.5872999999999999</c:v>
                </c:pt>
                <c:pt idx="2134">
                  <c:v>3.5872999999999999</c:v>
                </c:pt>
                <c:pt idx="2135">
                  <c:v>3.5865</c:v>
                </c:pt>
                <c:pt idx="2136">
                  <c:v>3.5849000000000002</c:v>
                </c:pt>
                <c:pt idx="2137">
                  <c:v>3.5840000000000001</c:v>
                </c:pt>
                <c:pt idx="2138">
                  <c:v>3.5849000000000002</c:v>
                </c:pt>
                <c:pt idx="2139">
                  <c:v>3.5865</c:v>
                </c:pt>
                <c:pt idx="2140">
                  <c:v>3.5872999999999999</c:v>
                </c:pt>
                <c:pt idx="2141">
                  <c:v>3.5872999999999999</c:v>
                </c:pt>
                <c:pt idx="2142">
                  <c:v>3.5880999999999998</c:v>
                </c:pt>
                <c:pt idx="2143">
                  <c:v>3.5889000000000002</c:v>
                </c:pt>
                <c:pt idx="2144">
                  <c:v>3.5914000000000001</c:v>
                </c:pt>
                <c:pt idx="2145">
                  <c:v>3.5905999999999998</c:v>
                </c:pt>
                <c:pt idx="2146">
                  <c:v>3.5889000000000002</c:v>
                </c:pt>
                <c:pt idx="2147">
                  <c:v>3.5865</c:v>
                </c:pt>
                <c:pt idx="2148">
                  <c:v>3.5857000000000001</c:v>
                </c:pt>
                <c:pt idx="2149">
                  <c:v>3.5857000000000001</c:v>
                </c:pt>
                <c:pt idx="2150">
                  <c:v>3.5849000000000002</c:v>
                </c:pt>
                <c:pt idx="2151">
                  <c:v>3.5865</c:v>
                </c:pt>
                <c:pt idx="2152">
                  <c:v>3.5872999999999999</c:v>
                </c:pt>
                <c:pt idx="2153">
                  <c:v>3.5872999999999999</c:v>
                </c:pt>
                <c:pt idx="2154">
                  <c:v>3.5872999999999999</c:v>
                </c:pt>
                <c:pt idx="2155">
                  <c:v>3.5872999999999999</c:v>
                </c:pt>
                <c:pt idx="2156">
                  <c:v>3.5897000000000001</c:v>
                </c:pt>
                <c:pt idx="2157">
                  <c:v>3.5897000000000001</c:v>
                </c:pt>
                <c:pt idx="2158">
                  <c:v>3.5905999999999998</c:v>
                </c:pt>
                <c:pt idx="2159">
                  <c:v>3.5889000000000002</c:v>
                </c:pt>
                <c:pt idx="2160">
                  <c:v>3.5865</c:v>
                </c:pt>
                <c:pt idx="2161">
                  <c:v>3.5849000000000002</c:v>
                </c:pt>
                <c:pt idx="2162">
                  <c:v>3.5857000000000001</c:v>
                </c:pt>
                <c:pt idx="2163">
                  <c:v>3.5872999999999999</c:v>
                </c:pt>
                <c:pt idx="2164">
                  <c:v>3.5872999999999999</c:v>
                </c:pt>
                <c:pt idx="2165">
                  <c:v>3.5849000000000002</c:v>
                </c:pt>
                <c:pt idx="2166">
                  <c:v>3.5832000000000002</c:v>
                </c:pt>
                <c:pt idx="2167">
                  <c:v>3.5832000000000002</c:v>
                </c:pt>
                <c:pt idx="2168">
                  <c:v>3.5857000000000001</c:v>
                </c:pt>
                <c:pt idx="2169">
                  <c:v>3.5872999999999999</c:v>
                </c:pt>
                <c:pt idx="2170">
                  <c:v>3.5840000000000001</c:v>
                </c:pt>
                <c:pt idx="2171">
                  <c:v>3.5815999999999999</c:v>
                </c:pt>
                <c:pt idx="2172">
                  <c:v>3.5808</c:v>
                </c:pt>
                <c:pt idx="2173">
                  <c:v>3.5840000000000001</c:v>
                </c:pt>
                <c:pt idx="2174">
                  <c:v>3.5849000000000002</c:v>
                </c:pt>
                <c:pt idx="2175">
                  <c:v>3.5865</c:v>
                </c:pt>
                <c:pt idx="2176">
                  <c:v>3.5889000000000002</c:v>
                </c:pt>
                <c:pt idx="2177">
                  <c:v>3.5922000000000001</c:v>
                </c:pt>
                <c:pt idx="2178">
                  <c:v>3.5937999999999999</c:v>
                </c:pt>
                <c:pt idx="2179">
                  <c:v>3.5937999999999999</c:v>
                </c:pt>
                <c:pt idx="2180">
                  <c:v>3.5922000000000001</c:v>
                </c:pt>
                <c:pt idx="2181">
                  <c:v>3.5905999999999998</c:v>
                </c:pt>
                <c:pt idx="2182">
                  <c:v>3.5889000000000002</c:v>
                </c:pt>
                <c:pt idx="2183">
                  <c:v>3.5905999999999998</c:v>
                </c:pt>
                <c:pt idx="2184">
                  <c:v>3.5914000000000001</c:v>
                </c:pt>
                <c:pt idx="2185">
                  <c:v>3.593</c:v>
                </c:pt>
                <c:pt idx="2186">
                  <c:v>3.5922000000000001</c:v>
                </c:pt>
                <c:pt idx="2187">
                  <c:v>3.5905999999999998</c:v>
                </c:pt>
                <c:pt idx="2188">
                  <c:v>3.5880999999999998</c:v>
                </c:pt>
                <c:pt idx="2189">
                  <c:v>3.5865</c:v>
                </c:pt>
                <c:pt idx="2190">
                  <c:v>3.5880999999999998</c:v>
                </c:pt>
                <c:pt idx="2191">
                  <c:v>3.5905999999999998</c:v>
                </c:pt>
                <c:pt idx="2192">
                  <c:v>3.593</c:v>
                </c:pt>
                <c:pt idx="2193">
                  <c:v>3.5905999999999998</c:v>
                </c:pt>
                <c:pt idx="2194">
                  <c:v>3.5897000000000001</c:v>
                </c:pt>
                <c:pt idx="2195">
                  <c:v>3.5889000000000002</c:v>
                </c:pt>
                <c:pt idx="2196">
                  <c:v>3.5922000000000001</c:v>
                </c:pt>
                <c:pt idx="2197">
                  <c:v>3.5937999999999999</c:v>
                </c:pt>
                <c:pt idx="2198">
                  <c:v>3.5937999999999999</c:v>
                </c:pt>
                <c:pt idx="2199">
                  <c:v>3.5937999999999999</c:v>
                </c:pt>
                <c:pt idx="2200">
                  <c:v>3.5954000000000002</c:v>
                </c:pt>
                <c:pt idx="2201">
                  <c:v>3.5979000000000001</c:v>
                </c:pt>
                <c:pt idx="2202">
                  <c:v>3.5987</c:v>
                </c:pt>
                <c:pt idx="2203">
                  <c:v>3.5971000000000002</c:v>
                </c:pt>
                <c:pt idx="2204">
                  <c:v>3.5937999999999999</c:v>
                </c:pt>
                <c:pt idx="2205">
                  <c:v>3.5905999999999998</c:v>
                </c:pt>
                <c:pt idx="2206">
                  <c:v>3.5872999999999999</c:v>
                </c:pt>
                <c:pt idx="2207">
                  <c:v>3.5865</c:v>
                </c:pt>
                <c:pt idx="2208">
                  <c:v>3.5872999999999999</c:v>
                </c:pt>
                <c:pt idx="2209">
                  <c:v>3.5889000000000002</c:v>
                </c:pt>
                <c:pt idx="2210">
                  <c:v>3.5905999999999998</c:v>
                </c:pt>
                <c:pt idx="2211">
                  <c:v>3.5914000000000001</c:v>
                </c:pt>
                <c:pt idx="2212">
                  <c:v>3.5922000000000001</c:v>
                </c:pt>
                <c:pt idx="2213">
                  <c:v>3.593</c:v>
                </c:pt>
                <c:pt idx="2214">
                  <c:v>3.5937999999999999</c:v>
                </c:pt>
                <c:pt idx="2215">
                  <c:v>3.593</c:v>
                </c:pt>
                <c:pt idx="2216">
                  <c:v>3.5914000000000001</c:v>
                </c:pt>
                <c:pt idx="2217">
                  <c:v>3.5897000000000001</c:v>
                </c:pt>
                <c:pt idx="2218">
                  <c:v>3.5905999999999998</c:v>
                </c:pt>
                <c:pt idx="2219">
                  <c:v>3.5922000000000001</c:v>
                </c:pt>
                <c:pt idx="2220">
                  <c:v>3.5914000000000001</c:v>
                </c:pt>
                <c:pt idx="2221">
                  <c:v>3.5905999999999998</c:v>
                </c:pt>
                <c:pt idx="2222">
                  <c:v>3.5889000000000002</c:v>
                </c:pt>
                <c:pt idx="2223">
                  <c:v>3.5897000000000001</c:v>
                </c:pt>
                <c:pt idx="2224">
                  <c:v>3.5905999999999998</c:v>
                </c:pt>
                <c:pt idx="2225">
                  <c:v>3.5914000000000001</c:v>
                </c:pt>
                <c:pt idx="2226">
                  <c:v>3.593</c:v>
                </c:pt>
                <c:pt idx="2227">
                  <c:v>3.5945999999999998</c:v>
                </c:pt>
                <c:pt idx="2228">
                  <c:v>3.5971000000000002</c:v>
                </c:pt>
                <c:pt idx="2229">
                  <c:v>3.5954000000000002</c:v>
                </c:pt>
                <c:pt idx="2230">
                  <c:v>3.593</c:v>
                </c:pt>
                <c:pt idx="2231">
                  <c:v>3.5897000000000001</c:v>
                </c:pt>
                <c:pt idx="2232">
                  <c:v>3.5905999999999998</c:v>
                </c:pt>
                <c:pt idx="2233">
                  <c:v>3.5914000000000001</c:v>
                </c:pt>
                <c:pt idx="2234">
                  <c:v>3.5937999999999999</c:v>
                </c:pt>
                <c:pt idx="2235">
                  <c:v>3.5945999999999998</c:v>
                </c:pt>
                <c:pt idx="2236">
                  <c:v>3.5937999999999999</c:v>
                </c:pt>
                <c:pt idx="2237">
                  <c:v>3.5945999999999998</c:v>
                </c:pt>
                <c:pt idx="2238">
                  <c:v>3.5937999999999999</c:v>
                </c:pt>
                <c:pt idx="2239">
                  <c:v>3.5937999999999999</c:v>
                </c:pt>
                <c:pt idx="2240">
                  <c:v>3.5922000000000001</c:v>
                </c:pt>
                <c:pt idx="2241">
                  <c:v>3.5945999999999998</c:v>
                </c:pt>
                <c:pt idx="2242">
                  <c:v>3.5971000000000002</c:v>
                </c:pt>
                <c:pt idx="2243">
                  <c:v>3.5979000000000001</c:v>
                </c:pt>
                <c:pt idx="2244">
                  <c:v>3.5979000000000001</c:v>
                </c:pt>
                <c:pt idx="2245">
                  <c:v>3.5979000000000001</c:v>
                </c:pt>
                <c:pt idx="2246">
                  <c:v>3.5987</c:v>
                </c:pt>
                <c:pt idx="2247">
                  <c:v>3.5979000000000001</c:v>
                </c:pt>
                <c:pt idx="2248">
                  <c:v>3.5962999999999998</c:v>
                </c:pt>
                <c:pt idx="2249">
                  <c:v>3.5937999999999999</c:v>
                </c:pt>
                <c:pt idx="2250">
                  <c:v>3.593</c:v>
                </c:pt>
                <c:pt idx="2251">
                  <c:v>3.5937999999999999</c:v>
                </c:pt>
                <c:pt idx="2252">
                  <c:v>3.5954000000000002</c:v>
                </c:pt>
                <c:pt idx="2253">
                  <c:v>3.5945999999999998</c:v>
                </c:pt>
                <c:pt idx="2254">
                  <c:v>3.593</c:v>
                </c:pt>
                <c:pt idx="2255">
                  <c:v>3.593</c:v>
                </c:pt>
                <c:pt idx="2256">
                  <c:v>3.5945999999999998</c:v>
                </c:pt>
                <c:pt idx="2257">
                  <c:v>3.5945999999999998</c:v>
                </c:pt>
                <c:pt idx="2258">
                  <c:v>3.593</c:v>
                </c:pt>
                <c:pt idx="2259">
                  <c:v>3.593</c:v>
                </c:pt>
                <c:pt idx="2260">
                  <c:v>3.5954000000000002</c:v>
                </c:pt>
                <c:pt idx="2261">
                  <c:v>3.5987</c:v>
                </c:pt>
                <c:pt idx="2262">
                  <c:v>3.6002999999999998</c:v>
                </c:pt>
                <c:pt idx="2263">
                  <c:v>3.6036000000000001</c:v>
                </c:pt>
                <c:pt idx="2264">
                  <c:v>3.6027999999999998</c:v>
                </c:pt>
                <c:pt idx="2265">
                  <c:v>3.6002999999999998</c:v>
                </c:pt>
                <c:pt idx="2266">
                  <c:v>3.5962999999999998</c:v>
                </c:pt>
                <c:pt idx="2267">
                  <c:v>3.5954000000000002</c:v>
                </c:pt>
                <c:pt idx="2268">
                  <c:v>3.5962999999999998</c:v>
                </c:pt>
                <c:pt idx="2269">
                  <c:v>3.5962999999999998</c:v>
                </c:pt>
                <c:pt idx="2270">
                  <c:v>3.5954000000000002</c:v>
                </c:pt>
                <c:pt idx="2271">
                  <c:v>3.5954000000000002</c:v>
                </c:pt>
                <c:pt idx="2272">
                  <c:v>3.5962999999999998</c:v>
                </c:pt>
                <c:pt idx="2273">
                  <c:v>3.5971000000000002</c:v>
                </c:pt>
                <c:pt idx="2274">
                  <c:v>3.5971000000000002</c:v>
                </c:pt>
                <c:pt idx="2275">
                  <c:v>3.5971000000000002</c:v>
                </c:pt>
                <c:pt idx="2276">
                  <c:v>3.5954000000000002</c:v>
                </c:pt>
                <c:pt idx="2277">
                  <c:v>3.5945999999999998</c:v>
                </c:pt>
                <c:pt idx="2278">
                  <c:v>3.5954000000000002</c:v>
                </c:pt>
                <c:pt idx="2279">
                  <c:v>3.5979000000000001</c:v>
                </c:pt>
                <c:pt idx="2280">
                  <c:v>3.5994999999999999</c:v>
                </c:pt>
                <c:pt idx="2281">
                  <c:v>3.5994999999999999</c:v>
                </c:pt>
                <c:pt idx="2282">
                  <c:v>3.5994999999999999</c:v>
                </c:pt>
                <c:pt idx="2283">
                  <c:v>3.5987</c:v>
                </c:pt>
                <c:pt idx="2284">
                  <c:v>3.5994999999999999</c:v>
                </c:pt>
                <c:pt idx="2285">
                  <c:v>3.6002999999999998</c:v>
                </c:pt>
                <c:pt idx="2286">
                  <c:v>3.5994999999999999</c:v>
                </c:pt>
                <c:pt idx="2287">
                  <c:v>3.5979000000000001</c:v>
                </c:pt>
                <c:pt idx="2288">
                  <c:v>3.5979000000000001</c:v>
                </c:pt>
                <c:pt idx="2289">
                  <c:v>3.5994999999999999</c:v>
                </c:pt>
                <c:pt idx="2290">
                  <c:v>3.5994999999999999</c:v>
                </c:pt>
                <c:pt idx="2291">
                  <c:v>3.5971000000000002</c:v>
                </c:pt>
                <c:pt idx="2292">
                  <c:v>3.5962999999999998</c:v>
                </c:pt>
                <c:pt idx="2293">
                  <c:v>3.5971000000000002</c:v>
                </c:pt>
                <c:pt idx="2294">
                  <c:v>3.5979000000000001</c:v>
                </c:pt>
                <c:pt idx="2295">
                  <c:v>3.5979000000000001</c:v>
                </c:pt>
                <c:pt idx="2296">
                  <c:v>3.5979000000000001</c:v>
                </c:pt>
                <c:pt idx="2297">
                  <c:v>3.5971000000000002</c:v>
                </c:pt>
                <c:pt idx="2298">
                  <c:v>3.5962999999999998</c:v>
                </c:pt>
                <c:pt idx="2299">
                  <c:v>3.5954000000000002</c:v>
                </c:pt>
                <c:pt idx="2300">
                  <c:v>3.5971000000000002</c:v>
                </c:pt>
                <c:pt idx="2301">
                  <c:v>3.6002999999999998</c:v>
                </c:pt>
                <c:pt idx="2302">
                  <c:v>3.6036000000000001</c:v>
                </c:pt>
                <c:pt idx="2303">
                  <c:v>3.6052</c:v>
                </c:pt>
                <c:pt idx="2304">
                  <c:v>3.6052</c:v>
                </c:pt>
                <c:pt idx="2305">
                  <c:v>3.6052</c:v>
                </c:pt>
                <c:pt idx="2306">
                  <c:v>3.6044</c:v>
                </c:pt>
                <c:pt idx="2307">
                  <c:v>3.6011000000000002</c:v>
                </c:pt>
                <c:pt idx="2308">
                  <c:v>3.5994999999999999</c:v>
                </c:pt>
                <c:pt idx="2309">
                  <c:v>3.5994999999999999</c:v>
                </c:pt>
                <c:pt idx="2310">
                  <c:v>3.6027999999999998</c:v>
                </c:pt>
                <c:pt idx="2311">
                  <c:v>3.6019999999999999</c:v>
                </c:pt>
                <c:pt idx="2312">
                  <c:v>3.6002999999999998</c:v>
                </c:pt>
                <c:pt idx="2313">
                  <c:v>3.6002999999999998</c:v>
                </c:pt>
                <c:pt idx="2314">
                  <c:v>3.6027999999999998</c:v>
                </c:pt>
                <c:pt idx="2315">
                  <c:v>3.6059999999999999</c:v>
                </c:pt>
                <c:pt idx="2316">
                  <c:v>3.6067999999999998</c:v>
                </c:pt>
                <c:pt idx="2317">
                  <c:v>3.6052</c:v>
                </c:pt>
                <c:pt idx="2318">
                  <c:v>3.6044</c:v>
                </c:pt>
                <c:pt idx="2319">
                  <c:v>3.6036000000000001</c:v>
                </c:pt>
                <c:pt idx="2320">
                  <c:v>3.6044</c:v>
                </c:pt>
                <c:pt idx="2321">
                  <c:v>3.6052</c:v>
                </c:pt>
                <c:pt idx="2322">
                  <c:v>3.6059999999999999</c:v>
                </c:pt>
                <c:pt idx="2323">
                  <c:v>3.6052</c:v>
                </c:pt>
                <c:pt idx="2324">
                  <c:v>3.6019999999999999</c:v>
                </c:pt>
                <c:pt idx="2325">
                  <c:v>3.6002999999999998</c:v>
                </c:pt>
                <c:pt idx="2326">
                  <c:v>3.6002999999999998</c:v>
                </c:pt>
                <c:pt idx="2327">
                  <c:v>3.6011000000000002</c:v>
                </c:pt>
                <c:pt idx="2328">
                  <c:v>3.6011000000000002</c:v>
                </c:pt>
                <c:pt idx="2329">
                  <c:v>3.6002999999999998</c:v>
                </c:pt>
                <c:pt idx="2330">
                  <c:v>3.6011000000000002</c:v>
                </c:pt>
                <c:pt idx="2331">
                  <c:v>3.6027999999999998</c:v>
                </c:pt>
                <c:pt idx="2332">
                  <c:v>3.6044</c:v>
                </c:pt>
                <c:pt idx="2333">
                  <c:v>3.6044</c:v>
                </c:pt>
                <c:pt idx="2334">
                  <c:v>3.6019999999999999</c:v>
                </c:pt>
                <c:pt idx="2335">
                  <c:v>3.6002999999999998</c:v>
                </c:pt>
                <c:pt idx="2336">
                  <c:v>3.6002999999999998</c:v>
                </c:pt>
                <c:pt idx="2337">
                  <c:v>3.6019999999999999</c:v>
                </c:pt>
                <c:pt idx="2338">
                  <c:v>3.6036000000000001</c:v>
                </c:pt>
                <c:pt idx="2339">
                  <c:v>3.6044</c:v>
                </c:pt>
                <c:pt idx="2340">
                  <c:v>3.6052</c:v>
                </c:pt>
                <c:pt idx="2341">
                  <c:v>3.6059999999999999</c:v>
                </c:pt>
                <c:pt idx="2342">
                  <c:v>3.6059999999999999</c:v>
                </c:pt>
                <c:pt idx="2343">
                  <c:v>3.6052</c:v>
                </c:pt>
                <c:pt idx="2344">
                  <c:v>3.6052</c:v>
                </c:pt>
                <c:pt idx="2345">
                  <c:v>3.6036000000000001</c:v>
                </c:pt>
                <c:pt idx="2346">
                  <c:v>3.6044</c:v>
                </c:pt>
                <c:pt idx="2347">
                  <c:v>3.6044</c:v>
                </c:pt>
                <c:pt idx="2348">
                  <c:v>3.6076999999999999</c:v>
                </c:pt>
                <c:pt idx="2349">
                  <c:v>3.6076999999999999</c:v>
                </c:pt>
                <c:pt idx="2350">
                  <c:v>3.6059999999999999</c:v>
                </c:pt>
                <c:pt idx="2351">
                  <c:v>3.6036000000000001</c:v>
                </c:pt>
                <c:pt idx="2352">
                  <c:v>3.6011000000000002</c:v>
                </c:pt>
                <c:pt idx="2353">
                  <c:v>3.6002999999999998</c:v>
                </c:pt>
                <c:pt idx="2354">
                  <c:v>3.6011000000000002</c:v>
                </c:pt>
                <c:pt idx="2355">
                  <c:v>3.6052</c:v>
                </c:pt>
                <c:pt idx="2356">
                  <c:v>3.6076999999999999</c:v>
                </c:pt>
                <c:pt idx="2357">
                  <c:v>3.6076999999999999</c:v>
                </c:pt>
                <c:pt idx="2358">
                  <c:v>3.6052</c:v>
                </c:pt>
                <c:pt idx="2359">
                  <c:v>3.6059999999999999</c:v>
                </c:pt>
                <c:pt idx="2360">
                  <c:v>3.6067999999999998</c:v>
                </c:pt>
                <c:pt idx="2361">
                  <c:v>3.6076999999999999</c:v>
                </c:pt>
                <c:pt idx="2362">
                  <c:v>3.6067999999999998</c:v>
                </c:pt>
                <c:pt idx="2363">
                  <c:v>3.6076999999999999</c:v>
                </c:pt>
                <c:pt idx="2364">
                  <c:v>3.6101000000000001</c:v>
                </c:pt>
                <c:pt idx="2365">
                  <c:v>3.6101000000000001</c:v>
                </c:pt>
                <c:pt idx="2366">
                  <c:v>3.6084999999999998</c:v>
                </c:pt>
                <c:pt idx="2367">
                  <c:v>3.6093000000000002</c:v>
                </c:pt>
                <c:pt idx="2368">
                  <c:v>3.6101000000000001</c:v>
                </c:pt>
                <c:pt idx="2369">
                  <c:v>3.6124999999999998</c:v>
                </c:pt>
                <c:pt idx="2370">
                  <c:v>3.6084999999999998</c:v>
                </c:pt>
                <c:pt idx="2371">
                  <c:v>3.6084999999999998</c:v>
                </c:pt>
                <c:pt idx="2372">
                  <c:v>3.6084999999999998</c:v>
                </c:pt>
                <c:pt idx="2373">
                  <c:v>3.6101000000000001</c:v>
                </c:pt>
                <c:pt idx="2374">
                  <c:v>3.6084999999999998</c:v>
                </c:pt>
                <c:pt idx="2375">
                  <c:v>3.6076999999999999</c:v>
                </c:pt>
                <c:pt idx="2376">
                  <c:v>3.6067999999999998</c:v>
                </c:pt>
                <c:pt idx="2377">
                  <c:v>3.6084999999999998</c:v>
                </c:pt>
                <c:pt idx="2378">
                  <c:v>3.6101000000000001</c:v>
                </c:pt>
                <c:pt idx="2379">
                  <c:v>3.6116999999999999</c:v>
                </c:pt>
                <c:pt idx="2380">
                  <c:v>3.6116999999999999</c:v>
                </c:pt>
                <c:pt idx="2381">
                  <c:v>3.6101000000000001</c:v>
                </c:pt>
                <c:pt idx="2382">
                  <c:v>3.6093000000000002</c:v>
                </c:pt>
                <c:pt idx="2383">
                  <c:v>3.6093000000000002</c:v>
                </c:pt>
                <c:pt idx="2384">
                  <c:v>3.6076999999999999</c:v>
                </c:pt>
                <c:pt idx="2385">
                  <c:v>3.6067999999999998</c:v>
                </c:pt>
                <c:pt idx="2386">
                  <c:v>3.6076999999999999</c:v>
                </c:pt>
                <c:pt idx="2387">
                  <c:v>3.6101000000000001</c:v>
                </c:pt>
                <c:pt idx="2388">
                  <c:v>3.6109</c:v>
                </c:pt>
                <c:pt idx="2389">
                  <c:v>3.6109</c:v>
                </c:pt>
                <c:pt idx="2390">
                  <c:v>3.6093000000000002</c:v>
                </c:pt>
                <c:pt idx="2391">
                  <c:v>3.6067999999999998</c:v>
                </c:pt>
                <c:pt idx="2392">
                  <c:v>3.6052</c:v>
                </c:pt>
                <c:pt idx="2393">
                  <c:v>3.6059999999999999</c:v>
                </c:pt>
                <c:pt idx="2394">
                  <c:v>3.6076999999999999</c:v>
                </c:pt>
                <c:pt idx="2395">
                  <c:v>3.6076999999999999</c:v>
                </c:pt>
                <c:pt idx="2396">
                  <c:v>3.6076999999999999</c:v>
                </c:pt>
                <c:pt idx="2397">
                  <c:v>3.6076999999999999</c:v>
                </c:pt>
                <c:pt idx="2398">
                  <c:v>3.6084999999999998</c:v>
                </c:pt>
                <c:pt idx="2399">
                  <c:v>3.6084999999999998</c:v>
                </c:pt>
                <c:pt idx="2400">
                  <c:v>3.6084999999999998</c:v>
                </c:pt>
                <c:pt idx="2401">
                  <c:v>3.6076999999999999</c:v>
                </c:pt>
                <c:pt idx="2402">
                  <c:v>3.6076999999999999</c:v>
                </c:pt>
                <c:pt idx="2403">
                  <c:v>3.6093000000000002</c:v>
                </c:pt>
                <c:pt idx="2404">
                  <c:v>3.6101000000000001</c:v>
                </c:pt>
                <c:pt idx="2405">
                  <c:v>3.6093000000000002</c:v>
                </c:pt>
                <c:pt idx="2406">
                  <c:v>3.6101000000000001</c:v>
                </c:pt>
                <c:pt idx="2407">
                  <c:v>3.6101000000000001</c:v>
                </c:pt>
                <c:pt idx="2408">
                  <c:v>3.6116999999999999</c:v>
                </c:pt>
                <c:pt idx="2409">
                  <c:v>3.6116999999999999</c:v>
                </c:pt>
                <c:pt idx="2410">
                  <c:v>3.6116999999999999</c:v>
                </c:pt>
                <c:pt idx="2411">
                  <c:v>3.6109</c:v>
                </c:pt>
                <c:pt idx="2412">
                  <c:v>3.6093000000000002</c:v>
                </c:pt>
                <c:pt idx="2413">
                  <c:v>3.6101000000000001</c:v>
                </c:pt>
                <c:pt idx="2414">
                  <c:v>3.6109</c:v>
                </c:pt>
                <c:pt idx="2415">
                  <c:v>3.6116999999999999</c:v>
                </c:pt>
                <c:pt idx="2416">
                  <c:v>3.6124999999999998</c:v>
                </c:pt>
                <c:pt idx="2417">
                  <c:v>3.6133000000000002</c:v>
                </c:pt>
                <c:pt idx="2418">
                  <c:v>3.6124999999999998</c:v>
                </c:pt>
                <c:pt idx="2419">
                  <c:v>3.6109</c:v>
                </c:pt>
                <c:pt idx="2420">
                  <c:v>3.6084999999999998</c:v>
                </c:pt>
                <c:pt idx="2421">
                  <c:v>3.6101000000000001</c:v>
                </c:pt>
                <c:pt idx="2422">
                  <c:v>3.6116999999999999</c:v>
                </c:pt>
                <c:pt idx="2423">
                  <c:v>3.6133000000000002</c:v>
                </c:pt>
                <c:pt idx="2424">
                  <c:v>3.6124999999999998</c:v>
                </c:pt>
                <c:pt idx="2425">
                  <c:v>3.6141999999999999</c:v>
                </c:pt>
                <c:pt idx="2426">
                  <c:v>3.6166</c:v>
                </c:pt>
                <c:pt idx="2427">
                  <c:v>3.6173999999999999</c:v>
                </c:pt>
                <c:pt idx="2428">
                  <c:v>3.6141999999999999</c:v>
                </c:pt>
                <c:pt idx="2429">
                  <c:v>3.6124999999999998</c:v>
                </c:pt>
                <c:pt idx="2430">
                  <c:v>3.6124999999999998</c:v>
                </c:pt>
                <c:pt idx="2431">
                  <c:v>3.6141999999999999</c:v>
                </c:pt>
                <c:pt idx="2432">
                  <c:v>3.6141999999999999</c:v>
                </c:pt>
                <c:pt idx="2433">
                  <c:v>3.6141999999999999</c:v>
                </c:pt>
                <c:pt idx="2434">
                  <c:v>3.6116999999999999</c:v>
                </c:pt>
                <c:pt idx="2435">
                  <c:v>3.6093000000000002</c:v>
                </c:pt>
                <c:pt idx="2436">
                  <c:v>3.6084999999999998</c:v>
                </c:pt>
                <c:pt idx="2437">
                  <c:v>3.6084999999999998</c:v>
                </c:pt>
                <c:pt idx="2438">
                  <c:v>3.6093000000000002</c:v>
                </c:pt>
                <c:pt idx="2439">
                  <c:v>3.6076999999999999</c:v>
                </c:pt>
                <c:pt idx="2440">
                  <c:v>3.6076999999999999</c:v>
                </c:pt>
                <c:pt idx="2441">
                  <c:v>3.6076999999999999</c:v>
                </c:pt>
                <c:pt idx="2442">
                  <c:v>3.6093000000000002</c:v>
                </c:pt>
                <c:pt idx="2443">
                  <c:v>3.6109</c:v>
                </c:pt>
                <c:pt idx="2444">
                  <c:v>3.6124999999999998</c:v>
                </c:pt>
                <c:pt idx="2445">
                  <c:v>3.6124999999999998</c:v>
                </c:pt>
                <c:pt idx="2446">
                  <c:v>3.6133000000000002</c:v>
                </c:pt>
                <c:pt idx="2447">
                  <c:v>3.6133000000000002</c:v>
                </c:pt>
                <c:pt idx="2448">
                  <c:v>3.6141999999999999</c:v>
                </c:pt>
                <c:pt idx="2449">
                  <c:v>3.6150000000000002</c:v>
                </c:pt>
                <c:pt idx="2450">
                  <c:v>3.6150000000000002</c:v>
                </c:pt>
                <c:pt idx="2451">
                  <c:v>3.6150000000000002</c:v>
                </c:pt>
                <c:pt idx="2452">
                  <c:v>3.6141999999999999</c:v>
                </c:pt>
                <c:pt idx="2453">
                  <c:v>3.6141999999999999</c:v>
                </c:pt>
                <c:pt idx="2454">
                  <c:v>3.6133000000000002</c:v>
                </c:pt>
                <c:pt idx="2455">
                  <c:v>3.6133000000000002</c:v>
                </c:pt>
                <c:pt idx="2456">
                  <c:v>3.6158000000000001</c:v>
                </c:pt>
                <c:pt idx="2457">
                  <c:v>3.6190000000000002</c:v>
                </c:pt>
                <c:pt idx="2458">
                  <c:v>3.6206999999999998</c:v>
                </c:pt>
                <c:pt idx="2459">
                  <c:v>3.6190000000000002</c:v>
                </c:pt>
                <c:pt idx="2460">
                  <c:v>3.6158000000000001</c:v>
                </c:pt>
                <c:pt idx="2461">
                  <c:v>3.6116999999999999</c:v>
                </c:pt>
                <c:pt idx="2462">
                  <c:v>3.6084999999999998</c:v>
                </c:pt>
                <c:pt idx="2463">
                  <c:v>3.6093000000000002</c:v>
                </c:pt>
                <c:pt idx="2464">
                  <c:v>3.6101000000000001</c:v>
                </c:pt>
                <c:pt idx="2465">
                  <c:v>3.6101000000000001</c:v>
                </c:pt>
                <c:pt idx="2466">
                  <c:v>3.6076999999999999</c:v>
                </c:pt>
                <c:pt idx="2467">
                  <c:v>3.6093000000000002</c:v>
                </c:pt>
                <c:pt idx="2468">
                  <c:v>3.6116999999999999</c:v>
                </c:pt>
                <c:pt idx="2469">
                  <c:v>3.6141999999999999</c:v>
                </c:pt>
                <c:pt idx="2470">
                  <c:v>3.6133000000000002</c:v>
                </c:pt>
                <c:pt idx="2471">
                  <c:v>3.6141999999999999</c:v>
                </c:pt>
                <c:pt idx="2472">
                  <c:v>3.6150000000000002</c:v>
                </c:pt>
                <c:pt idx="2473">
                  <c:v>3.6158000000000001</c:v>
                </c:pt>
                <c:pt idx="2474">
                  <c:v>3.6141999999999999</c:v>
                </c:pt>
                <c:pt idx="2475">
                  <c:v>3.6109</c:v>
                </c:pt>
                <c:pt idx="2476">
                  <c:v>3.6084999999999998</c:v>
                </c:pt>
                <c:pt idx="2477">
                  <c:v>3.6076999999999999</c:v>
                </c:pt>
                <c:pt idx="2478">
                  <c:v>3.6101000000000001</c:v>
                </c:pt>
                <c:pt idx="2479">
                  <c:v>3.6124999999999998</c:v>
                </c:pt>
                <c:pt idx="2480">
                  <c:v>3.6150000000000002</c:v>
                </c:pt>
                <c:pt idx="2481">
                  <c:v>3.6141999999999999</c:v>
                </c:pt>
                <c:pt idx="2482">
                  <c:v>3.6158000000000001</c:v>
                </c:pt>
                <c:pt idx="2483">
                  <c:v>3.6150000000000002</c:v>
                </c:pt>
                <c:pt idx="2484">
                  <c:v>3.6150000000000002</c:v>
                </c:pt>
                <c:pt idx="2485">
                  <c:v>3.6141999999999999</c:v>
                </c:pt>
                <c:pt idx="2486">
                  <c:v>3.6166</c:v>
                </c:pt>
                <c:pt idx="2487">
                  <c:v>3.6198999999999999</c:v>
                </c:pt>
                <c:pt idx="2488">
                  <c:v>3.6206999999999998</c:v>
                </c:pt>
                <c:pt idx="2489">
                  <c:v>3.6190000000000002</c:v>
                </c:pt>
                <c:pt idx="2490">
                  <c:v>3.6181999999999999</c:v>
                </c:pt>
                <c:pt idx="2491">
                  <c:v>3.6173999999999999</c:v>
                </c:pt>
                <c:pt idx="2492">
                  <c:v>3.6166</c:v>
                </c:pt>
                <c:pt idx="2493">
                  <c:v>3.6158000000000001</c:v>
                </c:pt>
                <c:pt idx="2494">
                  <c:v>3.6166</c:v>
                </c:pt>
                <c:pt idx="2495">
                  <c:v>3.6181999999999999</c:v>
                </c:pt>
                <c:pt idx="2496">
                  <c:v>3.6190000000000002</c:v>
                </c:pt>
                <c:pt idx="2497">
                  <c:v>3.6181999999999999</c:v>
                </c:pt>
                <c:pt idx="2498">
                  <c:v>3.6166</c:v>
                </c:pt>
                <c:pt idx="2499">
                  <c:v>3.6141999999999999</c:v>
                </c:pt>
                <c:pt idx="2500">
                  <c:v>3.6124999999999998</c:v>
                </c:pt>
                <c:pt idx="2501">
                  <c:v>3.6116999999999999</c:v>
                </c:pt>
                <c:pt idx="2502">
                  <c:v>3.6124999999999998</c:v>
                </c:pt>
                <c:pt idx="2503">
                  <c:v>3.6141999999999999</c:v>
                </c:pt>
                <c:pt idx="2504">
                  <c:v>3.6166</c:v>
                </c:pt>
                <c:pt idx="2505">
                  <c:v>3.6181999999999999</c:v>
                </c:pt>
                <c:pt idx="2506">
                  <c:v>3.6173999999999999</c:v>
                </c:pt>
                <c:pt idx="2507">
                  <c:v>3.6158000000000001</c:v>
                </c:pt>
                <c:pt idx="2508">
                  <c:v>3.6158000000000001</c:v>
                </c:pt>
                <c:pt idx="2509">
                  <c:v>3.6166</c:v>
                </c:pt>
                <c:pt idx="2510">
                  <c:v>3.6181999999999999</c:v>
                </c:pt>
                <c:pt idx="2511">
                  <c:v>3.6166</c:v>
                </c:pt>
                <c:pt idx="2512">
                  <c:v>3.6173999999999999</c:v>
                </c:pt>
                <c:pt idx="2513">
                  <c:v>3.6198999999999999</c:v>
                </c:pt>
                <c:pt idx="2514">
                  <c:v>3.6223000000000001</c:v>
                </c:pt>
                <c:pt idx="2515">
                  <c:v>3.6223000000000001</c:v>
                </c:pt>
                <c:pt idx="2516">
                  <c:v>3.6190000000000002</c:v>
                </c:pt>
                <c:pt idx="2517">
                  <c:v>3.6166</c:v>
                </c:pt>
                <c:pt idx="2518">
                  <c:v>3.6150000000000002</c:v>
                </c:pt>
                <c:pt idx="2519">
                  <c:v>3.6150000000000002</c:v>
                </c:pt>
                <c:pt idx="2520">
                  <c:v>3.6150000000000002</c:v>
                </c:pt>
                <c:pt idx="2521">
                  <c:v>3.6158000000000001</c:v>
                </c:pt>
                <c:pt idx="2522">
                  <c:v>3.6173999999999999</c:v>
                </c:pt>
                <c:pt idx="2523">
                  <c:v>3.6198999999999999</c:v>
                </c:pt>
                <c:pt idx="2524">
                  <c:v>3.6198999999999999</c:v>
                </c:pt>
                <c:pt idx="2525">
                  <c:v>3.6181999999999999</c:v>
                </c:pt>
                <c:pt idx="2526">
                  <c:v>3.6158000000000001</c:v>
                </c:pt>
                <c:pt idx="2527">
                  <c:v>3.6150000000000002</c:v>
                </c:pt>
                <c:pt idx="2528">
                  <c:v>3.6150000000000002</c:v>
                </c:pt>
                <c:pt idx="2529">
                  <c:v>3.6173999999999999</c:v>
                </c:pt>
                <c:pt idx="2530">
                  <c:v>3.6215000000000002</c:v>
                </c:pt>
                <c:pt idx="2531">
                  <c:v>3.6255999999999999</c:v>
                </c:pt>
                <c:pt idx="2532">
                  <c:v>3.6272000000000002</c:v>
                </c:pt>
                <c:pt idx="2533">
                  <c:v>3.6255999999999999</c:v>
                </c:pt>
                <c:pt idx="2534">
                  <c:v>3.6231</c:v>
                </c:pt>
                <c:pt idx="2535">
                  <c:v>3.6215000000000002</c:v>
                </c:pt>
                <c:pt idx="2536">
                  <c:v>3.6206999999999998</c:v>
                </c:pt>
                <c:pt idx="2537">
                  <c:v>3.6198999999999999</c:v>
                </c:pt>
                <c:pt idx="2538">
                  <c:v>3.6198999999999999</c:v>
                </c:pt>
                <c:pt idx="2539">
                  <c:v>3.6206999999999998</c:v>
                </c:pt>
                <c:pt idx="2540">
                  <c:v>3.6223000000000001</c:v>
                </c:pt>
                <c:pt idx="2541">
                  <c:v>3.6223000000000001</c:v>
                </c:pt>
                <c:pt idx="2542">
                  <c:v>3.6223000000000001</c:v>
                </c:pt>
                <c:pt idx="2543">
                  <c:v>3.6215000000000002</c:v>
                </c:pt>
                <c:pt idx="2544">
                  <c:v>3.6190000000000002</c:v>
                </c:pt>
                <c:pt idx="2545">
                  <c:v>3.6173999999999999</c:v>
                </c:pt>
                <c:pt idx="2546">
                  <c:v>3.6166</c:v>
                </c:pt>
                <c:pt idx="2547">
                  <c:v>3.6173999999999999</c:v>
                </c:pt>
                <c:pt idx="2548">
                  <c:v>3.6198999999999999</c:v>
                </c:pt>
                <c:pt idx="2549">
                  <c:v>3.6198999999999999</c:v>
                </c:pt>
                <c:pt idx="2550">
                  <c:v>3.6215000000000002</c:v>
                </c:pt>
                <c:pt idx="2551">
                  <c:v>3.6198999999999999</c:v>
                </c:pt>
                <c:pt idx="2552">
                  <c:v>3.6198999999999999</c:v>
                </c:pt>
                <c:pt idx="2553">
                  <c:v>3.6198999999999999</c:v>
                </c:pt>
                <c:pt idx="2554">
                  <c:v>3.6206999999999998</c:v>
                </c:pt>
                <c:pt idx="2555">
                  <c:v>3.6215000000000002</c:v>
                </c:pt>
                <c:pt idx="2556">
                  <c:v>3.6206999999999998</c:v>
                </c:pt>
                <c:pt idx="2557">
                  <c:v>3.6215000000000002</c:v>
                </c:pt>
                <c:pt idx="2558">
                  <c:v>3.6223000000000001</c:v>
                </c:pt>
                <c:pt idx="2559">
                  <c:v>3.6246999999999998</c:v>
                </c:pt>
                <c:pt idx="2560">
                  <c:v>3.6246999999999998</c:v>
                </c:pt>
                <c:pt idx="2561">
                  <c:v>3.6246999999999998</c:v>
                </c:pt>
                <c:pt idx="2562">
                  <c:v>3.6238999999999999</c:v>
                </c:pt>
                <c:pt idx="2563">
                  <c:v>3.6231</c:v>
                </c:pt>
                <c:pt idx="2564">
                  <c:v>3.6231</c:v>
                </c:pt>
                <c:pt idx="2565">
                  <c:v>3.6215000000000002</c:v>
                </c:pt>
                <c:pt idx="2566">
                  <c:v>3.6206999999999998</c:v>
                </c:pt>
                <c:pt idx="2567">
                  <c:v>3.6190000000000002</c:v>
                </c:pt>
                <c:pt idx="2568">
                  <c:v>3.6190000000000002</c:v>
                </c:pt>
                <c:pt idx="2569">
                  <c:v>3.6190000000000002</c:v>
                </c:pt>
                <c:pt idx="2570">
                  <c:v>3.6190000000000002</c:v>
                </c:pt>
                <c:pt idx="2571">
                  <c:v>3.6198999999999999</c:v>
                </c:pt>
                <c:pt idx="2572">
                  <c:v>3.6215000000000002</c:v>
                </c:pt>
                <c:pt idx="2573">
                  <c:v>3.6215000000000002</c:v>
                </c:pt>
                <c:pt idx="2574">
                  <c:v>3.6223000000000001</c:v>
                </c:pt>
                <c:pt idx="2575">
                  <c:v>3.6231</c:v>
                </c:pt>
                <c:pt idx="2576">
                  <c:v>3.6255999999999999</c:v>
                </c:pt>
                <c:pt idx="2577">
                  <c:v>3.6255999999999999</c:v>
                </c:pt>
                <c:pt idx="2578">
                  <c:v>3.6246999999999998</c:v>
                </c:pt>
                <c:pt idx="2579">
                  <c:v>3.6231</c:v>
                </c:pt>
                <c:pt idx="2580">
                  <c:v>3.6223000000000001</c:v>
                </c:pt>
                <c:pt idx="2581">
                  <c:v>3.6231</c:v>
                </c:pt>
                <c:pt idx="2582">
                  <c:v>3.6255999999999999</c:v>
                </c:pt>
                <c:pt idx="2583">
                  <c:v>3.6263999999999998</c:v>
                </c:pt>
                <c:pt idx="2584">
                  <c:v>3.6238999999999999</c:v>
                </c:pt>
                <c:pt idx="2585">
                  <c:v>3.6215000000000002</c:v>
                </c:pt>
                <c:pt idx="2586">
                  <c:v>3.6198999999999999</c:v>
                </c:pt>
                <c:pt idx="2587">
                  <c:v>3.6198999999999999</c:v>
                </c:pt>
                <c:pt idx="2588">
                  <c:v>3.6190000000000002</c:v>
                </c:pt>
                <c:pt idx="2589">
                  <c:v>3.6198999999999999</c:v>
                </c:pt>
                <c:pt idx="2590">
                  <c:v>3.6215000000000002</c:v>
                </c:pt>
                <c:pt idx="2591">
                  <c:v>3.6223000000000001</c:v>
                </c:pt>
                <c:pt idx="2592">
                  <c:v>3.6223000000000001</c:v>
                </c:pt>
                <c:pt idx="2593">
                  <c:v>3.6215000000000002</c:v>
                </c:pt>
                <c:pt idx="2594">
                  <c:v>3.6223000000000001</c:v>
                </c:pt>
                <c:pt idx="2595">
                  <c:v>3.6215000000000002</c:v>
                </c:pt>
                <c:pt idx="2596">
                  <c:v>3.6206999999999998</c:v>
                </c:pt>
                <c:pt idx="2597">
                  <c:v>3.6198999999999999</c:v>
                </c:pt>
                <c:pt idx="2598">
                  <c:v>3.6215000000000002</c:v>
                </c:pt>
                <c:pt idx="2599">
                  <c:v>3.6238999999999999</c:v>
                </c:pt>
                <c:pt idx="2600">
                  <c:v>3.6255999999999999</c:v>
                </c:pt>
                <c:pt idx="2601">
                  <c:v>3.6272000000000002</c:v>
                </c:pt>
                <c:pt idx="2602">
                  <c:v>3.6280000000000001</c:v>
                </c:pt>
                <c:pt idx="2603">
                  <c:v>3.6295999999999999</c:v>
                </c:pt>
                <c:pt idx="2604">
                  <c:v>3.6288</c:v>
                </c:pt>
                <c:pt idx="2605">
                  <c:v>3.6263999999999998</c:v>
                </c:pt>
                <c:pt idx="2606">
                  <c:v>3.6231</c:v>
                </c:pt>
                <c:pt idx="2607">
                  <c:v>3.6223000000000001</c:v>
                </c:pt>
                <c:pt idx="2608">
                  <c:v>3.6238999999999999</c:v>
                </c:pt>
                <c:pt idx="2609">
                  <c:v>3.6246999999999998</c:v>
                </c:pt>
                <c:pt idx="2610">
                  <c:v>3.6255999999999999</c:v>
                </c:pt>
                <c:pt idx="2611">
                  <c:v>3.6263999999999998</c:v>
                </c:pt>
                <c:pt idx="2612">
                  <c:v>3.6263999999999998</c:v>
                </c:pt>
                <c:pt idx="2613">
                  <c:v>3.6246999999999998</c:v>
                </c:pt>
                <c:pt idx="2614">
                  <c:v>3.6238999999999999</c:v>
                </c:pt>
                <c:pt idx="2615">
                  <c:v>3.6246999999999998</c:v>
                </c:pt>
                <c:pt idx="2616">
                  <c:v>3.6263999999999998</c:v>
                </c:pt>
                <c:pt idx="2617">
                  <c:v>3.6238999999999999</c:v>
                </c:pt>
                <c:pt idx="2618">
                  <c:v>3.6223000000000001</c:v>
                </c:pt>
                <c:pt idx="2619">
                  <c:v>3.6198999999999999</c:v>
                </c:pt>
                <c:pt idx="2620">
                  <c:v>3.6206999999999998</c:v>
                </c:pt>
                <c:pt idx="2621">
                  <c:v>3.6206999999999998</c:v>
                </c:pt>
                <c:pt idx="2622">
                  <c:v>3.6215000000000002</c:v>
                </c:pt>
                <c:pt idx="2623">
                  <c:v>3.6206999999999998</c:v>
                </c:pt>
                <c:pt idx="2624">
                  <c:v>3.6198999999999999</c:v>
                </c:pt>
                <c:pt idx="2625">
                  <c:v>3.6198999999999999</c:v>
                </c:pt>
                <c:pt idx="2626">
                  <c:v>3.6206999999999998</c:v>
                </c:pt>
                <c:pt idx="2627">
                  <c:v>3.6215000000000002</c:v>
                </c:pt>
                <c:pt idx="2628">
                  <c:v>3.6231</c:v>
                </c:pt>
                <c:pt idx="2629">
                  <c:v>3.6238999999999999</c:v>
                </c:pt>
                <c:pt idx="2630">
                  <c:v>3.6238999999999999</c:v>
                </c:pt>
                <c:pt idx="2631">
                  <c:v>3.6223000000000001</c:v>
                </c:pt>
                <c:pt idx="2632">
                  <c:v>3.6223000000000001</c:v>
                </c:pt>
                <c:pt idx="2633">
                  <c:v>3.6238999999999999</c:v>
                </c:pt>
                <c:pt idx="2634">
                  <c:v>3.6246999999999998</c:v>
                </c:pt>
                <c:pt idx="2635">
                  <c:v>3.6263999999999998</c:v>
                </c:pt>
                <c:pt idx="2636">
                  <c:v>3.6263999999999998</c:v>
                </c:pt>
                <c:pt idx="2637">
                  <c:v>3.6288</c:v>
                </c:pt>
                <c:pt idx="2638">
                  <c:v>3.6280000000000001</c:v>
                </c:pt>
                <c:pt idx="2639">
                  <c:v>3.6280000000000001</c:v>
                </c:pt>
                <c:pt idx="2640">
                  <c:v>3.6263999999999998</c:v>
                </c:pt>
                <c:pt idx="2641">
                  <c:v>3.6280000000000001</c:v>
                </c:pt>
                <c:pt idx="2642">
                  <c:v>3.6280000000000001</c:v>
                </c:pt>
                <c:pt idx="2643">
                  <c:v>3.6280000000000001</c:v>
                </c:pt>
                <c:pt idx="2644">
                  <c:v>3.6246999999999998</c:v>
                </c:pt>
                <c:pt idx="2645">
                  <c:v>3.6238999999999999</c:v>
                </c:pt>
                <c:pt idx="2646">
                  <c:v>3.6246999999999998</c:v>
                </c:pt>
                <c:pt idx="2647">
                  <c:v>3.6272000000000002</c:v>
                </c:pt>
                <c:pt idx="2648">
                  <c:v>3.6295999999999999</c:v>
                </c:pt>
                <c:pt idx="2649">
                  <c:v>3.6288</c:v>
                </c:pt>
                <c:pt idx="2650">
                  <c:v>3.6272000000000002</c:v>
                </c:pt>
                <c:pt idx="2651">
                  <c:v>3.6246999999999998</c:v>
                </c:pt>
                <c:pt idx="2652">
                  <c:v>3.6246999999999998</c:v>
                </c:pt>
                <c:pt idx="2653">
                  <c:v>3.6263999999999998</c:v>
                </c:pt>
                <c:pt idx="2654">
                  <c:v>3.6288</c:v>
                </c:pt>
                <c:pt idx="2655">
                  <c:v>3.6303999999999998</c:v>
                </c:pt>
                <c:pt idx="2656">
                  <c:v>3.6295999999999999</c:v>
                </c:pt>
                <c:pt idx="2657">
                  <c:v>3.6263999999999998</c:v>
                </c:pt>
                <c:pt idx="2658">
                  <c:v>3.6231</c:v>
                </c:pt>
                <c:pt idx="2659">
                  <c:v>3.6215000000000002</c:v>
                </c:pt>
                <c:pt idx="2660">
                  <c:v>3.6215000000000002</c:v>
                </c:pt>
                <c:pt idx="2661">
                  <c:v>3.6223000000000001</c:v>
                </c:pt>
                <c:pt idx="2662">
                  <c:v>3.6231</c:v>
                </c:pt>
                <c:pt idx="2663">
                  <c:v>3.6246999999999998</c:v>
                </c:pt>
                <c:pt idx="2664">
                  <c:v>3.6255999999999999</c:v>
                </c:pt>
                <c:pt idx="2665">
                  <c:v>3.6272000000000002</c:v>
                </c:pt>
                <c:pt idx="2666">
                  <c:v>3.6280000000000001</c:v>
                </c:pt>
                <c:pt idx="2667">
                  <c:v>3.6288</c:v>
                </c:pt>
                <c:pt idx="2668">
                  <c:v>3.6295999999999999</c:v>
                </c:pt>
                <c:pt idx="2669">
                  <c:v>3.6295999999999999</c:v>
                </c:pt>
                <c:pt idx="2670">
                  <c:v>3.6288</c:v>
                </c:pt>
                <c:pt idx="2671">
                  <c:v>3.6272000000000002</c:v>
                </c:pt>
                <c:pt idx="2672">
                  <c:v>3.6280000000000001</c:v>
                </c:pt>
                <c:pt idx="2673">
                  <c:v>3.6288</c:v>
                </c:pt>
                <c:pt idx="2674">
                  <c:v>3.6280000000000001</c:v>
                </c:pt>
                <c:pt idx="2675">
                  <c:v>3.6272000000000002</c:v>
                </c:pt>
                <c:pt idx="2676">
                  <c:v>3.6272000000000002</c:v>
                </c:pt>
                <c:pt idx="2677">
                  <c:v>3.6288</c:v>
                </c:pt>
                <c:pt idx="2678">
                  <c:v>3.6272000000000002</c:v>
                </c:pt>
                <c:pt idx="2679">
                  <c:v>3.6255999999999999</c:v>
                </c:pt>
                <c:pt idx="2680">
                  <c:v>3.6246999999999998</c:v>
                </c:pt>
                <c:pt idx="2681">
                  <c:v>3.6263999999999998</c:v>
                </c:pt>
                <c:pt idx="2682">
                  <c:v>3.6263999999999998</c:v>
                </c:pt>
                <c:pt idx="2683">
                  <c:v>3.6255999999999999</c:v>
                </c:pt>
                <c:pt idx="2684">
                  <c:v>3.6231</c:v>
                </c:pt>
                <c:pt idx="2685">
                  <c:v>3.6231</c:v>
                </c:pt>
                <c:pt idx="2686">
                  <c:v>3.6246999999999998</c:v>
                </c:pt>
                <c:pt idx="2687">
                  <c:v>3.6288</c:v>
                </c:pt>
                <c:pt idx="2688">
                  <c:v>3.6303999999999998</c:v>
                </c:pt>
                <c:pt idx="2689">
                  <c:v>3.6288</c:v>
                </c:pt>
                <c:pt idx="2690">
                  <c:v>3.6246999999999998</c:v>
                </c:pt>
                <c:pt idx="2691">
                  <c:v>3.6238999999999999</c:v>
                </c:pt>
                <c:pt idx="2692">
                  <c:v>3.6255999999999999</c:v>
                </c:pt>
                <c:pt idx="2693">
                  <c:v>3.6280000000000001</c:v>
                </c:pt>
                <c:pt idx="2694">
                  <c:v>3.6272000000000002</c:v>
                </c:pt>
                <c:pt idx="2695">
                  <c:v>3.6272000000000002</c:v>
                </c:pt>
                <c:pt idx="2696">
                  <c:v>3.6272000000000002</c:v>
                </c:pt>
                <c:pt idx="2697">
                  <c:v>3.6303999999999998</c:v>
                </c:pt>
                <c:pt idx="2698">
                  <c:v>3.6337000000000002</c:v>
                </c:pt>
                <c:pt idx="2699">
                  <c:v>3.6345000000000001</c:v>
                </c:pt>
                <c:pt idx="2700">
                  <c:v>3.6337000000000002</c:v>
                </c:pt>
                <c:pt idx="2701">
                  <c:v>3.6303999999999998</c:v>
                </c:pt>
                <c:pt idx="2702">
                  <c:v>3.6288</c:v>
                </c:pt>
                <c:pt idx="2703">
                  <c:v>3.6280000000000001</c:v>
                </c:pt>
                <c:pt idx="2704">
                  <c:v>3.6295999999999999</c:v>
                </c:pt>
                <c:pt idx="2705">
                  <c:v>3.6303999999999998</c:v>
                </c:pt>
                <c:pt idx="2706">
                  <c:v>3.6295999999999999</c:v>
                </c:pt>
                <c:pt idx="2707">
                  <c:v>3.6272000000000002</c:v>
                </c:pt>
                <c:pt idx="2708">
                  <c:v>3.6255999999999999</c:v>
                </c:pt>
                <c:pt idx="2709">
                  <c:v>3.6263999999999998</c:v>
                </c:pt>
                <c:pt idx="2710">
                  <c:v>3.6272000000000002</c:v>
                </c:pt>
                <c:pt idx="2711">
                  <c:v>3.6303999999999998</c:v>
                </c:pt>
                <c:pt idx="2712">
                  <c:v>3.6320999999999999</c:v>
                </c:pt>
                <c:pt idx="2713">
                  <c:v>3.6320999999999999</c:v>
                </c:pt>
                <c:pt idx="2714">
                  <c:v>3.6313</c:v>
                </c:pt>
                <c:pt idx="2715">
                  <c:v>3.6313</c:v>
                </c:pt>
                <c:pt idx="2716">
                  <c:v>3.6320999999999999</c:v>
                </c:pt>
                <c:pt idx="2717">
                  <c:v>3.6303999999999998</c:v>
                </c:pt>
                <c:pt idx="2718">
                  <c:v>3.6313</c:v>
                </c:pt>
                <c:pt idx="2719">
                  <c:v>3.6337000000000002</c:v>
                </c:pt>
                <c:pt idx="2720">
                  <c:v>3.6385999999999998</c:v>
                </c:pt>
                <c:pt idx="2721">
                  <c:v>3.6385999999999998</c:v>
                </c:pt>
                <c:pt idx="2722">
                  <c:v>3.6360999999999999</c:v>
                </c:pt>
                <c:pt idx="2723">
                  <c:v>3.6320999999999999</c:v>
                </c:pt>
                <c:pt idx="2724">
                  <c:v>3.6295999999999999</c:v>
                </c:pt>
                <c:pt idx="2725">
                  <c:v>3.6295999999999999</c:v>
                </c:pt>
                <c:pt idx="2726">
                  <c:v>3.6295999999999999</c:v>
                </c:pt>
                <c:pt idx="2727">
                  <c:v>3.6295999999999999</c:v>
                </c:pt>
                <c:pt idx="2728">
                  <c:v>3.6288</c:v>
                </c:pt>
                <c:pt idx="2729">
                  <c:v>3.6288</c:v>
                </c:pt>
                <c:pt idx="2730">
                  <c:v>3.6303999999999998</c:v>
                </c:pt>
                <c:pt idx="2731">
                  <c:v>3.6313</c:v>
                </c:pt>
                <c:pt idx="2732">
                  <c:v>3.6313</c:v>
                </c:pt>
                <c:pt idx="2733">
                  <c:v>3.6295999999999999</c:v>
                </c:pt>
                <c:pt idx="2734">
                  <c:v>3.6313</c:v>
                </c:pt>
                <c:pt idx="2735">
                  <c:v>3.6337000000000002</c:v>
                </c:pt>
                <c:pt idx="2736">
                  <c:v>3.6360999999999999</c:v>
                </c:pt>
                <c:pt idx="2737">
                  <c:v>3.6353</c:v>
                </c:pt>
                <c:pt idx="2738">
                  <c:v>3.6345000000000001</c:v>
                </c:pt>
                <c:pt idx="2739">
                  <c:v>3.6345000000000001</c:v>
                </c:pt>
                <c:pt idx="2740">
                  <c:v>3.6345000000000001</c:v>
                </c:pt>
                <c:pt idx="2741">
                  <c:v>3.6353</c:v>
                </c:pt>
                <c:pt idx="2742">
                  <c:v>3.6353</c:v>
                </c:pt>
                <c:pt idx="2743">
                  <c:v>3.6345000000000001</c:v>
                </c:pt>
                <c:pt idx="2744">
                  <c:v>3.6337000000000002</c:v>
                </c:pt>
                <c:pt idx="2745">
                  <c:v>3.6313</c:v>
                </c:pt>
                <c:pt idx="2746">
                  <c:v>3.6288</c:v>
                </c:pt>
                <c:pt idx="2747">
                  <c:v>3.6272000000000002</c:v>
                </c:pt>
                <c:pt idx="2748">
                  <c:v>3.6280000000000001</c:v>
                </c:pt>
                <c:pt idx="2749">
                  <c:v>3.6320999999999999</c:v>
                </c:pt>
                <c:pt idx="2750">
                  <c:v>3.6320999999999999</c:v>
                </c:pt>
                <c:pt idx="2751">
                  <c:v>3.6295999999999999</c:v>
                </c:pt>
                <c:pt idx="2752">
                  <c:v>3.6263999999999998</c:v>
                </c:pt>
                <c:pt idx="2753">
                  <c:v>3.6272000000000002</c:v>
                </c:pt>
                <c:pt idx="2754">
                  <c:v>3.6303999999999998</c:v>
                </c:pt>
                <c:pt idx="2755">
                  <c:v>3.6320999999999999</c:v>
                </c:pt>
                <c:pt idx="2756">
                  <c:v>3.6295999999999999</c:v>
                </c:pt>
                <c:pt idx="2757">
                  <c:v>3.6280000000000001</c:v>
                </c:pt>
                <c:pt idx="2758">
                  <c:v>3.6272000000000002</c:v>
                </c:pt>
                <c:pt idx="2759">
                  <c:v>3.6288</c:v>
                </c:pt>
                <c:pt idx="2760">
                  <c:v>3.6295999999999999</c:v>
                </c:pt>
                <c:pt idx="2761">
                  <c:v>3.6313</c:v>
                </c:pt>
                <c:pt idx="2762">
                  <c:v>3.6328999999999998</c:v>
                </c:pt>
                <c:pt idx="2763">
                  <c:v>3.6337000000000002</c:v>
                </c:pt>
                <c:pt idx="2764">
                  <c:v>3.6337000000000002</c:v>
                </c:pt>
                <c:pt idx="2765">
                  <c:v>3.6328999999999998</c:v>
                </c:pt>
                <c:pt idx="2766">
                  <c:v>3.6303999999999998</c:v>
                </c:pt>
                <c:pt idx="2767">
                  <c:v>3.6288</c:v>
                </c:pt>
                <c:pt idx="2768">
                  <c:v>3.6288</c:v>
                </c:pt>
                <c:pt idx="2769">
                  <c:v>3.6320999999999999</c:v>
                </c:pt>
                <c:pt idx="2770">
                  <c:v>3.6345000000000001</c:v>
                </c:pt>
                <c:pt idx="2771">
                  <c:v>3.6360999999999999</c:v>
                </c:pt>
                <c:pt idx="2772">
                  <c:v>3.6360999999999999</c:v>
                </c:pt>
                <c:pt idx="2773">
                  <c:v>3.637</c:v>
                </c:pt>
                <c:pt idx="2774">
                  <c:v>3.6377999999999999</c:v>
                </c:pt>
                <c:pt idx="2775">
                  <c:v>3.6377999999999999</c:v>
                </c:pt>
                <c:pt idx="2776">
                  <c:v>3.6377999999999999</c:v>
                </c:pt>
                <c:pt idx="2777">
                  <c:v>3.637</c:v>
                </c:pt>
                <c:pt idx="2778">
                  <c:v>3.6360999999999999</c:v>
                </c:pt>
                <c:pt idx="2779">
                  <c:v>3.6345000000000001</c:v>
                </c:pt>
                <c:pt idx="2780">
                  <c:v>3.6345000000000001</c:v>
                </c:pt>
                <c:pt idx="2781">
                  <c:v>3.6353</c:v>
                </c:pt>
                <c:pt idx="2782">
                  <c:v>3.6353</c:v>
                </c:pt>
                <c:pt idx="2783">
                  <c:v>3.6337000000000002</c:v>
                </c:pt>
                <c:pt idx="2784">
                  <c:v>3.6313</c:v>
                </c:pt>
                <c:pt idx="2785">
                  <c:v>3.6288</c:v>
                </c:pt>
                <c:pt idx="2786">
                  <c:v>3.6272000000000002</c:v>
                </c:pt>
                <c:pt idx="2787">
                  <c:v>3.6288</c:v>
                </c:pt>
                <c:pt idx="2788">
                  <c:v>3.6320999999999999</c:v>
                </c:pt>
                <c:pt idx="2789">
                  <c:v>3.6345000000000001</c:v>
                </c:pt>
                <c:pt idx="2790">
                  <c:v>3.6345000000000001</c:v>
                </c:pt>
                <c:pt idx="2791">
                  <c:v>3.6337000000000002</c:v>
                </c:pt>
                <c:pt idx="2792">
                  <c:v>3.6328999999999998</c:v>
                </c:pt>
                <c:pt idx="2793">
                  <c:v>3.6303999999999998</c:v>
                </c:pt>
                <c:pt idx="2794">
                  <c:v>3.6288</c:v>
                </c:pt>
                <c:pt idx="2795">
                  <c:v>3.6288</c:v>
                </c:pt>
                <c:pt idx="2796">
                  <c:v>3.6295999999999999</c:v>
                </c:pt>
                <c:pt idx="2797">
                  <c:v>3.6313</c:v>
                </c:pt>
                <c:pt idx="2798">
                  <c:v>3.6320999999999999</c:v>
                </c:pt>
                <c:pt idx="2799">
                  <c:v>3.6337000000000002</c:v>
                </c:pt>
                <c:pt idx="2800">
                  <c:v>3.6320999999999999</c:v>
                </c:pt>
                <c:pt idx="2801">
                  <c:v>3.6313</c:v>
                </c:pt>
                <c:pt idx="2802">
                  <c:v>3.6313</c:v>
                </c:pt>
                <c:pt idx="2803">
                  <c:v>3.6328999999999998</c:v>
                </c:pt>
                <c:pt idx="2804">
                  <c:v>3.6345000000000001</c:v>
                </c:pt>
                <c:pt idx="2805">
                  <c:v>3.6328999999999998</c:v>
                </c:pt>
                <c:pt idx="2806">
                  <c:v>3.6320999999999999</c:v>
                </c:pt>
                <c:pt idx="2807">
                  <c:v>3.6320999999999999</c:v>
                </c:pt>
                <c:pt idx="2808">
                  <c:v>3.6360999999999999</c:v>
                </c:pt>
                <c:pt idx="2809">
                  <c:v>3.6377999999999999</c:v>
                </c:pt>
                <c:pt idx="2810">
                  <c:v>3.6360999999999999</c:v>
                </c:pt>
                <c:pt idx="2811">
                  <c:v>3.6320999999999999</c:v>
                </c:pt>
                <c:pt idx="2812">
                  <c:v>3.6320999999999999</c:v>
                </c:pt>
                <c:pt idx="2813">
                  <c:v>3.6320999999999999</c:v>
                </c:pt>
                <c:pt idx="2814">
                  <c:v>3.6337000000000002</c:v>
                </c:pt>
                <c:pt idx="2815">
                  <c:v>3.6320999999999999</c:v>
                </c:pt>
                <c:pt idx="2816">
                  <c:v>3.6313</c:v>
                </c:pt>
                <c:pt idx="2817">
                  <c:v>3.6303999999999998</c:v>
                </c:pt>
                <c:pt idx="2818">
                  <c:v>3.6320999999999999</c:v>
                </c:pt>
                <c:pt idx="2819">
                  <c:v>3.6337000000000002</c:v>
                </c:pt>
                <c:pt idx="2820">
                  <c:v>3.6353</c:v>
                </c:pt>
                <c:pt idx="2821">
                  <c:v>3.6345000000000001</c:v>
                </c:pt>
                <c:pt idx="2822">
                  <c:v>3.6328999999999998</c:v>
                </c:pt>
                <c:pt idx="2823">
                  <c:v>3.6313</c:v>
                </c:pt>
                <c:pt idx="2824">
                  <c:v>3.6313</c:v>
                </c:pt>
                <c:pt idx="2825">
                  <c:v>3.6353</c:v>
                </c:pt>
                <c:pt idx="2826">
                  <c:v>3.637</c:v>
                </c:pt>
                <c:pt idx="2827">
                  <c:v>3.637</c:v>
                </c:pt>
                <c:pt idx="2828">
                  <c:v>3.6360999999999999</c:v>
                </c:pt>
                <c:pt idx="2829">
                  <c:v>3.6377999999999999</c:v>
                </c:pt>
                <c:pt idx="2830">
                  <c:v>3.6394000000000002</c:v>
                </c:pt>
                <c:pt idx="2831">
                  <c:v>3.637</c:v>
                </c:pt>
                <c:pt idx="2832">
                  <c:v>3.6345000000000001</c:v>
                </c:pt>
                <c:pt idx="2833">
                  <c:v>3.6353</c:v>
                </c:pt>
                <c:pt idx="2834">
                  <c:v>3.6360999999999999</c:v>
                </c:pt>
                <c:pt idx="2835">
                  <c:v>3.6377999999999999</c:v>
                </c:pt>
                <c:pt idx="2836">
                  <c:v>3.6360999999999999</c:v>
                </c:pt>
                <c:pt idx="2837">
                  <c:v>3.6360999999999999</c:v>
                </c:pt>
                <c:pt idx="2838">
                  <c:v>3.6360999999999999</c:v>
                </c:pt>
                <c:pt idx="2839">
                  <c:v>3.6345000000000001</c:v>
                </c:pt>
                <c:pt idx="2840">
                  <c:v>3.6360999999999999</c:v>
                </c:pt>
                <c:pt idx="2841">
                  <c:v>3.6345000000000001</c:v>
                </c:pt>
                <c:pt idx="2842">
                  <c:v>3.6360999999999999</c:v>
                </c:pt>
                <c:pt idx="2843">
                  <c:v>3.6385999999999998</c:v>
                </c:pt>
                <c:pt idx="2844">
                  <c:v>3.6417999999999999</c:v>
                </c:pt>
                <c:pt idx="2845">
                  <c:v>3.6427</c:v>
                </c:pt>
                <c:pt idx="2846">
                  <c:v>3.6394000000000002</c:v>
                </c:pt>
                <c:pt idx="2847">
                  <c:v>3.6377999999999999</c:v>
                </c:pt>
                <c:pt idx="2848">
                  <c:v>3.637</c:v>
                </c:pt>
                <c:pt idx="2849">
                  <c:v>3.6377999999999999</c:v>
                </c:pt>
                <c:pt idx="2850">
                  <c:v>3.6385999999999998</c:v>
                </c:pt>
                <c:pt idx="2851">
                  <c:v>3.6394000000000002</c:v>
                </c:pt>
                <c:pt idx="2852">
                  <c:v>3.6394000000000002</c:v>
                </c:pt>
                <c:pt idx="2853">
                  <c:v>3.6353</c:v>
                </c:pt>
                <c:pt idx="2854">
                  <c:v>3.6345000000000001</c:v>
                </c:pt>
                <c:pt idx="2855">
                  <c:v>3.6320999999999999</c:v>
                </c:pt>
                <c:pt idx="2856">
                  <c:v>3.6337000000000002</c:v>
                </c:pt>
                <c:pt idx="2857">
                  <c:v>3.6328999999999998</c:v>
                </c:pt>
                <c:pt idx="2858">
                  <c:v>3.6320999999999999</c:v>
                </c:pt>
                <c:pt idx="2859">
                  <c:v>3.6337000000000002</c:v>
                </c:pt>
                <c:pt idx="2860">
                  <c:v>3.6360999999999999</c:v>
                </c:pt>
                <c:pt idx="2861">
                  <c:v>3.637</c:v>
                </c:pt>
                <c:pt idx="2862">
                  <c:v>3.6328999999999998</c:v>
                </c:pt>
                <c:pt idx="2863">
                  <c:v>3.6313</c:v>
                </c:pt>
                <c:pt idx="2864">
                  <c:v>3.6353</c:v>
                </c:pt>
                <c:pt idx="2865">
                  <c:v>3.6377999999999999</c:v>
                </c:pt>
                <c:pt idx="2866">
                  <c:v>3.6385999999999998</c:v>
                </c:pt>
                <c:pt idx="2867">
                  <c:v>3.6360999999999999</c:v>
                </c:pt>
                <c:pt idx="2868">
                  <c:v>3.6360999999999999</c:v>
                </c:pt>
                <c:pt idx="2869">
                  <c:v>3.6345000000000001</c:v>
                </c:pt>
                <c:pt idx="2870">
                  <c:v>3.6337000000000002</c:v>
                </c:pt>
                <c:pt idx="2871">
                  <c:v>3.6345000000000001</c:v>
                </c:pt>
                <c:pt idx="2872">
                  <c:v>3.6345000000000001</c:v>
                </c:pt>
                <c:pt idx="2873">
                  <c:v>3.6353</c:v>
                </c:pt>
                <c:pt idx="2874">
                  <c:v>3.637</c:v>
                </c:pt>
                <c:pt idx="2875">
                  <c:v>3.6385999999999998</c:v>
                </c:pt>
                <c:pt idx="2876">
                  <c:v>3.6385999999999998</c:v>
                </c:pt>
                <c:pt idx="2877">
                  <c:v>3.6377999999999999</c:v>
                </c:pt>
                <c:pt idx="2878">
                  <c:v>3.6385999999999998</c:v>
                </c:pt>
                <c:pt idx="2879">
                  <c:v>3.6402000000000001</c:v>
                </c:pt>
                <c:pt idx="2880">
                  <c:v>3.641</c:v>
                </c:pt>
                <c:pt idx="2881">
                  <c:v>3.6394000000000002</c:v>
                </c:pt>
                <c:pt idx="2882">
                  <c:v>3.6360999999999999</c:v>
                </c:pt>
                <c:pt idx="2883">
                  <c:v>3.6353</c:v>
                </c:pt>
                <c:pt idx="2884">
                  <c:v>3.6360999999999999</c:v>
                </c:pt>
                <c:pt idx="2885">
                  <c:v>3.637</c:v>
                </c:pt>
                <c:pt idx="2886">
                  <c:v>3.6353</c:v>
                </c:pt>
                <c:pt idx="2887">
                  <c:v>3.6353</c:v>
                </c:pt>
                <c:pt idx="2888">
                  <c:v>3.6377999999999999</c:v>
                </c:pt>
                <c:pt idx="2889">
                  <c:v>3.6394000000000002</c:v>
                </c:pt>
                <c:pt idx="2890">
                  <c:v>3.6394000000000002</c:v>
                </c:pt>
                <c:pt idx="2891">
                  <c:v>3.6385999999999998</c:v>
                </c:pt>
                <c:pt idx="2892">
                  <c:v>3.6402000000000001</c:v>
                </c:pt>
                <c:pt idx="2893">
                  <c:v>3.6402000000000001</c:v>
                </c:pt>
                <c:pt idx="2894">
                  <c:v>3.6417999999999999</c:v>
                </c:pt>
                <c:pt idx="2895">
                  <c:v>3.641</c:v>
                </c:pt>
                <c:pt idx="2896">
                  <c:v>3.6435</c:v>
                </c:pt>
                <c:pt idx="2897">
                  <c:v>3.6435</c:v>
                </c:pt>
                <c:pt idx="2898">
                  <c:v>3.6435</c:v>
                </c:pt>
                <c:pt idx="2899">
                  <c:v>3.641</c:v>
                </c:pt>
                <c:pt idx="2900">
                  <c:v>3.6394000000000002</c:v>
                </c:pt>
                <c:pt idx="2901">
                  <c:v>3.6394000000000002</c:v>
                </c:pt>
                <c:pt idx="2902">
                  <c:v>3.6402000000000001</c:v>
                </c:pt>
                <c:pt idx="2903">
                  <c:v>3.6435</c:v>
                </c:pt>
                <c:pt idx="2904">
                  <c:v>3.6435</c:v>
                </c:pt>
                <c:pt idx="2905">
                  <c:v>3.6435</c:v>
                </c:pt>
                <c:pt idx="2906">
                  <c:v>3.6402000000000001</c:v>
                </c:pt>
                <c:pt idx="2907">
                  <c:v>3.6394000000000002</c:v>
                </c:pt>
                <c:pt idx="2908">
                  <c:v>3.6385999999999998</c:v>
                </c:pt>
                <c:pt idx="2909">
                  <c:v>3.6394000000000002</c:v>
                </c:pt>
                <c:pt idx="2910">
                  <c:v>3.6394000000000002</c:v>
                </c:pt>
                <c:pt idx="2911">
                  <c:v>3.6394000000000002</c:v>
                </c:pt>
                <c:pt idx="2912">
                  <c:v>3.6385999999999998</c:v>
                </c:pt>
                <c:pt idx="2913">
                  <c:v>3.6394000000000002</c:v>
                </c:pt>
                <c:pt idx="2914">
                  <c:v>3.641</c:v>
                </c:pt>
                <c:pt idx="2915">
                  <c:v>3.6427</c:v>
                </c:pt>
                <c:pt idx="2916">
                  <c:v>3.6435</c:v>
                </c:pt>
                <c:pt idx="2917">
                  <c:v>3.6427</c:v>
                </c:pt>
                <c:pt idx="2918">
                  <c:v>3.6427</c:v>
                </c:pt>
                <c:pt idx="2919">
                  <c:v>3.6427</c:v>
                </c:pt>
                <c:pt idx="2920">
                  <c:v>3.6435</c:v>
                </c:pt>
                <c:pt idx="2921">
                  <c:v>3.6459000000000001</c:v>
                </c:pt>
                <c:pt idx="2922">
                  <c:v>3.6467000000000001</c:v>
                </c:pt>
                <c:pt idx="2923">
                  <c:v>3.6467000000000001</c:v>
                </c:pt>
                <c:pt idx="2924">
                  <c:v>3.6442999999999999</c:v>
                </c:pt>
                <c:pt idx="2925">
                  <c:v>3.6442999999999999</c:v>
                </c:pt>
                <c:pt idx="2926">
                  <c:v>3.6459000000000001</c:v>
                </c:pt>
                <c:pt idx="2927">
                  <c:v>3.6450999999999998</c:v>
                </c:pt>
                <c:pt idx="2928">
                  <c:v>3.6435</c:v>
                </c:pt>
                <c:pt idx="2929">
                  <c:v>3.641</c:v>
                </c:pt>
                <c:pt idx="2930">
                  <c:v>3.641</c:v>
                </c:pt>
                <c:pt idx="2931">
                  <c:v>3.641</c:v>
                </c:pt>
                <c:pt idx="2932">
                  <c:v>3.641</c:v>
                </c:pt>
                <c:pt idx="2933">
                  <c:v>3.6402000000000001</c:v>
                </c:pt>
                <c:pt idx="2934">
                  <c:v>3.6402000000000001</c:v>
                </c:pt>
                <c:pt idx="2935">
                  <c:v>3.641</c:v>
                </c:pt>
                <c:pt idx="2936">
                  <c:v>3.6435</c:v>
                </c:pt>
                <c:pt idx="2937">
                  <c:v>3.6442999999999999</c:v>
                </c:pt>
                <c:pt idx="2938">
                  <c:v>3.6442999999999999</c:v>
                </c:pt>
                <c:pt idx="2939">
                  <c:v>3.6427</c:v>
                </c:pt>
                <c:pt idx="2940">
                  <c:v>3.6417999999999999</c:v>
                </c:pt>
                <c:pt idx="2941">
                  <c:v>3.641</c:v>
                </c:pt>
                <c:pt idx="2942">
                  <c:v>3.641</c:v>
                </c:pt>
                <c:pt idx="2943">
                  <c:v>3.641</c:v>
                </c:pt>
                <c:pt idx="2944">
                  <c:v>3.6402000000000001</c:v>
                </c:pt>
                <c:pt idx="2945">
                  <c:v>3.6385999999999998</c:v>
                </c:pt>
                <c:pt idx="2946">
                  <c:v>3.6377999999999999</c:v>
                </c:pt>
                <c:pt idx="2947">
                  <c:v>3.6377999999999999</c:v>
                </c:pt>
                <c:pt idx="2948">
                  <c:v>3.6394000000000002</c:v>
                </c:pt>
                <c:pt idx="2949">
                  <c:v>3.6394000000000002</c:v>
                </c:pt>
                <c:pt idx="2950">
                  <c:v>3.6394000000000002</c:v>
                </c:pt>
                <c:pt idx="2951">
                  <c:v>3.6402000000000001</c:v>
                </c:pt>
                <c:pt idx="2952">
                  <c:v>3.6427</c:v>
                </c:pt>
                <c:pt idx="2953">
                  <c:v>3.6450999999999998</c:v>
                </c:pt>
                <c:pt idx="2954">
                  <c:v>3.6442999999999999</c:v>
                </c:pt>
                <c:pt idx="2955">
                  <c:v>3.6435</c:v>
                </c:pt>
                <c:pt idx="2956">
                  <c:v>3.6435</c:v>
                </c:pt>
                <c:pt idx="2957">
                  <c:v>3.6459000000000001</c:v>
                </c:pt>
                <c:pt idx="2958">
                  <c:v>3.6467000000000001</c:v>
                </c:pt>
                <c:pt idx="2959">
                  <c:v>3.6450999999999998</c:v>
                </c:pt>
                <c:pt idx="2960">
                  <c:v>3.6442999999999999</c:v>
                </c:pt>
                <c:pt idx="2961">
                  <c:v>3.6427</c:v>
                </c:pt>
                <c:pt idx="2962">
                  <c:v>3.641</c:v>
                </c:pt>
                <c:pt idx="2963">
                  <c:v>3.6385999999999998</c:v>
                </c:pt>
                <c:pt idx="2964">
                  <c:v>3.6377999999999999</c:v>
                </c:pt>
                <c:pt idx="2965">
                  <c:v>3.6394000000000002</c:v>
                </c:pt>
                <c:pt idx="2966">
                  <c:v>3.6402000000000001</c:v>
                </c:pt>
                <c:pt idx="2967">
                  <c:v>3.6402000000000001</c:v>
                </c:pt>
                <c:pt idx="2968">
                  <c:v>3.641</c:v>
                </c:pt>
                <c:pt idx="2969">
                  <c:v>3.6427</c:v>
                </c:pt>
                <c:pt idx="2970">
                  <c:v>3.6442999999999999</c:v>
                </c:pt>
                <c:pt idx="2971">
                  <c:v>3.6435</c:v>
                </c:pt>
                <c:pt idx="2972">
                  <c:v>3.6417999999999999</c:v>
                </c:pt>
                <c:pt idx="2973">
                  <c:v>3.6435</c:v>
                </c:pt>
                <c:pt idx="2974">
                  <c:v>3.6450999999999998</c:v>
                </c:pt>
                <c:pt idx="2975">
                  <c:v>3.6450999999999998</c:v>
                </c:pt>
                <c:pt idx="2976">
                  <c:v>3.6435</c:v>
                </c:pt>
                <c:pt idx="2977">
                  <c:v>3.6435</c:v>
                </c:pt>
                <c:pt idx="2978">
                  <c:v>3.6450999999999998</c:v>
                </c:pt>
                <c:pt idx="2979">
                  <c:v>3.6442999999999999</c:v>
                </c:pt>
                <c:pt idx="2980">
                  <c:v>3.641</c:v>
                </c:pt>
                <c:pt idx="2981">
                  <c:v>3.6394000000000002</c:v>
                </c:pt>
                <c:pt idx="2982">
                  <c:v>3.6402000000000001</c:v>
                </c:pt>
                <c:pt idx="2983">
                  <c:v>3.6435</c:v>
                </c:pt>
                <c:pt idx="2984">
                  <c:v>3.6450999999999998</c:v>
                </c:pt>
                <c:pt idx="2985">
                  <c:v>3.6450999999999998</c:v>
                </c:pt>
                <c:pt idx="2986">
                  <c:v>3.6459000000000001</c:v>
                </c:pt>
                <c:pt idx="2987">
                  <c:v>3.6459000000000001</c:v>
                </c:pt>
                <c:pt idx="2988">
                  <c:v>3.6459000000000001</c:v>
                </c:pt>
                <c:pt idx="2989">
                  <c:v>3.6435</c:v>
                </c:pt>
                <c:pt idx="2990">
                  <c:v>3.6435</c:v>
                </c:pt>
                <c:pt idx="2991">
                  <c:v>3.6442999999999999</c:v>
                </c:pt>
                <c:pt idx="2992">
                  <c:v>3.6450999999999998</c:v>
                </c:pt>
                <c:pt idx="2993">
                  <c:v>3.6450999999999998</c:v>
                </c:pt>
                <c:pt idx="2994">
                  <c:v>3.6435</c:v>
                </c:pt>
                <c:pt idx="2995">
                  <c:v>3.6417999999999999</c:v>
                </c:pt>
                <c:pt idx="2996">
                  <c:v>3.6417999999999999</c:v>
                </c:pt>
                <c:pt idx="2997">
                  <c:v>3.6427</c:v>
                </c:pt>
                <c:pt idx="2998">
                  <c:v>3.6467000000000001</c:v>
                </c:pt>
                <c:pt idx="2999">
                  <c:v>3.6467000000000001</c:v>
                </c:pt>
                <c:pt idx="3000">
                  <c:v>3.6539999999999999</c:v>
                </c:pt>
                <c:pt idx="3001">
                  <c:v>3.6638000000000002</c:v>
                </c:pt>
                <c:pt idx="3002">
                  <c:v>3.6663000000000001</c:v>
                </c:pt>
                <c:pt idx="3003">
                  <c:v>3.6736</c:v>
                </c:pt>
                <c:pt idx="3004">
                  <c:v>3.6793</c:v>
                </c:pt>
                <c:pt idx="3005">
                  <c:v>3.6865999999999999</c:v>
                </c:pt>
                <c:pt idx="3006">
                  <c:v>3.6930999999999998</c:v>
                </c:pt>
                <c:pt idx="3007">
                  <c:v>3.7044999999999999</c:v>
                </c:pt>
                <c:pt idx="3008">
                  <c:v>3.7174999999999998</c:v>
                </c:pt>
                <c:pt idx="3009">
                  <c:v>3.7248999999999999</c:v>
                </c:pt>
                <c:pt idx="3010">
                  <c:v>3.7288999999999999</c:v>
                </c:pt>
                <c:pt idx="3011">
                  <c:v>3.7427999999999999</c:v>
                </c:pt>
                <c:pt idx="3012">
                  <c:v>3.7549999999999999</c:v>
                </c:pt>
                <c:pt idx="3013">
                  <c:v>3.7671999999999999</c:v>
                </c:pt>
                <c:pt idx="3014">
                  <c:v>3.7664</c:v>
                </c:pt>
                <c:pt idx="3015">
                  <c:v>3.79</c:v>
                </c:pt>
                <c:pt idx="3016">
                  <c:v>3.7965</c:v>
                </c:pt>
                <c:pt idx="3017">
                  <c:v>3.8062999999999998</c:v>
                </c:pt>
                <c:pt idx="3018">
                  <c:v>3.8136000000000001</c:v>
                </c:pt>
                <c:pt idx="3019">
                  <c:v>3.8281999999999998</c:v>
                </c:pt>
                <c:pt idx="3020">
                  <c:v>3.8405</c:v>
                </c:pt>
                <c:pt idx="3021">
                  <c:v>3.8534999999999999</c:v>
                </c:pt>
                <c:pt idx="3022">
                  <c:v>3.8632</c:v>
                </c:pt>
                <c:pt idx="3023">
                  <c:v>3.8706</c:v>
                </c:pt>
                <c:pt idx="3024">
                  <c:v>3.8786999999999998</c:v>
                </c:pt>
                <c:pt idx="3025">
                  <c:v>3.8908999999999998</c:v>
                </c:pt>
                <c:pt idx="3026">
                  <c:v>3.9007000000000001</c:v>
                </c:pt>
                <c:pt idx="3027">
                  <c:v>3.9113000000000002</c:v>
                </c:pt>
                <c:pt idx="3028">
                  <c:v>3.9226999999999999</c:v>
                </c:pt>
                <c:pt idx="3029">
                  <c:v>3.9276</c:v>
                </c:pt>
                <c:pt idx="3030">
                  <c:v>3.9316</c:v>
                </c:pt>
                <c:pt idx="3031">
                  <c:v>3.9438</c:v>
                </c:pt>
                <c:pt idx="3032">
                  <c:v>3.9495</c:v>
                </c:pt>
                <c:pt idx="3033">
                  <c:v>3.9569000000000001</c:v>
                </c:pt>
                <c:pt idx="3034">
                  <c:v>3.9691000000000001</c:v>
                </c:pt>
                <c:pt idx="3035">
                  <c:v>3.9723000000000002</c:v>
                </c:pt>
                <c:pt idx="3036">
                  <c:v>3.9788000000000001</c:v>
                </c:pt>
                <c:pt idx="3037">
                  <c:v>3.9853000000000001</c:v>
                </c:pt>
                <c:pt idx="3038">
                  <c:v>3.9910000000000001</c:v>
                </c:pt>
                <c:pt idx="3039">
                  <c:v>3.9958999999999998</c:v>
                </c:pt>
                <c:pt idx="3040">
                  <c:v>4.0007999999999999</c:v>
                </c:pt>
                <c:pt idx="3041">
                  <c:v>4.0065</c:v>
                </c:pt>
                <c:pt idx="3042">
                  <c:v>4.0080999999999998</c:v>
                </c:pt>
                <c:pt idx="3043">
                  <c:v>4.0122</c:v>
                </c:pt>
                <c:pt idx="3044">
                  <c:v>4.0194999999999999</c:v>
                </c:pt>
                <c:pt idx="3045">
                  <c:v>4.0251999999999999</c:v>
                </c:pt>
                <c:pt idx="3046">
                  <c:v>4.0293000000000001</c:v>
                </c:pt>
                <c:pt idx="3047">
                  <c:v>4.0326000000000004</c:v>
                </c:pt>
                <c:pt idx="3048">
                  <c:v>4.0326000000000004</c:v>
                </c:pt>
                <c:pt idx="3049">
                  <c:v>4.0391000000000004</c:v>
                </c:pt>
                <c:pt idx="3050">
                  <c:v>4.0415000000000001</c:v>
                </c:pt>
                <c:pt idx="3051">
                  <c:v>4.0439999999999996</c:v>
                </c:pt>
                <c:pt idx="3052">
                  <c:v>4.0439999999999996</c:v>
                </c:pt>
                <c:pt idx="3053">
                  <c:v>4.0505000000000004</c:v>
                </c:pt>
                <c:pt idx="3054">
                  <c:v>4.0594000000000001</c:v>
                </c:pt>
                <c:pt idx="3055">
                  <c:v>4.0521000000000003</c:v>
                </c:pt>
                <c:pt idx="3056">
                  <c:v>4.0594000000000001</c:v>
                </c:pt>
                <c:pt idx="3057">
                  <c:v>4.0618999999999996</c:v>
                </c:pt>
                <c:pt idx="3058">
                  <c:v>4.0602</c:v>
                </c:pt>
                <c:pt idx="3059">
                  <c:v>4.0610999999999997</c:v>
                </c:pt>
                <c:pt idx="3060">
                  <c:v>4.0651000000000002</c:v>
                </c:pt>
                <c:pt idx="3061">
                  <c:v>4.0675999999999997</c:v>
                </c:pt>
                <c:pt idx="3062">
                  <c:v>4.07</c:v>
                </c:pt>
                <c:pt idx="3063">
                  <c:v>4.0724</c:v>
                </c:pt>
                <c:pt idx="3064">
                  <c:v>4.0618999999999996</c:v>
                </c:pt>
                <c:pt idx="3065">
                  <c:v>4.0740999999999996</c:v>
                </c:pt>
                <c:pt idx="3066">
                  <c:v>4.0781000000000001</c:v>
                </c:pt>
                <c:pt idx="3067">
                  <c:v>4.0781000000000001</c:v>
                </c:pt>
                <c:pt idx="3068">
                  <c:v>4.0732999999999997</c:v>
                </c:pt>
                <c:pt idx="3069">
                  <c:v>4.0773000000000001</c:v>
                </c:pt>
                <c:pt idx="3070">
                  <c:v>4.0749000000000004</c:v>
                </c:pt>
                <c:pt idx="3071">
                  <c:v>4.0781000000000001</c:v>
                </c:pt>
                <c:pt idx="3072">
                  <c:v>4.0814000000000004</c:v>
                </c:pt>
                <c:pt idx="3073">
                  <c:v>4.0830000000000002</c:v>
                </c:pt>
                <c:pt idx="3074">
                  <c:v>4.0822000000000003</c:v>
                </c:pt>
                <c:pt idx="3075">
                  <c:v>4.0830000000000002</c:v>
                </c:pt>
                <c:pt idx="3076">
                  <c:v>4.0838000000000001</c:v>
                </c:pt>
                <c:pt idx="3077">
                  <c:v>4.0830000000000002</c:v>
                </c:pt>
                <c:pt idx="3078">
                  <c:v>4.0822000000000003</c:v>
                </c:pt>
                <c:pt idx="3079">
                  <c:v>4.0862999999999996</c:v>
                </c:pt>
                <c:pt idx="3080">
                  <c:v>4.0805999999999996</c:v>
                </c:pt>
                <c:pt idx="3081">
                  <c:v>4.0862999999999996</c:v>
                </c:pt>
                <c:pt idx="3082">
                  <c:v>4.0879000000000003</c:v>
                </c:pt>
                <c:pt idx="3083">
                  <c:v>4.0846999999999998</c:v>
                </c:pt>
                <c:pt idx="3084">
                  <c:v>4.0895000000000001</c:v>
                </c:pt>
                <c:pt idx="3085">
                  <c:v>4.0895000000000001</c:v>
                </c:pt>
                <c:pt idx="3086">
                  <c:v>4.0919999999999996</c:v>
                </c:pt>
                <c:pt idx="3087">
                  <c:v>4.0862999999999996</c:v>
                </c:pt>
                <c:pt idx="3088">
                  <c:v>4.0903999999999998</c:v>
                </c:pt>
                <c:pt idx="3089">
                  <c:v>4.0911999999999997</c:v>
                </c:pt>
                <c:pt idx="3090">
                  <c:v>4.0879000000000003</c:v>
                </c:pt>
                <c:pt idx="3091">
                  <c:v>4.0879000000000003</c:v>
                </c:pt>
                <c:pt idx="3092">
                  <c:v>4.0919999999999996</c:v>
                </c:pt>
                <c:pt idx="3093">
                  <c:v>4.0911999999999997</c:v>
                </c:pt>
                <c:pt idx="3094">
                  <c:v>4.0903999999999998</c:v>
                </c:pt>
                <c:pt idx="3095">
                  <c:v>4.0895000000000001</c:v>
                </c:pt>
                <c:pt idx="3096">
                  <c:v>4.0919999999999996</c:v>
                </c:pt>
                <c:pt idx="3097">
                  <c:v>4.0911999999999997</c:v>
                </c:pt>
                <c:pt idx="3098">
                  <c:v>4.0903999999999998</c:v>
                </c:pt>
                <c:pt idx="3099">
                  <c:v>4.0919999999999996</c:v>
                </c:pt>
                <c:pt idx="3100">
                  <c:v>4.0936000000000003</c:v>
                </c:pt>
                <c:pt idx="3101">
                  <c:v>4.0911999999999997</c:v>
                </c:pt>
                <c:pt idx="3102">
                  <c:v>4.0928000000000004</c:v>
                </c:pt>
                <c:pt idx="3103">
                  <c:v>4.0952000000000002</c:v>
                </c:pt>
                <c:pt idx="3104">
                  <c:v>4.0928000000000004</c:v>
                </c:pt>
                <c:pt idx="3105">
                  <c:v>4.0928000000000004</c:v>
                </c:pt>
                <c:pt idx="3106">
                  <c:v>4.0952000000000002</c:v>
                </c:pt>
                <c:pt idx="3107">
                  <c:v>4.0952000000000002</c:v>
                </c:pt>
                <c:pt idx="3108">
                  <c:v>4.0944000000000003</c:v>
                </c:pt>
                <c:pt idx="3109">
                  <c:v>4.0895000000000001</c:v>
                </c:pt>
                <c:pt idx="3110">
                  <c:v>4.0960999999999999</c:v>
                </c:pt>
                <c:pt idx="3111">
                  <c:v>4.0895000000000001</c:v>
                </c:pt>
                <c:pt idx="3112">
                  <c:v>4.0928000000000004</c:v>
                </c:pt>
                <c:pt idx="3113">
                  <c:v>4.0952000000000002</c:v>
                </c:pt>
                <c:pt idx="3114">
                  <c:v>4.0911999999999997</c:v>
                </c:pt>
                <c:pt idx="3115">
                  <c:v>4.0968999999999998</c:v>
                </c:pt>
                <c:pt idx="3116">
                  <c:v>4.0968999999999998</c:v>
                </c:pt>
                <c:pt idx="3117">
                  <c:v>4.0919999999999996</c:v>
                </c:pt>
                <c:pt idx="3118">
                  <c:v>4.0936000000000003</c:v>
                </c:pt>
                <c:pt idx="3119">
                  <c:v>4.0919999999999996</c:v>
                </c:pt>
                <c:pt idx="3120">
                  <c:v>4.1017999999999999</c:v>
                </c:pt>
                <c:pt idx="3121">
                  <c:v>4.0976999999999997</c:v>
                </c:pt>
                <c:pt idx="3122">
                  <c:v>4.0944000000000003</c:v>
                </c:pt>
                <c:pt idx="3123">
                  <c:v>4.0944000000000003</c:v>
                </c:pt>
                <c:pt idx="3124">
                  <c:v>4.0993000000000004</c:v>
                </c:pt>
                <c:pt idx="3125">
                  <c:v>4.0928000000000004</c:v>
                </c:pt>
                <c:pt idx="3126">
                  <c:v>4.0911999999999997</c:v>
                </c:pt>
                <c:pt idx="3127">
                  <c:v>4.0952000000000002</c:v>
                </c:pt>
                <c:pt idx="3128">
                  <c:v>4.0976999999999997</c:v>
                </c:pt>
                <c:pt idx="3129">
                  <c:v>4.0976999999999997</c:v>
                </c:pt>
                <c:pt idx="3130">
                  <c:v>4.0936000000000003</c:v>
                </c:pt>
                <c:pt idx="3131">
                  <c:v>4.0952000000000002</c:v>
                </c:pt>
                <c:pt idx="3132">
                  <c:v>4.0928000000000004</c:v>
                </c:pt>
                <c:pt idx="3133">
                  <c:v>4.0936000000000003</c:v>
                </c:pt>
                <c:pt idx="3134">
                  <c:v>4.0911999999999997</c:v>
                </c:pt>
                <c:pt idx="3135">
                  <c:v>4.0944000000000003</c:v>
                </c:pt>
                <c:pt idx="3136">
                  <c:v>4.0919999999999996</c:v>
                </c:pt>
                <c:pt idx="3137">
                  <c:v>4.0928000000000004</c:v>
                </c:pt>
                <c:pt idx="3138">
                  <c:v>4.0952000000000002</c:v>
                </c:pt>
                <c:pt idx="3139">
                  <c:v>4.0928000000000004</c:v>
                </c:pt>
                <c:pt idx="3140">
                  <c:v>4.0968999999999998</c:v>
                </c:pt>
                <c:pt idx="3141">
                  <c:v>4.0944000000000003</c:v>
                </c:pt>
                <c:pt idx="3142">
                  <c:v>4.0919999999999996</c:v>
                </c:pt>
                <c:pt idx="3143">
                  <c:v>4.0903999999999998</c:v>
                </c:pt>
                <c:pt idx="3144">
                  <c:v>4.0928000000000004</c:v>
                </c:pt>
                <c:pt idx="3145">
                  <c:v>4.0968999999999998</c:v>
                </c:pt>
                <c:pt idx="3146">
                  <c:v>4.0928000000000004</c:v>
                </c:pt>
                <c:pt idx="3147">
                  <c:v>4.0879000000000003</c:v>
                </c:pt>
                <c:pt idx="3148">
                  <c:v>4.0936000000000003</c:v>
                </c:pt>
                <c:pt idx="3149">
                  <c:v>4.0928000000000004</c:v>
                </c:pt>
                <c:pt idx="3150">
                  <c:v>4.0928000000000004</c:v>
                </c:pt>
                <c:pt idx="3151">
                  <c:v>4.0928000000000004</c:v>
                </c:pt>
                <c:pt idx="3152">
                  <c:v>4.0960999999999999</c:v>
                </c:pt>
                <c:pt idx="3153">
                  <c:v>4.0960999999999999</c:v>
                </c:pt>
                <c:pt idx="3154">
                  <c:v>4.0944000000000003</c:v>
                </c:pt>
                <c:pt idx="3155">
                  <c:v>4.0895000000000001</c:v>
                </c:pt>
                <c:pt idx="3156">
                  <c:v>4.0968999999999998</c:v>
                </c:pt>
                <c:pt idx="3157">
                  <c:v>4.0944000000000003</c:v>
                </c:pt>
                <c:pt idx="3158">
                  <c:v>4.0928000000000004</c:v>
                </c:pt>
                <c:pt idx="3159">
                  <c:v>4.1001000000000003</c:v>
                </c:pt>
                <c:pt idx="3160">
                  <c:v>4.0928000000000004</c:v>
                </c:pt>
                <c:pt idx="3161">
                  <c:v>4.0928000000000004</c:v>
                </c:pt>
                <c:pt idx="3162">
                  <c:v>4.0960999999999999</c:v>
                </c:pt>
                <c:pt idx="3163">
                  <c:v>4.0968999999999998</c:v>
                </c:pt>
                <c:pt idx="3164">
                  <c:v>4.0960999999999999</c:v>
                </c:pt>
                <c:pt idx="3165">
                  <c:v>4.0928000000000004</c:v>
                </c:pt>
                <c:pt idx="3166">
                  <c:v>4.0944000000000003</c:v>
                </c:pt>
                <c:pt idx="3167">
                  <c:v>4.0968999999999998</c:v>
                </c:pt>
                <c:pt idx="3168">
                  <c:v>4.0952000000000002</c:v>
                </c:pt>
                <c:pt idx="3169">
                  <c:v>4.0993000000000004</c:v>
                </c:pt>
                <c:pt idx="3170">
                  <c:v>4.0928000000000004</c:v>
                </c:pt>
                <c:pt idx="3171">
                  <c:v>4.0968999999999998</c:v>
                </c:pt>
                <c:pt idx="3172">
                  <c:v>4.0960999999999999</c:v>
                </c:pt>
                <c:pt idx="3173">
                  <c:v>4.0911999999999997</c:v>
                </c:pt>
                <c:pt idx="3174">
                  <c:v>4.0895000000000001</c:v>
                </c:pt>
                <c:pt idx="3175">
                  <c:v>4.0952000000000002</c:v>
                </c:pt>
                <c:pt idx="3176">
                  <c:v>4.0887000000000002</c:v>
                </c:pt>
                <c:pt idx="3177">
                  <c:v>4.0919999999999996</c:v>
                </c:pt>
                <c:pt idx="3178">
                  <c:v>4.0928000000000004</c:v>
                </c:pt>
                <c:pt idx="3179">
                  <c:v>4.0903999999999998</c:v>
                </c:pt>
                <c:pt idx="3180">
                  <c:v>4.0919999999999996</c:v>
                </c:pt>
                <c:pt idx="3181">
                  <c:v>4.0936000000000003</c:v>
                </c:pt>
                <c:pt idx="3182">
                  <c:v>4.0911999999999997</c:v>
                </c:pt>
                <c:pt idx="3183">
                  <c:v>4.0952000000000002</c:v>
                </c:pt>
                <c:pt idx="3184">
                  <c:v>4.0903999999999998</c:v>
                </c:pt>
                <c:pt idx="3185">
                  <c:v>4.0936000000000003</c:v>
                </c:pt>
                <c:pt idx="3186">
                  <c:v>4.0903999999999998</c:v>
                </c:pt>
                <c:pt idx="3187">
                  <c:v>4.0911999999999997</c:v>
                </c:pt>
                <c:pt idx="3188">
                  <c:v>4.0968999999999998</c:v>
                </c:pt>
                <c:pt idx="3189">
                  <c:v>4.0903999999999998</c:v>
                </c:pt>
                <c:pt idx="3190">
                  <c:v>4.0976999999999997</c:v>
                </c:pt>
                <c:pt idx="3191">
                  <c:v>4.0928000000000004</c:v>
                </c:pt>
                <c:pt idx="3192">
                  <c:v>4.0911999999999997</c:v>
                </c:pt>
                <c:pt idx="3193">
                  <c:v>4.0928000000000004</c:v>
                </c:pt>
                <c:pt idx="3194">
                  <c:v>4.0887000000000002</c:v>
                </c:pt>
                <c:pt idx="3195">
                  <c:v>4.0871000000000004</c:v>
                </c:pt>
                <c:pt idx="3196">
                  <c:v>4.0919999999999996</c:v>
                </c:pt>
                <c:pt idx="3197">
                  <c:v>4.0960999999999999</c:v>
                </c:pt>
                <c:pt idx="3198">
                  <c:v>4.0895000000000001</c:v>
                </c:pt>
                <c:pt idx="3199">
                  <c:v>4.0936000000000003</c:v>
                </c:pt>
                <c:pt idx="3200">
                  <c:v>4.0928000000000004</c:v>
                </c:pt>
                <c:pt idx="3201">
                  <c:v>4.0903999999999998</c:v>
                </c:pt>
                <c:pt idx="3202">
                  <c:v>4.0919999999999996</c:v>
                </c:pt>
                <c:pt idx="3203">
                  <c:v>4.0911999999999997</c:v>
                </c:pt>
                <c:pt idx="3204">
                  <c:v>4.0960999999999999</c:v>
                </c:pt>
                <c:pt idx="3205">
                  <c:v>4.0919999999999996</c:v>
                </c:pt>
                <c:pt idx="3206">
                  <c:v>4.0838000000000001</c:v>
                </c:pt>
                <c:pt idx="3207">
                  <c:v>4.0887000000000002</c:v>
                </c:pt>
                <c:pt idx="3208">
                  <c:v>4.0919999999999996</c:v>
                </c:pt>
                <c:pt idx="3209">
                  <c:v>4.0919999999999996</c:v>
                </c:pt>
                <c:pt idx="3210">
                  <c:v>4.0895000000000001</c:v>
                </c:pt>
                <c:pt idx="3211">
                  <c:v>4.0887000000000002</c:v>
                </c:pt>
                <c:pt idx="3212">
                  <c:v>4.0919999999999996</c:v>
                </c:pt>
                <c:pt idx="3213">
                  <c:v>4.0887000000000002</c:v>
                </c:pt>
                <c:pt idx="3214">
                  <c:v>4.0846999999999998</c:v>
                </c:pt>
                <c:pt idx="3215">
                  <c:v>4.0895000000000001</c:v>
                </c:pt>
                <c:pt idx="3216">
                  <c:v>4.0919999999999996</c:v>
                </c:pt>
                <c:pt idx="3217">
                  <c:v>4.0895000000000001</c:v>
                </c:pt>
                <c:pt idx="3218">
                  <c:v>4.0895000000000001</c:v>
                </c:pt>
                <c:pt idx="3219">
                  <c:v>4.0895000000000001</c:v>
                </c:pt>
                <c:pt idx="3220">
                  <c:v>4.0879000000000003</c:v>
                </c:pt>
                <c:pt idx="3221">
                  <c:v>4.0919999999999996</c:v>
                </c:pt>
                <c:pt idx="3222">
                  <c:v>4.0879000000000003</c:v>
                </c:pt>
                <c:pt idx="3223">
                  <c:v>4.0879000000000003</c:v>
                </c:pt>
                <c:pt idx="3224">
                  <c:v>4.0854999999999997</c:v>
                </c:pt>
                <c:pt idx="3225">
                  <c:v>4.0919999999999996</c:v>
                </c:pt>
                <c:pt idx="3226">
                  <c:v>4.0846999999999998</c:v>
                </c:pt>
                <c:pt idx="3227">
                  <c:v>4.0879000000000003</c:v>
                </c:pt>
                <c:pt idx="3228">
                  <c:v>4.0862999999999996</c:v>
                </c:pt>
                <c:pt idx="3229">
                  <c:v>4.0895000000000001</c:v>
                </c:pt>
                <c:pt idx="3230">
                  <c:v>4.0871000000000004</c:v>
                </c:pt>
                <c:pt idx="3231">
                  <c:v>4.0911999999999997</c:v>
                </c:pt>
                <c:pt idx="3232">
                  <c:v>4.0846999999999998</c:v>
                </c:pt>
                <c:pt idx="3233">
                  <c:v>4.0887000000000002</c:v>
                </c:pt>
                <c:pt idx="3234">
                  <c:v>4.0887000000000002</c:v>
                </c:pt>
                <c:pt idx="3235">
                  <c:v>4.0871000000000004</c:v>
                </c:pt>
                <c:pt idx="3236">
                  <c:v>4.0887000000000002</c:v>
                </c:pt>
                <c:pt idx="3237">
                  <c:v>4.0871000000000004</c:v>
                </c:pt>
                <c:pt idx="3238">
                  <c:v>4.0830000000000002</c:v>
                </c:pt>
                <c:pt idx="3239">
                  <c:v>4.0838000000000001</c:v>
                </c:pt>
                <c:pt idx="3240">
                  <c:v>4.0903999999999998</c:v>
                </c:pt>
                <c:pt idx="3241">
                  <c:v>4.0887000000000002</c:v>
                </c:pt>
                <c:pt idx="3242">
                  <c:v>4.0838000000000001</c:v>
                </c:pt>
                <c:pt idx="3243">
                  <c:v>4.0846999999999998</c:v>
                </c:pt>
                <c:pt idx="3244">
                  <c:v>4.0879000000000003</c:v>
                </c:pt>
                <c:pt idx="3245">
                  <c:v>4.0879000000000003</c:v>
                </c:pt>
                <c:pt idx="3246">
                  <c:v>4.0871000000000004</c:v>
                </c:pt>
                <c:pt idx="3247">
                  <c:v>4.0862999999999996</c:v>
                </c:pt>
                <c:pt idx="3248">
                  <c:v>4.0854999999999997</c:v>
                </c:pt>
                <c:pt idx="3249">
                  <c:v>4.0871000000000004</c:v>
                </c:pt>
                <c:pt idx="3250">
                  <c:v>4.0871000000000004</c:v>
                </c:pt>
                <c:pt idx="3251">
                  <c:v>4.0871000000000004</c:v>
                </c:pt>
                <c:pt idx="3252">
                  <c:v>4.0862999999999996</c:v>
                </c:pt>
                <c:pt idx="3253">
                  <c:v>4.0838000000000001</c:v>
                </c:pt>
                <c:pt idx="3254">
                  <c:v>4.0854999999999997</c:v>
                </c:pt>
                <c:pt idx="3255">
                  <c:v>4.0871000000000004</c:v>
                </c:pt>
                <c:pt idx="3256">
                  <c:v>4.0879000000000003</c:v>
                </c:pt>
                <c:pt idx="3257">
                  <c:v>4.0830000000000002</c:v>
                </c:pt>
                <c:pt idx="3258">
                  <c:v>4.0814000000000004</c:v>
                </c:pt>
                <c:pt idx="3259">
                  <c:v>4.0830000000000002</c:v>
                </c:pt>
                <c:pt idx="3260">
                  <c:v>4.0814000000000004</c:v>
                </c:pt>
                <c:pt idx="3261">
                  <c:v>4.0830000000000002</c:v>
                </c:pt>
                <c:pt idx="3262">
                  <c:v>4.0854999999999997</c:v>
                </c:pt>
                <c:pt idx="3263">
                  <c:v>4.0838000000000001</c:v>
                </c:pt>
                <c:pt idx="3264">
                  <c:v>4.0846999999999998</c:v>
                </c:pt>
                <c:pt idx="3265">
                  <c:v>4.0862999999999996</c:v>
                </c:pt>
                <c:pt idx="3266">
                  <c:v>4.0814000000000004</c:v>
                </c:pt>
                <c:pt idx="3267">
                  <c:v>4.0789999999999997</c:v>
                </c:pt>
                <c:pt idx="3268">
                  <c:v>4.0871000000000004</c:v>
                </c:pt>
                <c:pt idx="3269">
                  <c:v>4.0830000000000002</c:v>
                </c:pt>
                <c:pt idx="3270">
                  <c:v>4.0797999999999996</c:v>
                </c:pt>
                <c:pt idx="3271">
                  <c:v>4.0814000000000004</c:v>
                </c:pt>
                <c:pt idx="3272">
                  <c:v>4.0838000000000001</c:v>
                </c:pt>
                <c:pt idx="3273">
                  <c:v>4.0805999999999996</c:v>
                </c:pt>
                <c:pt idx="3274">
                  <c:v>4.0814000000000004</c:v>
                </c:pt>
                <c:pt idx="3275">
                  <c:v>4.0805999999999996</c:v>
                </c:pt>
                <c:pt idx="3276">
                  <c:v>4.0749000000000004</c:v>
                </c:pt>
                <c:pt idx="3277">
                  <c:v>4.0814000000000004</c:v>
                </c:pt>
                <c:pt idx="3278">
                  <c:v>4.0797999999999996</c:v>
                </c:pt>
                <c:pt idx="3279">
                  <c:v>4.0773000000000001</c:v>
                </c:pt>
                <c:pt idx="3280">
                  <c:v>4.0830000000000002</c:v>
                </c:pt>
                <c:pt idx="3281">
                  <c:v>4.0789999999999997</c:v>
                </c:pt>
                <c:pt idx="3282">
                  <c:v>4.0805999999999996</c:v>
                </c:pt>
                <c:pt idx="3283">
                  <c:v>4.0797999999999996</c:v>
                </c:pt>
                <c:pt idx="3284">
                  <c:v>4.0862999999999996</c:v>
                </c:pt>
                <c:pt idx="3285">
                  <c:v>4.0814000000000004</c:v>
                </c:pt>
                <c:pt idx="3286">
                  <c:v>4.0838000000000001</c:v>
                </c:pt>
                <c:pt idx="3287">
                  <c:v>4.0773000000000001</c:v>
                </c:pt>
                <c:pt idx="3288">
                  <c:v>4.0805999999999996</c:v>
                </c:pt>
                <c:pt idx="3289">
                  <c:v>4.0765000000000002</c:v>
                </c:pt>
                <c:pt idx="3290">
                  <c:v>4.0830000000000002</c:v>
                </c:pt>
                <c:pt idx="3291">
                  <c:v>4.0805999999999996</c:v>
                </c:pt>
                <c:pt idx="3292">
                  <c:v>4.0805999999999996</c:v>
                </c:pt>
                <c:pt idx="3293">
                  <c:v>4.0805999999999996</c:v>
                </c:pt>
                <c:pt idx="3294">
                  <c:v>4.0805999999999996</c:v>
                </c:pt>
                <c:pt idx="3295">
                  <c:v>4.0846999999999998</c:v>
                </c:pt>
                <c:pt idx="3296">
                  <c:v>4.0789999999999997</c:v>
                </c:pt>
                <c:pt idx="3297">
                  <c:v>4.0749000000000004</c:v>
                </c:pt>
                <c:pt idx="3298">
                  <c:v>4.0846999999999998</c:v>
                </c:pt>
                <c:pt idx="3299">
                  <c:v>4.0749000000000004</c:v>
                </c:pt>
                <c:pt idx="3300">
                  <c:v>4.0789999999999997</c:v>
                </c:pt>
                <c:pt idx="3301">
                  <c:v>4.0773000000000001</c:v>
                </c:pt>
                <c:pt idx="3302">
                  <c:v>4.0838000000000001</c:v>
                </c:pt>
                <c:pt idx="3303">
                  <c:v>4.0773000000000001</c:v>
                </c:pt>
                <c:pt idx="3304">
                  <c:v>4.0781000000000001</c:v>
                </c:pt>
                <c:pt idx="3305">
                  <c:v>4.0749000000000004</c:v>
                </c:pt>
                <c:pt idx="3306">
                  <c:v>4.0822000000000003</c:v>
                </c:pt>
                <c:pt idx="3307">
                  <c:v>4.0765000000000002</c:v>
                </c:pt>
                <c:pt idx="3308">
                  <c:v>4.0716000000000001</c:v>
                </c:pt>
                <c:pt idx="3309">
                  <c:v>4.0789999999999997</c:v>
                </c:pt>
                <c:pt idx="3310">
                  <c:v>4.0765000000000002</c:v>
                </c:pt>
                <c:pt idx="3311">
                  <c:v>4.0740999999999996</c:v>
                </c:pt>
                <c:pt idx="3312">
                  <c:v>4.0781000000000001</c:v>
                </c:pt>
                <c:pt idx="3313">
                  <c:v>4.0781000000000001</c:v>
                </c:pt>
                <c:pt idx="3314">
                  <c:v>4.0740999999999996</c:v>
                </c:pt>
                <c:pt idx="3315">
                  <c:v>4.0749000000000004</c:v>
                </c:pt>
                <c:pt idx="3316">
                  <c:v>4.0740999999999996</c:v>
                </c:pt>
                <c:pt idx="3317">
                  <c:v>4.0732999999999997</c:v>
                </c:pt>
                <c:pt idx="3318">
                  <c:v>4.0765000000000002</c:v>
                </c:pt>
                <c:pt idx="3319">
                  <c:v>4.0765000000000002</c:v>
                </c:pt>
                <c:pt idx="3320">
                  <c:v>4.0781000000000001</c:v>
                </c:pt>
                <c:pt idx="3321">
                  <c:v>4.0773000000000001</c:v>
                </c:pt>
                <c:pt idx="3322">
                  <c:v>4.0732999999999997</c:v>
                </c:pt>
                <c:pt idx="3323">
                  <c:v>4.0740999999999996</c:v>
                </c:pt>
                <c:pt idx="3324">
                  <c:v>4.0749000000000004</c:v>
                </c:pt>
                <c:pt idx="3325">
                  <c:v>4.0749000000000004</c:v>
                </c:pt>
                <c:pt idx="3326">
                  <c:v>4.0773000000000001</c:v>
                </c:pt>
                <c:pt idx="3327">
                  <c:v>4.0765000000000002</c:v>
                </c:pt>
                <c:pt idx="3328">
                  <c:v>4.0724</c:v>
                </c:pt>
                <c:pt idx="3329">
                  <c:v>4.0765000000000002</c:v>
                </c:pt>
                <c:pt idx="3330">
                  <c:v>4.0716000000000001</c:v>
                </c:pt>
                <c:pt idx="3331">
                  <c:v>4.0749000000000004</c:v>
                </c:pt>
                <c:pt idx="3332">
                  <c:v>4.0732999999999997</c:v>
                </c:pt>
                <c:pt idx="3333">
                  <c:v>4.0740999999999996</c:v>
                </c:pt>
                <c:pt idx="3334">
                  <c:v>4.0724</c:v>
                </c:pt>
                <c:pt idx="3335">
                  <c:v>4.0716000000000001</c:v>
                </c:pt>
                <c:pt idx="3336">
                  <c:v>4.0757000000000003</c:v>
                </c:pt>
                <c:pt idx="3337">
                  <c:v>4.0773000000000001</c:v>
                </c:pt>
                <c:pt idx="3338">
                  <c:v>4.0716000000000001</c:v>
                </c:pt>
                <c:pt idx="3339">
                  <c:v>4.0773000000000001</c:v>
                </c:pt>
                <c:pt idx="3340">
                  <c:v>4.0724</c:v>
                </c:pt>
                <c:pt idx="3341">
                  <c:v>4.0740999999999996</c:v>
                </c:pt>
                <c:pt idx="3342">
                  <c:v>4.0740999999999996</c:v>
                </c:pt>
                <c:pt idx="3343">
                  <c:v>4.0716000000000001</c:v>
                </c:pt>
                <c:pt idx="3344">
                  <c:v>4.0683999999999996</c:v>
                </c:pt>
                <c:pt idx="3345">
                  <c:v>4.0724</c:v>
                </c:pt>
                <c:pt idx="3346">
                  <c:v>4.0732999999999997</c:v>
                </c:pt>
                <c:pt idx="3347">
                  <c:v>4.0692000000000004</c:v>
                </c:pt>
                <c:pt idx="3348">
                  <c:v>4.0675999999999997</c:v>
                </c:pt>
                <c:pt idx="3349">
                  <c:v>4.0724</c:v>
                </c:pt>
                <c:pt idx="3350">
                  <c:v>4.0749000000000004</c:v>
                </c:pt>
                <c:pt idx="3351">
                  <c:v>4.0675999999999997</c:v>
                </c:pt>
                <c:pt idx="3352">
                  <c:v>4.0740999999999996</c:v>
                </c:pt>
                <c:pt idx="3353">
                  <c:v>4.07</c:v>
                </c:pt>
                <c:pt idx="3354">
                  <c:v>4.0732999999999997</c:v>
                </c:pt>
                <c:pt idx="3355">
                  <c:v>4.0667</c:v>
                </c:pt>
                <c:pt idx="3356">
                  <c:v>4.0683999999999996</c:v>
                </c:pt>
                <c:pt idx="3357">
                  <c:v>4.0740999999999996</c:v>
                </c:pt>
                <c:pt idx="3358">
                  <c:v>4.07</c:v>
                </c:pt>
                <c:pt idx="3359">
                  <c:v>4.0724</c:v>
                </c:pt>
                <c:pt idx="3360">
                  <c:v>4.0708000000000002</c:v>
                </c:pt>
                <c:pt idx="3361">
                  <c:v>4.0675999999999997</c:v>
                </c:pt>
                <c:pt idx="3362">
                  <c:v>4.0667</c:v>
                </c:pt>
                <c:pt idx="3363">
                  <c:v>4.0716000000000001</c:v>
                </c:pt>
                <c:pt idx="3364">
                  <c:v>4.0683999999999996</c:v>
                </c:pt>
                <c:pt idx="3365">
                  <c:v>4.0643000000000002</c:v>
                </c:pt>
                <c:pt idx="3366">
                  <c:v>4.0692000000000004</c:v>
                </c:pt>
                <c:pt idx="3367">
                  <c:v>4.0683999999999996</c:v>
                </c:pt>
                <c:pt idx="3368">
                  <c:v>4.0724</c:v>
                </c:pt>
                <c:pt idx="3369">
                  <c:v>4.0659000000000001</c:v>
                </c:pt>
                <c:pt idx="3370">
                  <c:v>4.0659000000000001</c:v>
                </c:pt>
                <c:pt idx="3371">
                  <c:v>4.0692000000000004</c:v>
                </c:pt>
                <c:pt idx="3372">
                  <c:v>4.0627000000000004</c:v>
                </c:pt>
                <c:pt idx="3373">
                  <c:v>4.0651000000000002</c:v>
                </c:pt>
                <c:pt idx="3374">
                  <c:v>4.0716000000000001</c:v>
                </c:pt>
                <c:pt idx="3375">
                  <c:v>4.0651000000000002</c:v>
                </c:pt>
                <c:pt idx="3376">
                  <c:v>4.0675999999999997</c:v>
                </c:pt>
                <c:pt idx="3377">
                  <c:v>4.0683999999999996</c:v>
                </c:pt>
                <c:pt idx="3378">
                  <c:v>4.0667</c:v>
                </c:pt>
                <c:pt idx="3379">
                  <c:v>4.0651000000000002</c:v>
                </c:pt>
                <c:pt idx="3380">
                  <c:v>4.0683999999999996</c:v>
                </c:pt>
                <c:pt idx="3381">
                  <c:v>4.0651000000000002</c:v>
                </c:pt>
                <c:pt idx="3382">
                  <c:v>4.0635000000000003</c:v>
                </c:pt>
                <c:pt idx="3383">
                  <c:v>4.0635000000000003</c:v>
                </c:pt>
                <c:pt idx="3384">
                  <c:v>4.07</c:v>
                </c:pt>
                <c:pt idx="3385">
                  <c:v>4.0667</c:v>
                </c:pt>
                <c:pt idx="3386">
                  <c:v>4.0651000000000002</c:v>
                </c:pt>
                <c:pt idx="3387">
                  <c:v>4.0683999999999996</c:v>
                </c:pt>
                <c:pt idx="3388">
                  <c:v>4.0692000000000004</c:v>
                </c:pt>
                <c:pt idx="3389">
                  <c:v>4.0627000000000004</c:v>
                </c:pt>
                <c:pt idx="3390">
                  <c:v>4.0667</c:v>
                </c:pt>
                <c:pt idx="3391">
                  <c:v>4.0643000000000002</c:v>
                </c:pt>
                <c:pt idx="3392">
                  <c:v>4.0618999999999996</c:v>
                </c:pt>
                <c:pt idx="3393">
                  <c:v>4.0643000000000002</c:v>
                </c:pt>
                <c:pt idx="3394">
                  <c:v>4.0635000000000003</c:v>
                </c:pt>
                <c:pt idx="3395">
                  <c:v>4.0651000000000002</c:v>
                </c:pt>
                <c:pt idx="3396">
                  <c:v>4.0643000000000002</c:v>
                </c:pt>
                <c:pt idx="3397">
                  <c:v>4.0529000000000002</c:v>
                </c:pt>
                <c:pt idx="3398">
                  <c:v>4.0627000000000004</c:v>
                </c:pt>
                <c:pt idx="3399">
                  <c:v>4.0627000000000004</c:v>
                </c:pt>
                <c:pt idx="3400">
                  <c:v>4.0618999999999996</c:v>
                </c:pt>
                <c:pt idx="3401">
                  <c:v>4.0651000000000002</c:v>
                </c:pt>
                <c:pt idx="3402">
                  <c:v>4.0667</c:v>
                </c:pt>
                <c:pt idx="3403">
                  <c:v>4.0635000000000003</c:v>
                </c:pt>
                <c:pt idx="3404">
                  <c:v>4.0618999999999996</c:v>
                </c:pt>
                <c:pt idx="3405">
                  <c:v>4.0667</c:v>
                </c:pt>
                <c:pt idx="3406">
                  <c:v>4.0610999999999997</c:v>
                </c:pt>
                <c:pt idx="3407">
                  <c:v>4.0627000000000004</c:v>
                </c:pt>
                <c:pt idx="3408">
                  <c:v>4.0578000000000003</c:v>
                </c:pt>
                <c:pt idx="3409">
                  <c:v>4.0602</c:v>
                </c:pt>
                <c:pt idx="3410">
                  <c:v>4.0586000000000002</c:v>
                </c:pt>
                <c:pt idx="3411">
                  <c:v>4.0651000000000002</c:v>
                </c:pt>
                <c:pt idx="3412">
                  <c:v>4.0643000000000002</c:v>
                </c:pt>
                <c:pt idx="3413">
                  <c:v>4.0627000000000004</c:v>
                </c:pt>
                <c:pt idx="3414">
                  <c:v>4.0610999999999997</c:v>
                </c:pt>
                <c:pt idx="3415">
                  <c:v>4.0570000000000004</c:v>
                </c:pt>
                <c:pt idx="3416">
                  <c:v>4.0602</c:v>
                </c:pt>
                <c:pt idx="3417">
                  <c:v>4.0578000000000003</c:v>
                </c:pt>
                <c:pt idx="3418">
                  <c:v>4.0570000000000004</c:v>
                </c:pt>
                <c:pt idx="3419">
                  <c:v>4.0610999999999997</c:v>
                </c:pt>
                <c:pt idx="3420">
                  <c:v>4.0586000000000002</c:v>
                </c:pt>
                <c:pt idx="3421">
                  <c:v>4.0561999999999996</c:v>
                </c:pt>
                <c:pt idx="3422">
                  <c:v>4.0553999999999997</c:v>
                </c:pt>
                <c:pt idx="3423">
                  <c:v>4.0594000000000001</c:v>
                </c:pt>
                <c:pt idx="3424">
                  <c:v>4.0675999999999997</c:v>
                </c:pt>
                <c:pt idx="3425">
                  <c:v>4.0594000000000001</c:v>
                </c:pt>
                <c:pt idx="3426">
                  <c:v>4.0561999999999996</c:v>
                </c:pt>
                <c:pt idx="3427">
                  <c:v>4.0627000000000004</c:v>
                </c:pt>
                <c:pt idx="3428">
                  <c:v>4.0610999999999997</c:v>
                </c:pt>
                <c:pt idx="3429">
                  <c:v>4.0627000000000004</c:v>
                </c:pt>
                <c:pt idx="3430">
                  <c:v>4.0594000000000001</c:v>
                </c:pt>
                <c:pt idx="3431">
                  <c:v>4.0545</c:v>
                </c:pt>
                <c:pt idx="3432">
                  <c:v>4.0537000000000001</c:v>
                </c:pt>
                <c:pt idx="3433">
                  <c:v>4.0594000000000001</c:v>
                </c:pt>
                <c:pt idx="3434">
                  <c:v>4.0627000000000004</c:v>
                </c:pt>
                <c:pt idx="3435">
                  <c:v>4.0594000000000001</c:v>
                </c:pt>
                <c:pt idx="3436">
                  <c:v>4.0618999999999996</c:v>
                </c:pt>
                <c:pt idx="3437">
                  <c:v>4.0602</c:v>
                </c:pt>
                <c:pt idx="3438">
                  <c:v>4.0602</c:v>
                </c:pt>
                <c:pt idx="3439">
                  <c:v>4.0594000000000001</c:v>
                </c:pt>
                <c:pt idx="3440">
                  <c:v>4.0578000000000003</c:v>
                </c:pt>
                <c:pt idx="3441">
                  <c:v>4.0561999999999996</c:v>
                </c:pt>
                <c:pt idx="3442">
                  <c:v>4.0586000000000002</c:v>
                </c:pt>
                <c:pt idx="3443">
                  <c:v>4.0570000000000004</c:v>
                </c:pt>
                <c:pt idx="3444">
                  <c:v>4.0553999999999997</c:v>
                </c:pt>
                <c:pt idx="3445">
                  <c:v>4.0570000000000004</c:v>
                </c:pt>
                <c:pt idx="3446">
                  <c:v>4.0505000000000004</c:v>
                </c:pt>
                <c:pt idx="3447">
                  <c:v>4.0553999999999997</c:v>
                </c:pt>
                <c:pt idx="3448">
                  <c:v>4.0545</c:v>
                </c:pt>
                <c:pt idx="3449">
                  <c:v>4.0488</c:v>
                </c:pt>
                <c:pt idx="3450">
                  <c:v>4.0570000000000004</c:v>
                </c:pt>
                <c:pt idx="3451">
                  <c:v>4.0570000000000004</c:v>
                </c:pt>
                <c:pt idx="3452">
                  <c:v>4.0537000000000001</c:v>
                </c:pt>
                <c:pt idx="3453">
                  <c:v>4.0488</c:v>
                </c:pt>
                <c:pt idx="3454">
                  <c:v>4.0570000000000004</c:v>
                </c:pt>
                <c:pt idx="3455">
                  <c:v>4.0537000000000001</c:v>
                </c:pt>
                <c:pt idx="3456">
                  <c:v>4.0529000000000002</c:v>
                </c:pt>
                <c:pt idx="3457">
                  <c:v>4.0505000000000004</c:v>
                </c:pt>
                <c:pt idx="3458">
                  <c:v>4.0545</c:v>
                </c:pt>
                <c:pt idx="3459">
                  <c:v>4.0537000000000001</c:v>
                </c:pt>
                <c:pt idx="3460">
                  <c:v>4.0505000000000004</c:v>
                </c:pt>
                <c:pt idx="3461">
                  <c:v>4.0553999999999997</c:v>
                </c:pt>
                <c:pt idx="3462">
                  <c:v>4.0521000000000003</c:v>
                </c:pt>
                <c:pt idx="3463">
                  <c:v>4.0578000000000003</c:v>
                </c:pt>
                <c:pt idx="3464">
                  <c:v>4.0529000000000002</c:v>
                </c:pt>
                <c:pt idx="3465">
                  <c:v>4.0561999999999996</c:v>
                </c:pt>
                <c:pt idx="3466">
                  <c:v>4.0472000000000001</c:v>
                </c:pt>
                <c:pt idx="3467">
                  <c:v>4.0521000000000003</c:v>
                </c:pt>
                <c:pt idx="3468">
                  <c:v>4.0529000000000002</c:v>
                </c:pt>
                <c:pt idx="3469">
                  <c:v>4.0521000000000003</c:v>
                </c:pt>
                <c:pt idx="3470">
                  <c:v>4.0505000000000004</c:v>
                </c:pt>
                <c:pt idx="3471">
                  <c:v>4.0496999999999996</c:v>
                </c:pt>
                <c:pt idx="3472">
                  <c:v>4.0561999999999996</c:v>
                </c:pt>
                <c:pt idx="3473">
                  <c:v>4.0586000000000002</c:v>
                </c:pt>
                <c:pt idx="3474">
                  <c:v>4.0488</c:v>
                </c:pt>
                <c:pt idx="3475">
                  <c:v>4.0488</c:v>
                </c:pt>
                <c:pt idx="3476">
                  <c:v>4.0521000000000003</c:v>
                </c:pt>
                <c:pt idx="3477">
                  <c:v>4.0464000000000002</c:v>
                </c:pt>
                <c:pt idx="3478">
                  <c:v>4.0521000000000003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7F5-481E-BAD3-A56862531D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2585119"/>
        <c:axId val="722577919"/>
      </c:scatterChart>
      <c:valAx>
        <c:axId val="722585119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ysClr val="windowText" lastClr="000000"/>
                    </a:solidFill>
                  </a:rPr>
                  <a:t>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22577919"/>
        <c:crosses val="autoZero"/>
        <c:crossBetween val="midCat"/>
        <c:majorUnit val="10"/>
      </c:valAx>
      <c:valAx>
        <c:axId val="722577919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ysClr val="windowText" lastClr="000000"/>
                    </a:solidFill>
                  </a:rPr>
                  <a:t>Flurescence (a.u.)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22585119"/>
        <c:crossesAt val="1.0000000000000002E-2"/>
        <c:crossBetween val="midCat"/>
        <c:majorUnit val="1"/>
        <c:minorUnit val="0.5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0482427138029364E-2"/>
          <c:y val="8.7499852718384521E-2"/>
          <c:w val="0.87961232631220387"/>
          <c:h val="0.7075963682909243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'Final spectra'!$O$4</c:f>
              <c:strCache>
                <c:ptCount val="1"/>
                <c:pt idx="0">
                  <c:v>435 nm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'Final spectra'!$B$5:$B$405</c:f>
              <c:numCache>
                <c:formatCode>General</c:formatCode>
                <c:ptCount val="401"/>
                <c:pt idx="0">
                  <c:v>350</c:v>
                </c:pt>
                <c:pt idx="1">
                  <c:v>351</c:v>
                </c:pt>
                <c:pt idx="2">
                  <c:v>352</c:v>
                </c:pt>
                <c:pt idx="3">
                  <c:v>353</c:v>
                </c:pt>
                <c:pt idx="4">
                  <c:v>354</c:v>
                </c:pt>
                <c:pt idx="5">
                  <c:v>355</c:v>
                </c:pt>
                <c:pt idx="6">
                  <c:v>356</c:v>
                </c:pt>
                <c:pt idx="7">
                  <c:v>357</c:v>
                </c:pt>
                <c:pt idx="8">
                  <c:v>358</c:v>
                </c:pt>
                <c:pt idx="9">
                  <c:v>359</c:v>
                </c:pt>
                <c:pt idx="10">
                  <c:v>360</c:v>
                </c:pt>
                <c:pt idx="11">
                  <c:v>361</c:v>
                </c:pt>
                <c:pt idx="12">
                  <c:v>362</c:v>
                </c:pt>
                <c:pt idx="13">
                  <c:v>363</c:v>
                </c:pt>
                <c:pt idx="14">
                  <c:v>364</c:v>
                </c:pt>
                <c:pt idx="15">
                  <c:v>365</c:v>
                </c:pt>
                <c:pt idx="16">
                  <c:v>366</c:v>
                </c:pt>
                <c:pt idx="17">
                  <c:v>367</c:v>
                </c:pt>
                <c:pt idx="18">
                  <c:v>368</c:v>
                </c:pt>
                <c:pt idx="19">
                  <c:v>369</c:v>
                </c:pt>
                <c:pt idx="20">
                  <c:v>370</c:v>
                </c:pt>
                <c:pt idx="21">
                  <c:v>371</c:v>
                </c:pt>
                <c:pt idx="22">
                  <c:v>372</c:v>
                </c:pt>
                <c:pt idx="23">
                  <c:v>373</c:v>
                </c:pt>
                <c:pt idx="24">
                  <c:v>374</c:v>
                </c:pt>
                <c:pt idx="25">
                  <c:v>375</c:v>
                </c:pt>
                <c:pt idx="26">
                  <c:v>376</c:v>
                </c:pt>
                <c:pt idx="27">
                  <c:v>377</c:v>
                </c:pt>
                <c:pt idx="28">
                  <c:v>378</c:v>
                </c:pt>
                <c:pt idx="29">
                  <c:v>379</c:v>
                </c:pt>
                <c:pt idx="30">
                  <c:v>380</c:v>
                </c:pt>
                <c:pt idx="31">
                  <c:v>381</c:v>
                </c:pt>
                <c:pt idx="32">
                  <c:v>382</c:v>
                </c:pt>
                <c:pt idx="33">
                  <c:v>383</c:v>
                </c:pt>
                <c:pt idx="34">
                  <c:v>384</c:v>
                </c:pt>
                <c:pt idx="35">
                  <c:v>385</c:v>
                </c:pt>
                <c:pt idx="36">
                  <c:v>386</c:v>
                </c:pt>
                <c:pt idx="37">
                  <c:v>387</c:v>
                </c:pt>
                <c:pt idx="38">
                  <c:v>388</c:v>
                </c:pt>
                <c:pt idx="39">
                  <c:v>389</c:v>
                </c:pt>
                <c:pt idx="40">
                  <c:v>390</c:v>
                </c:pt>
                <c:pt idx="41">
                  <c:v>391</c:v>
                </c:pt>
                <c:pt idx="42">
                  <c:v>392</c:v>
                </c:pt>
                <c:pt idx="43">
                  <c:v>393</c:v>
                </c:pt>
                <c:pt idx="44">
                  <c:v>394</c:v>
                </c:pt>
                <c:pt idx="45">
                  <c:v>395</c:v>
                </c:pt>
                <c:pt idx="46">
                  <c:v>396</c:v>
                </c:pt>
                <c:pt idx="47">
                  <c:v>397</c:v>
                </c:pt>
                <c:pt idx="48">
                  <c:v>398</c:v>
                </c:pt>
                <c:pt idx="49">
                  <c:v>399</c:v>
                </c:pt>
                <c:pt idx="50">
                  <c:v>400</c:v>
                </c:pt>
                <c:pt idx="51">
                  <c:v>401</c:v>
                </c:pt>
                <c:pt idx="52">
                  <c:v>402</c:v>
                </c:pt>
                <c:pt idx="53">
                  <c:v>403</c:v>
                </c:pt>
                <c:pt idx="54">
                  <c:v>404</c:v>
                </c:pt>
                <c:pt idx="55">
                  <c:v>405</c:v>
                </c:pt>
                <c:pt idx="56">
                  <c:v>406</c:v>
                </c:pt>
                <c:pt idx="57">
                  <c:v>407</c:v>
                </c:pt>
                <c:pt idx="58">
                  <c:v>408</c:v>
                </c:pt>
                <c:pt idx="59">
                  <c:v>409</c:v>
                </c:pt>
                <c:pt idx="60">
                  <c:v>410</c:v>
                </c:pt>
                <c:pt idx="61">
                  <c:v>411</c:v>
                </c:pt>
                <c:pt idx="62">
                  <c:v>412</c:v>
                </c:pt>
                <c:pt idx="63">
                  <c:v>413</c:v>
                </c:pt>
                <c:pt idx="64">
                  <c:v>414</c:v>
                </c:pt>
                <c:pt idx="65">
                  <c:v>415</c:v>
                </c:pt>
                <c:pt idx="66">
                  <c:v>416</c:v>
                </c:pt>
                <c:pt idx="67">
                  <c:v>417</c:v>
                </c:pt>
                <c:pt idx="68">
                  <c:v>418</c:v>
                </c:pt>
                <c:pt idx="69">
                  <c:v>419</c:v>
                </c:pt>
                <c:pt idx="70">
                  <c:v>420</c:v>
                </c:pt>
                <c:pt idx="71">
                  <c:v>421</c:v>
                </c:pt>
                <c:pt idx="72">
                  <c:v>422</c:v>
                </c:pt>
                <c:pt idx="73">
                  <c:v>423</c:v>
                </c:pt>
                <c:pt idx="74">
                  <c:v>424</c:v>
                </c:pt>
                <c:pt idx="75">
                  <c:v>425</c:v>
                </c:pt>
                <c:pt idx="76">
                  <c:v>426</c:v>
                </c:pt>
                <c:pt idx="77">
                  <c:v>427</c:v>
                </c:pt>
                <c:pt idx="78">
                  <c:v>428</c:v>
                </c:pt>
                <c:pt idx="79">
                  <c:v>429</c:v>
                </c:pt>
                <c:pt idx="80">
                  <c:v>430</c:v>
                </c:pt>
                <c:pt idx="81">
                  <c:v>431</c:v>
                </c:pt>
                <c:pt idx="82">
                  <c:v>432</c:v>
                </c:pt>
                <c:pt idx="83">
                  <c:v>433</c:v>
                </c:pt>
                <c:pt idx="84">
                  <c:v>434</c:v>
                </c:pt>
                <c:pt idx="85">
                  <c:v>435</c:v>
                </c:pt>
                <c:pt idx="86">
                  <c:v>436</c:v>
                </c:pt>
                <c:pt idx="87">
                  <c:v>437</c:v>
                </c:pt>
                <c:pt idx="88">
                  <c:v>438</c:v>
                </c:pt>
                <c:pt idx="89">
                  <c:v>439</c:v>
                </c:pt>
                <c:pt idx="90">
                  <c:v>440</c:v>
                </c:pt>
                <c:pt idx="91">
                  <c:v>441</c:v>
                </c:pt>
                <c:pt idx="92">
                  <c:v>442</c:v>
                </c:pt>
                <c:pt idx="93">
                  <c:v>443</c:v>
                </c:pt>
                <c:pt idx="94">
                  <c:v>444</c:v>
                </c:pt>
                <c:pt idx="95">
                  <c:v>445</c:v>
                </c:pt>
                <c:pt idx="96">
                  <c:v>446</c:v>
                </c:pt>
                <c:pt idx="97">
                  <c:v>447</c:v>
                </c:pt>
                <c:pt idx="98">
                  <c:v>448</c:v>
                </c:pt>
                <c:pt idx="99">
                  <c:v>449</c:v>
                </c:pt>
                <c:pt idx="100">
                  <c:v>450</c:v>
                </c:pt>
                <c:pt idx="101">
                  <c:v>451</c:v>
                </c:pt>
                <c:pt idx="102">
                  <c:v>452</c:v>
                </c:pt>
                <c:pt idx="103">
                  <c:v>453</c:v>
                </c:pt>
                <c:pt idx="104">
                  <c:v>454</c:v>
                </c:pt>
                <c:pt idx="105">
                  <c:v>455</c:v>
                </c:pt>
                <c:pt idx="106">
                  <c:v>456</c:v>
                </c:pt>
                <c:pt idx="107">
                  <c:v>457</c:v>
                </c:pt>
                <c:pt idx="108">
                  <c:v>458</c:v>
                </c:pt>
                <c:pt idx="109">
                  <c:v>459</c:v>
                </c:pt>
                <c:pt idx="110">
                  <c:v>460</c:v>
                </c:pt>
                <c:pt idx="111">
                  <c:v>461</c:v>
                </c:pt>
                <c:pt idx="112">
                  <c:v>462</c:v>
                </c:pt>
                <c:pt idx="113">
                  <c:v>463</c:v>
                </c:pt>
                <c:pt idx="114">
                  <c:v>464</c:v>
                </c:pt>
                <c:pt idx="115">
                  <c:v>465</c:v>
                </c:pt>
                <c:pt idx="116">
                  <c:v>466</c:v>
                </c:pt>
                <c:pt idx="117">
                  <c:v>467</c:v>
                </c:pt>
                <c:pt idx="118">
                  <c:v>468</c:v>
                </c:pt>
                <c:pt idx="119">
                  <c:v>469</c:v>
                </c:pt>
                <c:pt idx="120">
                  <c:v>470</c:v>
                </c:pt>
                <c:pt idx="121">
                  <c:v>471</c:v>
                </c:pt>
                <c:pt idx="122">
                  <c:v>472</c:v>
                </c:pt>
                <c:pt idx="123">
                  <c:v>473</c:v>
                </c:pt>
                <c:pt idx="124">
                  <c:v>474</c:v>
                </c:pt>
                <c:pt idx="125">
                  <c:v>475</c:v>
                </c:pt>
                <c:pt idx="126">
                  <c:v>476</c:v>
                </c:pt>
                <c:pt idx="127">
                  <c:v>477</c:v>
                </c:pt>
                <c:pt idx="128">
                  <c:v>478</c:v>
                </c:pt>
                <c:pt idx="129">
                  <c:v>479</c:v>
                </c:pt>
                <c:pt idx="130">
                  <c:v>480</c:v>
                </c:pt>
                <c:pt idx="131">
                  <c:v>481</c:v>
                </c:pt>
                <c:pt idx="132">
                  <c:v>482</c:v>
                </c:pt>
                <c:pt idx="133">
                  <c:v>483</c:v>
                </c:pt>
                <c:pt idx="134">
                  <c:v>484</c:v>
                </c:pt>
                <c:pt idx="135">
                  <c:v>485</c:v>
                </c:pt>
                <c:pt idx="136">
                  <c:v>486</c:v>
                </c:pt>
                <c:pt idx="137">
                  <c:v>487</c:v>
                </c:pt>
                <c:pt idx="138">
                  <c:v>488</c:v>
                </c:pt>
                <c:pt idx="139">
                  <c:v>489</c:v>
                </c:pt>
                <c:pt idx="140">
                  <c:v>490</c:v>
                </c:pt>
                <c:pt idx="141">
                  <c:v>491</c:v>
                </c:pt>
                <c:pt idx="142">
                  <c:v>492</c:v>
                </c:pt>
                <c:pt idx="143">
                  <c:v>493</c:v>
                </c:pt>
                <c:pt idx="144">
                  <c:v>494</c:v>
                </c:pt>
                <c:pt idx="145">
                  <c:v>495</c:v>
                </c:pt>
                <c:pt idx="146">
                  <c:v>496</c:v>
                </c:pt>
                <c:pt idx="147">
                  <c:v>497</c:v>
                </c:pt>
                <c:pt idx="148">
                  <c:v>498</c:v>
                </c:pt>
                <c:pt idx="149">
                  <c:v>499</c:v>
                </c:pt>
                <c:pt idx="150">
                  <c:v>500</c:v>
                </c:pt>
                <c:pt idx="151">
                  <c:v>501</c:v>
                </c:pt>
                <c:pt idx="152">
                  <c:v>502</c:v>
                </c:pt>
                <c:pt idx="153">
                  <c:v>503</c:v>
                </c:pt>
                <c:pt idx="154">
                  <c:v>504</c:v>
                </c:pt>
                <c:pt idx="155">
                  <c:v>505</c:v>
                </c:pt>
                <c:pt idx="156">
                  <c:v>506</c:v>
                </c:pt>
                <c:pt idx="157">
                  <c:v>507</c:v>
                </c:pt>
                <c:pt idx="158">
                  <c:v>508</c:v>
                </c:pt>
                <c:pt idx="159">
                  <c:v>509</c:v>
                </c:pt>
                <c:pt idx="160">
                  <c:v>510</c:v>
                </c:pt>
                <c:pt idx="161">
                  <c:v>511</c:v>
                </c:pt>
                <c:pt idx="162">
                  <c:v>512</c:v>
                </c:pt>
                <c:pt idx="163">
                  <c:v>513</c:v>
                </c:pt>
                <c:pt idx="164">
                  <c:v>514</c:v>
                </c:pt>
                <c:pt idx="165">
                  <c:v>515</c:v>
                </c:pt>
                <c:pt idx="166">
                  <c:v>516</c:v>
                </c:pt>
                <c:pt idx="167">
                  <c:v>517</c:v>
                </c:pt>
                <c:pt idx="168">
                  <c:v>518</c:v>
                </c:pt>
                <c:pt idx="169">
                  <c:v>519</c:v>
                </c:pt>
                <c:pt idx="170">
                  <c:v>520</c:v>
                </c:pt>
                <c:pt idx="171">
                  <c:v>521</c:v>
                </c:pt>
                <c:pt idx="172">
                  <c:v>522</c:v>
                </c:pt>
                <c:pt idx="173">
                  <c:v>523</c:v>
                </c:pt>
                <c:pt idx="174">
                  <c:v>524</c:v>
                </c:pt>
                <c:pt idx="175">
                  <c:v>525</c:v>
                </c:pt>
                <c:pt idx="176">
                  <c:v>526</c:v>
                </c:pt>
                <c:pt idx="177">
                  <c:v>527</c:v>
                </c:pt>
                <c:pt idx="178">
                  <c:v>528</c:v>
                </c:pt>
                <c:pt idx="179">
                  <c:v>529</c:v>
                </c:pt>
                <c:pt idx="180">
                  <c:v>530</c:v>
                </c:pt>
                <c:pt idx="181">
                  <c:v>531</c:v>
                </c:pt>
                <c:pt idx="182">
                  <c:v>532</c:v>
                </c:pt>
                <c:pt idx="183">
                  <c:v>533</c:v>
                </c:pt>
                <c:pt idx="184">
                  <c:v>534</c:v>
                </c:pt>
                <c:pt idx="185">
                  <c:v>535</c:v>
                </c:pt>
                <c:pt idx="186">
                  <c:v>536</c:v>
                </c:pt>
                <c:pt idx="187">
                  <c:v>537</c:v>
                </c:pt>
                <c:pt idx="188">
                  <c:v>538</c:v>
                </c:pt>
                <c:pt idx="189">
                  <c:v>539</c:v>
                </c:pt>
                <c:pt idx="190">
                  <c:v>540</c:v>
                </c:pt>
                <c:pt idx="191">
                  <c:v>541</c:v>
                </c:pt>
                <c:pt idx="192">
                  <c:v>542</c:v>
                </c:pt>
                <c:pt idx="193">
                  <c:v>543</c:v>
                </c:pt>
                <c:pt idx="194">
                  <c:v>544</c:v>
                </c:pt>
                <c:pt idx="195">
                  <c:v>545</c:v>
                </c:pt>
                <c:pt idx="196">
                  <c:v>546</c:v>
                </c:pt>
                <c:pt idx="197">
                  <c:v>547</c:v>
                </c:pt>
                <c:pt idx="198">
                  <c:v>548</c:v>
                </c:pt>
                <c:pt idx="199">
                  <c:v>549</c:v>
                </c:pt>
                <c:pt idx="200">
                  <c:v>550</c:v>
                </c:pt>
                <c:pt idx="201">
                  <c:v>551</c:v>
                </c:pt>
                <c:pt idx="202">
                  <c:v>552</c:v>
                </c:pt>
                <c:pt idx="203">
                  <c:v>553</c:v>
                </c:pt>
                <c:pt idx="204">
                  <c:v>554</c:v>
                </c:pt>
                <c:pt idx="205">
                  <c:v>555</c:v>
                </c:pt>
                <c:pt idx="206">
                  <c:v>556</c:v>
                </c:pt>
                <c:pt idx="207">
                  <c:v>557</c:v>
                </c:pt>
                <c:pt idx="208">
                  <c:v>558</c:v>
                </c:pt>
                <c:pt idx="209">
                  <c:v>559</c:v>
                </c:pt>
                <c:pt idx="210">
                  <c:v>560</c:v>
                </c:pt>
                <c:pt idx="211">
                  <c:v>561</c:v>
                </c:pt>
                <c:pt idx="212">
                  <c:v>562</c:v>
                </c:pt>
                <c:pt idx="213">
                  <c:v>563</c:v>
                </c:pt>
                <c:pt idx="214">
                  <c:v>564</c:v>
                </c:pt>
                <c:pt idx="215">
                  <c:v>565</c:v>
                </c:pt>
                <c:pt idx="216">
                  <c:v>566</c:v>
                </c:pt>
                <c:pt idx="217">
                  <c:v>567</c:v>
                </c:pt>
                <c:pt idx="218">
                  <c:v>568</c:v>
                </c:pt>
                <c:pt idx="219">
                  <c:v>569</c:v>
                </c:pt>
                <c:pt idx="220">
                  <c:v>570</c:v>
                </c:pt>
                <c:pt idx="221">
                  <c:v>571</c:v>
                </c:pt>
                <c:pt idx="222">
                  <c:v>572</c:v>
                </c:pt>
                <c:pt idx="223">
                  <c:v>573</c:v>
                </c:pt>
                <c:pt idx="224">
                  <c:v>574</c:v>
                </c:pt>
                <c:pt idx="225">
                  <c:v>575</c:v>
                </c:pt>
                <c:pt idx="226">
                  <c:v>576</c:v>
                </c:pt>
                <c:pt idx="227">
                  <c:v>577</c:v>
                </c:pt>
                <c:pt idx="228">
                  <c:v>578</c:v>
                </c:pt>
                <c:pt idx="229">
                  <c:v>579</c:v>
                </c:pt>
                <c:pt idx="230">
                  <c:v>580</c:v>
                </c:pt>
                <c:pt idx="231">
                  <c:v>581</c:v>
                </c:pt>
                <c:pt idx="232">
                  <c:v>582</c:v>
                </c:pt>
                <c:pt idx="233">
                  <c:v>583</c:v>
                </c:pt>
                <c:pt idx="234">
                  <c:v>584</c:v>
                </c:pt>
                <c:pt idx="235">
                  <c:v>585</c:v>
                </c:pt>
                <c:pt idx="236">
                  <c:v>586</c:v>
                </c:pt>
                <c:pt idx="237">
                  <c:v>587</c:v>
                </c:pt>
                <c:pt idx="238">
                  <c:v>588</c:v>
                </c:pt>
                <c:pt idx="239">
                  <c:v>589</c:v>
                </c:pt>
                <c:pt idx="240">
                  <c:v>590</c:v>
                </c:pt>
                <c:pt idx="241">
                  <c:v>591</c:v>
                </c:pt>
                <c:pt idx="242">
                  <c:v>592</c:v>
                </c:pt>
                <c:pt idx="243">
                  <c:v>593</c:v>
                </c:pt>
                <c:pt idx="244">
                  <c:v>594</c:v>
                </c:pt>
                <c:pt idx="245">
                  <c:v>595</c:v>
                </c:pt>
                <c:pt idx="246">
                  <c:v>596</c:v>
                </c:pt>
                <c:pt idx="247">
                  <c:v>597</c:v>
                </c:pt>
                <c:pt idx="248">
                  <c:v>598</c:v>
                </c:pt>
                <c:pt idx="249">
                  <c:v>599</c:v>
                </c:pt>
                <c:pt idx="250">
                  <c:v>600</c:v>
                </c:pt>
                <c:pt idx="251">
                  <c:v>601</c:v>
                </c:pt>
                <c:pt idx="252">
                  <c:v>602</c:v>
                </c:pt>
                <c:pt idx="253">
                  <c:v>603</c:v>
                </c:pt>
                <c:pt idx="254">
                  <c:v>604</c:v>
                </c:pt>
                <c:pt idx="255">
                  <c:v>605</c:v>
                </c:pt>
                <c:pt idx="256">
                  <c:v>606</c:v>
                </c:pt>
                <c:pt idx="257">
                  <c:v>607</c:v>
                </c:pt>
                <c:pt idx="258">
                  <c:v>608</c:v>
                </c:pt>
                <c:pt idx="259">
                  <c:v>609</c:v>
                </c:pt>
                <c:pt idx="260">
                  <c:v>610</c:v>
                </c:pt>
                <c:pt idx="261">
                  <c:v>611</c:v>
                </c:pt>
                <c:pt idx="262">
                  <c:v>612</c:v>
                </c:pt>
                <c:pt idx="263">
                  <c:v>613</c:v>
                </c:pt>
                <c:pt idx="264">
                  <c:v>614</c:v>
                </c:pt>
                <c:pt idx="265">
                  <c:v>615</c:v>
                </c:pt>
                <c:pt idx="266">
                  <c:v>616</c:v>
                </c:pt>
                <c:pt idx="267">
                  <c:v>617</c:v>
                </c:pt>
                <c:pt idx="268">
                  <c:v>618</c:v>
                </c:pt>
                <c:pt idx="269">
                  <c:v>619</c:v>
                </c:pt>
                <c:pt idx="270">
                  <c:v>620</c:v>
                </c:pt>
                <c:pt idx="271">
                  <c:v>621</c:v>
                </c:pt>
                <c:pt idx="272">
                  <c:v>622</c:v>
                </c:pt>
                <c:pt idx="273">
                  <c:v>623</c:v>
                </c:pt>
                <c:pt idx="274">
                  <c:v>624</c:v>
                </c:pt>
                <c:pt idx="275">
                  <c:v>625</c:v>
                </c:pt>
                <c:pt idx="276">
                  <c:v>626</c:v>
                </c:pt>
                <c:pt idx="277">
                  <c:v>627</c:v>
                </c:pt>
                <c:pt idx="278">
                  <c:v>628</c:v>
                </c:pt>
                <c:pt idx="279">
                  <c:v>629</c:v>
                </c:pt>
                <c:pt idx="280">
                  <c:v>630</c:v>
                </c:pt>
                <c:pt idx="281">
                  <c:v>631</c:v>
                </c:pt>
                <c:pt idx="282">
                  <c:v>632</c:v>
                </c:pt>
                <c:pt idx="283">
                  <c:v>633</c:v>
                </c:pt>
                <c:pt idx="284">
                  <c:v>634</c:v>
                </c:pt>
                <c:pt idx="285">
                  <c:v>635</c:v>
                </c:pt>
                <c:pt idx="286">
                  <c:v>636</c:v>
                </c:pt>
                <c:pt idx="287">
                  <c:v>637</c:v>
                </c:pt>
                <c:pt idx="288">
                  <c:v>638</c:v>
                </c:pt>
                <c:pt idx="289">
                  <c:v>639</c:v>
                </c:pt>
                <c:pt idx="290">
                  <c:v>640</c:v>
                </c:pt>
                <c:pt idx="291">
                  <c:v>641</c:v>
                </c:pt>
                <c:pt idx="292">
                  <c:v>642</c:v>
                </c:pt>
                <c:pt idx="293">
                  <c:v>643</c:v>
                </c:pt>
                <c:pt idx="294">
                  <c:v>644</c:v>
                </c:pt>
                <c:pt idx="295">
                  <c:v>645</c:v>
                </c:pt>
                <c:pt idx="296">
                  <c:v>646</c:v>
                </c:pt>
                <c:pt idx="297">
                  <c:v>647</c:v>
                </c:pt>
                <c:pt idx="298">
                  <c:v>648</c:v>
                </c:pt>
                <c:pt idx="299">
                  <c:v>649</c:v>
                </c:pt>
                <c:pt idx="300">
                  <c:v>650</c:v>
                </c:pt>
                <c:pt idx="301">
                  <c:v>651</c:v>
                </c:pt>
                <c:pt idx="302">
                  <c:v>652</c:v>
                </c:pt>
                <c:pt idx="303">
                  <c:v>653</c:v>
                </c:pt>
                <c:pt idx="304">
                  <c:v>654</c:v>
                </c:pt>
                <c:pt idx="305">
                  <c:v>655</c:v>
                </c:pt>
                <c:pt idx="306">
                  <c:v>656</c:v>
                </c:pt>
                <c:pt idx="307">
                  <c:v>657</c:v>
                </c:pt>
                <c:pt idx="308">
                  <c:v>658</c:v>
                </c:pt>
                <c:pt idx="309">
                  <c:v>659</c:v>
                </c:pt>
                <c:pt idx="310">
                  <c:v>660</c:v>
                </c:pt>
                <c:pt idx="311">
                  <c:v>661</c:v>
                </c:pt>
                <c:pt idx="312">
                  <c:v>662</c:v>
                </c:pt>
                <c:pt idx="313">
                  <c:v>663</c:v>
                </c:pt>
                <c:pt idx="314">
                  <c:v>664</c:v>
                </c:pt>
                <c:pt idx="315">
                  <c:v>665</c:v>
                </c:pt>
                <c:pt idx="316">
                  <c:v>666</c:v>
                </c:pt>
                <c:pt idx="317">
                  <c:v>667</c:v>
                </c:pt>
                <c:pt idx="318">
                  <c:v>668</c:v>
                </c:pt>
                <c:pt idx="319">
                  <c:v>669</c:v>
                </c:pt>
                <c:pt idx="320">
                  <c:v>670</c:v>
                </c:pt>
                <c:pt idx="321">
                  <c:v>671</c:v>
                </c:pt>
                <c:pt idx="322">
                  <c:v>672</c:v>
                </c:pt>
                <c:pt idx="323">
                  <c:v>673</c:v>
                </c:pt>
                <c:pt idx="324">
                  <c:v>674</c:v>
                </c:pt>
                <c:pt idx="325">
                  <c:v>675</c:v>
                </c:pt>
                <c:pt idx="326">
                  <c:v>676</c:v>
                </c:pt>
                <c:pt idx="327">
                  <c:v>677</c:v>
                </c:pt>
                <c:pt idx="328">
                  <c:v>678</c:v>
                </c:pt>
                <c:pt idx="329">
                  <c:v>679</c:v>
                </c:pt>
                <c:pt idx="330">
                  <c:v>680</c:v>
                </c:pt>
                <c:pt idx="331">
                  <c:v>681</c:v>
                </c:pt>
                <c:pt idx="332">
                  <c:v>682</c:v>
                </c:pt>
                <c:pt idx="333">
                  <c:v>683</c:v>
                </c:pt>
                <c:pt idx="334">
                  <c:v>684</c:v>
                </c:pt>
                <c:pt idx="335">
                  <c:v>685</c:v>
                </c:pt>
                <c:pt idx="336">
                  <c:v>686</c:v>
                </c:pt>
                <c:pt idx="337">
                  <c:v>687</c:v>
                </c:pt>
                <c:pt idx="338">
                  <c:v>688</c:v>
                </c:pt>
                <c:pt idx="339">
                  <c:v>689</c:v>
                </c:pt>
                <c:pt idx="340">
                  <c:v>690</c:v>
                </c:pt>
                <c:pt idx="341">
                  <c:v>691</c:v>
                </c:pt>
                <c:pt idx="342">
                  <c:v>692</c:v>
                </c:pt>
                <c:pt idx="343">
                  <c:v>693</c:v>
                </c:pt>
                <c:pt idx="344">
                  <c:v>694</c:v>
                </c:pt>
                <c:pt idx="345">
                  <c:v>695</c:v>
                </c:pt>
                <c:pt idx="346">
                  <c:v>696</c:v>
                </c:pt>
                <c:pt idx="347">
                  <c:v>697</c:v>
                </c:pt>
                <c:pt idx="348">
                  <c:v>698</c:v>
                </c:pt>
                <c:pt idx="349">
                  <c:v>699</c:v>
                </c:pt>
                <c:pt idx="350">
                  <c:v>700</c:v>
                </c:pt>
                <c:pt idx="351">
                  <c:v>701</c:v>
                </c:pt>
                <c:pt idx="352">
                  <c:v>702</c:v>
                </c:pt>
                <c:pt idx="353">
                  <c:v>703</c:v>
                </c:pt>
                <c:pt idx="354">
                  <c:v>704</c:v>
                </c:pt>
                <c:pt idx="355">
                  <c:v>705</c:v>
                </c:pt>
                <c:pt idx="356">
                  <c:v>706</c:v>
                </c:pt>
                <c:pt idx="357">
                  <c:v>707</c:v>
                </c:pt>
                <c:pt idx="358">
                  <c:v>708</c:v>
                </c:pt>
                <c:pt idx="359">
                  <c:v>709</c:v>
                </c:pt>
                <c:pt idx="360">
                  <c:v>710</c:v>
                </c:pt>
                <c:pt idx="361">
                  <c:v>711</c:v>
                </c:pt>
                <c:pt idx="362">
                  <c:v>712</c:v>
                </c:pt>
                <c:pt idx="363">
                  <c:v>713</c:v>
                </c:pt>
                <c:pt idx="364">
                  <c:v>714</c:v>
                </c:pt>
                <c:pt idx="365">
                  <c:v>715</c:v>
                </c:pt>
                <c:pt idx="366">
                  <c:v>716</c:v>
                </c:pt>
                <c:pt idx="367">
                  <c:v>717</c:v>
                </c:pt>
                <c:pt idx="368">
                  <c:v>718</c:v>
                </c:pt>
                <c:pt idx="369">
                  <c:v>719</c:v>
                </c:pt>
                <c:pt idx="370">
                  <c:v>720</c:v>
                </c:pt>
                <c:pt idx="371">
                  <c:v>721</c:v>
                </c:pt>
                <c:pt idx="372">
                  <c:v>722</c:v>
                </c:pt>
                <c:pt idx="373">
                  <c:v>723</c:v>
                </c:pt>
                <c:pt idx="374">
                  <c:v>724</c:v>
                </c:pt>
                <c:pt idx="375">
                  <c:v>725</c:v>
                </c:pt>
                <c:pt idx="376">
                  <c:v>726</c:v>
                </c:pt>
                <c:pt idx="377">
                  <c:v>727</c:v>
                </c:pt>
                <c:pt idx="378">
                  <c:v>728</c:v>
                </c:pt>
                <c:pt idx="379">
                  <c:v>729</c:v>
                </c:pt>
                <c:pt idx="380">
                  <c:v>730</c:v>
                </c:pt>
                <c:pt idx="381">
                  <c:v>731</c:v>
                </c:pt>
                <c:pt idx="382">
                  <c:v>732</c:v>
                </c:pt>
                <c:pt idx="383">
                  <c:v>733</c:v>
                </c:pt>
                <c:pt idx="384">
                  <c:v>734</c:v>
                </c:pt>
                <c:pt idx="385">
                  <c:v>735</c:v>
                </c:pt>
                <c:pt idx="386">
                  <c:v>736</c:v>
                </c:pt>
                <c:pt idx="387">
                  <c:v>737</c:v>
                </c:pt>
                <c:pt idx="388">
                  <c:v>738</c:v>
                </c:pt>
                <c:pt idx="389">
                  <c:v>739</c:v>
                </c:pt>
                <c:pt idx="390">
                  <c:v>740</c:v>
                </c:pt>
                <c:pt idx="391">
                  <c:v>741</c:v>
                </c:pt>
                <c:pt idx="392">
                  <c:v>742</c:v>
                </c:pt>
                <c:pt idx="393">
                  <c:v>743</c:v>
                </c:pt>
                <c:pt idx="394">
                  <c:v>744</c:v>
                </c:pt>
                <c:pt idx="395">
                  <c:v>745</c:v>
                </c:pt>
                <c:pt idx="396">
                  <c:v>746</c:v>
                </c:pt>
                <c:pt idx="397">
                  <c:v>747</c:v>
                </c:pt>
                <c:pt idx="398">
                  <c:v>748</c:v>
                </c:pt>
                <c:pt idx="399">
                  <c:v>749</c:v>
                </c:pt>
                <c:pt idx="400">
                  <c:v>750</c:v>
                </c:pt>
              </c:numCache>
            </c:numRef>
          </c:xVal>
          <c:yVal>
            <c:numRef>
              <c:f>'Final spectra'!$O$5:$O$405</c:f>
              <c:numCache>
                <c:formatCode>0.00</c:formatCode>
                <c:ptCount val="401"/>
                <c:pt idx="0">
                  <c:v>0.857359978217208</c:v>
                </c:pt>
                <c:pt idx="1">
                  <c:v>0.86288148347898797</c:v>
                </c:pt>
                <c:pt idx="2">
                  <c:v>0.86134258141486975</c:v>
                </c:pt>
                <c:pt idx="3">
                  <c:v>0.88028484121740158</c:v>
                </c:pt>
                <c:pt idx="4">
                  <c:v>0.8742391859971187</c:v>
                </c:pt>
                <c:pt idx="5">
                  <c:v>0.84493192725061084</c:v>
                </c:pt>
                <c:pt idx="6">
                  <c:v>0.86063696073164264</c:v>
                </c:pt>
                <c:pt idx="7">
                  <c:v>0.88078754227484601</c:v>
                </c:pt>
                <c:pt idx="8">
                  <c:v>0.87218069199033343</c:v>
                </c:pt>
                <c:pt idx="9">
                  <c:v>0.88544949943436435</c:v>
                </c:pt>
                <c:pt idx="10">
                  <c:v>0.87088695584608522</c:v>
                </c:pt>
                <c:pt idx="11">
                  <c:v>0.84429838739085217</c:v>
                </c:pt>
                <c:pt idx="12">
                  <c:v>0.89581200799876737</c:v>
                </c:pt>
                <c:pt idx="13">
                  <c:v>0.86058718788397837</c:v>
                </c:pt>
                <c:pt idx="14">
                  <c:v>0.87830255488420528</c:v>
                </c:pt>
                <c:pt idx="15">
                  <c:v>0.87877914731776441</c:v>
                </c:pt>
                <c:pt idx="16">
                  <c:v>0.8925295409120716</c:v>
                </c:pt>
                <c:pt idx="17">
                  <c:v>0.9007199330736323</c:v>
                </c:pt>
                <c:pt idx="18">
                  <c:v>0.89260852137152213</c:v>
                </c:pt>
                <c:pt idx="19">
                  <c:v>0.90770470190832409</c:v>
                </c:pt>
                <c:pt idx="20">
                  <c:v>0.90533558413322235</c:v>
                </c:pt>
                <c:pt idx="21">
                  <c:v>0.8837226249129716</c:v>
                </c:pt>
                <c:pt idx="22">
                  <c:v>0.93542098496362969</c:v>
                </c:pt>
                <c:pt idx="23">
                  <c:v>0.93952795165316172</c:v>
                </c:pt>
                <c:pt idx="24">
                  <c:v>0.95789263094845889</c:v>
                </c:pt>
                <c:pt idx="25">
                  <c:v>0.9334418038690786</c:v>
                </c:pt>
                <c:pt idx="26">
                  <c:v>0.94880570796710695</c:v>
                </c:pt>
                <c:pt idx="27">
                  <c:v>0.97670290535423976</c:v>
                </c:pt>
                <c:pt idx="28">
                  <c:v>0.97917925564214681</c:v>
                </c:pt>
                <c:pt idx="29">
                  <c:v>0.9766400712648512</c:v>
                </c:pt>
                <c:pt idx="30">
                  <c:v>0.9893718390416063</c:v>
                </c:pt>
                <c:pt idx="31">
                  <c:v>0.98848688458162481</c:v>
                </c:pt>
                <c:pt idx="32">
                  <c:v>1.0136043431420612</c:v>
                </c:pt>
                <c:pt idx="33">
                  <c:v>1.0141459343113641</c:v>
                </c:pt>
                <c:pt idx="34">
                  <c:v>1.0153872646195583</c:v>
                </c:pt>
                <c:pt idx="35">
                  <c:v>1.012684788992066</c:v>
                </c:pt>
                <c:pt idx="36">
                  <c:v>1.0144238454986962</c:v>
                </c:pt>
                <c:pt idx="37">
                  <c:v>1.0196696862288961</c:v>
                </c:pt>
                <c:pt idx="38">
                  <c:v>1.0323768497954817</c:v>
                </c:pt>
                <c:pt idx="39">
                  <c:v>1.0164530083400218</c:v>
                </c:pt>
                <c:pt idx="40">
                  <c:v>1.0281492018460303</c:v>
                </c:pt>
                <c:pt idx="41">
                  <c:v>1.0324488375819971</c:v>
                </c:pt>
                <c:pt idx="42">
                  <c:v>1.0258718987122106</c:v>
                </c:pt>
                <c:pt idx="43">
                  <c:v>1.0408368979111946</c:v>
                </c:pt>
                <c:pt idx="44">
                  <c:v>1.0380612802681279</c:v>
                </c:pt>
                <c:pt idx="45">
                  <c:v>1.035192431942618</c:v>
                </c:pt>
                <c:pt idx="46">
                  <c:v>1.0407325365583338</c:v>
                </c:pt>
                <c:pt idx="47">
                  <c:v>1.0373440131698073</c:v>
                </c:pt>
                <c:pt idx="48">
                  <c:v>1.0413915486659118</c:v>
                </c:pt>
                <c:pt idx="49">
                  <c:v>1.0360241410742483</c:v>
                </c:pt>
                <c:pt idx="50">
                  <c:v>1.0447588782617541</c:v>
                </c:pt>
                <c:pt idx="51">
                  <c:v>1.0547027812769016</c:v>
                </c:pt>
                <c:pt idx="52">
                  <c:v>1.062877533949969</c:v>
                </c:pt>
                <c:pt idx="53">
                  <c:v>1.0631103365435011</c:v>
                </c:pt>
                <c:pt idx="54">
                  <c:v>1.0700867580107001</c:v>
                </c:pt>
                <c:pt idx="55">
                  <c:v>1.0796620262427987</c:v>
                </c:pt>
                <c:pt idx="56">
                  <c:v>1.1042766944766356</c:v>
                </c:pt>
                <c:pt idx="57">
                  <c:v>1.1066385339354821</c:v>
                </c:pt>
                <c:pt idx="58">
                  <c:v>1.1281197791194633</c:v>
                </c:pt>
                <c:pt idx="59">
                  <c:v>1.1551476360255117</c:v>
                </c:pt>
                <c:pt idx="60">
                  <c:v>1.1570155090979846</c:v>
                </c:pt>
                <c:pt idx="61">
                  <c:v>1.1792690233467487</c:v>
                </c:pt>
                <c:pt idx="62">
                  <c:v>1.2013902242903867</c:v>
                </c:pt>
                <c:pt idx="63">
                  <c:v>1.2194458917905082</c:v>
                </c:pt>
                <c:pt idx="64">
                  <c:v>1.2367831925257227</c:v>
                </c:pt>
                <c:pt idx="65">
                  <c:v>1.2596940744545775</c:v>
                </c:pt>
                <c:pt idx="66">
                  <c:v>1.2681300522203156</c:v>
                </c:pt>
                <c:pt idx="67">
                  <c:v>1.2881145082221617</c:v>
                </c:pt>
                <c:pt idx="68">
                  <c:v>1.2963952873096463</c:v>
                </c:pt>
                <c:pt idx="69">
                  <c:v>1.3116258182756859</c:v>
                </c:pt>
                <c:pt idx="70">
                  <c:v>1.3078958017207551</c:v>
                </c:pt>
                <c:pt idx="71">
                  <c:v>1.3205732697603787</c:v>
                </c:pt>
                <c:pt idx="72">
                  <c:v>1.3295649983782107</c:v>
                </c:pt>
                <c:pt idx="73">
                  <c:v>1.3340675561761102</c:v>
                </c:pt>
                <c:pt idx="74">
                  <c:v>1.3322762621336879</c:v>
                </c:pt>
                <c:pt idx="75">
                  <c:v>1.3355001353857594</c:v>
                </c:pt>
                <c:pt idx="76">
                  <c:v>1.3457367863815484</c:v>
                </c:pt>
                <c:pt idx="77">
                  <c:v>1.3490127336434099</c:v>
                </c:pt>
                <c:pt idx="78">
                  <c:v>1.3648548013923352</c:v>
                </c:pt>
                <c:pt idx="79">
                  <c:v>1.3739201044117455</c:v>
                </c:pt>
                <c:pt idx="80">
                  <c:v>1.3828223073964103</c:v>
                </c:pt>
                <c:pt idx="81">
                  <c:v>1.4058853210361451</c:v>
                </c:pt>
                <c:pt idx="82">
                  <c:v>1.4169594732904323</c:v>
                </c:pt>
                <c:pt idx="83">
                  <c:v>1.4323095761290809</c:v>
                </c:pt>
                <c:pt idx="84">
                  <c:v>1.450742828579584</c:v>
                </c:pt>
                <c:pt idx="85">
                  <c:v>1.4766902956256622</c:v>
                </c:pt>
                <c:pt idx="86">
                  <c:v>1.4955518471737179</c:v>
                </c:pt>
                <c:pt idx="87">
                  <c:v>1.5142838500900235</c:v>
                </c:pt>
                <c:pt idx="88">
                  <c:v>1.5226131017566187</c:v>
                </c:pt>
                <c:pt idx="89">
                  <c:v>1.5329950713083986</c:v>
                </c:pt>
                <c:pt idx="90">
                  <c:v>1.5509464541101756</c:v>
                </c:pt>
                <c:pt idx="91">
                  <c:v>1.5420989773589082</c:v>
                </c:pt>
                <c:pt idx="92">
                  <c:v>1.540662471727767</c:v>
                </c:pt>
                <c:pt idx="93">
                  <c:v>1.5246587452607765</c:v>
                </c:pt>
                <c:pt idx="94">
                  <c:v>1.5074043466246714</c:v>
                </c:pt>
                <c:pt idx="95">
                  <c:v>1.4773413829454578</c:v>
                </c:pt>
                <c:pt idx="96">
                  <c:v>1.4594295230273071</c:v>
                </c:pt>
                <c:pt idx="97">
                  <c:v>1.4171352025324553</c:v>
                </c:pt>
                <c:pt idx="98">
                  <c:v>1.3756155929934177</c:v>
                </c:pt>
                <c:pt idx="99">
                  <c:v>1.3426571675146988</c:v>
                </c:pt>
                <c:pt idx="100">
                  <c:v>1.3016254764903685</c:v>
                </c:pt>
                <c:pt idx="101">
                  <c:v>1.2580826900718027</c:v>
                </c:pt>
                <c:pt idx="102">
                  <c:v>1.216911699572504</c:v>
                </c:pt>
                <c:pt idx="103">
                  <c:v>1.1841385441880541</c:v>
                </c:pt>
                <c:pt idx="104">
                  <c:v>1.1559850906629439</c:v>
                </c:pt>
                <c:pt idx="105">
                  <c:v>1.1242579694516899</c:v>
                </c:pt>
                <c:pt idx="106">
                  <c:v>1.103033236843513</c:v>
                </c:pt>
                <c:pt idx="107">
                  <c:v>1.0809309802407341</c:v>
                </c:pt>
                <c:pt idx="108">
                  <c:v>1.0565646089468044</c:v>
                </c:pt>
                <c:pt idx="109">
                  <c:v>1.0437710962322981</c:v>
                </c:pt>
                <c:pt idx="110">
                  <c:v>1.0274772101225371</c:v>
                </c:pt>
                <c:pt idx="111">
                  <c:v>1.0127753448493468</c:v>
                </c:pt>
                <c:pt idx="112">
                  <c:v>1.0048365829126868</c:v>
                </c:pt>
                <c:pt idx="113">
                  <c:v>0.99572790496893915</c:v>
                </c:pt>
                <c:pt idx="114">
                  <c:v>0.98952890356012124</c:v>
                </c:pt>
                <c:pt idx="115">
                  <c:v>0.98335171316743086</c:v>
                </c:pt>
                <c:pt idx="116">
                  <c:v>0.97248933566188467</c:v>
                </c:pt>
                <c:pt idx="117">
                  <c:v>0.96750490036241665</c:v>
                </c:pt>
                <c:pt idx="118">
                  <c:v>0.95934067747571417</c:v>
                </c:pt>
                <c:pt idx="119">
                  <c:v>0.96304972812230505</c:v>
                </c:pt>
                <c:pt idx="120">
                  <c:v>0.95316949498209425</c:v>
                </c:pt>
                <c:pt idx="121">
                  <c:v>0.94525064062552855</c:v>
                </c:pt>
                <c:pt idx="122">
                  <c:v>0.94101531428299312</c:v>
                </c:pt>
                <c:pt idx="123">
                  <c:v>0.93563725071448112</c:v>
                </c:pt>
                <c:pt idx="124">
                  <c:v>0.93283374379239969</c:v>
                </c:pt>
                <c:pt idx="125">
                  <c:v>0.92737091504061164</c:v>
                </c:pt>
                <c:pt idx="126">
                  <c:v>0.92725744976982072</c:v>
                </c:pt>
                <c:pt idx="127">
                  <c:v>0.92421967901011037</c:v>
                </c:pt>
                <c:pt idx="128">
                  <c:v>0.92720244330945312</c:v>
                </c:pt>
                <c:pt idx="129">
                  <c:v>0.92169510621638451</c:v>
                </c:pt>
                <c:pt idx="130">
                  <c:v>0.9237389711743601</c:v>
                </c:pt>
                <c:pt idx="131">
                  <c:v>0.92458035226986901</c:v>
                </c:pt>
                <c:pt idx="132">
                  <c:v>0.92565507766009969</c:v>
                </c:pt>
                <c:pt idx="133">
                  <c:v>0.92533849484490005</c:v>
                </c:pt>
                <c:pt idx="134">
                  <c:v>0.92874099678706368</c:v>
                </c:pt>
                <c:pt idx="135">
                  <c:v>0.92946045063985516</c:v>
                </c:pt>
                <c:pt idx="136">
                  <c:v>0.92861912437391447</c:v>
                </c:pt>
                <c:pt idx="137">
                  <c:v>0.93048275919904377</c:v>
                </c:pt>
                <c:pt idx="138">
                  <c:v>0.92827313268332423</c:v>
                </c:pt>
                <c:pt idx="139">
                  <c:v>0.93260891565829207</c:v>
                </c:pt>
                <c:pt idx="140">
                  <c:v>0.93210766492064401</c:v>
                </c:pt>
                <c:pt idx="141">
                  <c:v>0.93054868261126156</c:v>
                </c:pt>
                <c:pt idx="142">
                  <c:v>0.9291129600882756</c:v>
                </c:pt>
                <c:pt idx="143">
                  <c:v>0.92859717772201711</c:v>
                </c:pt>
                <c:pt idx="144">
                  <c:v>0.92678995483535664</c:v>
                </c:pt>
                <c:pt idx="145">
                  <c:v>0.924216011495822</c:v>
                </c:pt>
                <c:pt idx="146">
                  <c:v>0.92044599358437573</c:v>
                </c:pt>
                <c:pt idx="147">
                  <c:v>0.91829192490682521</c:v>
                </c:pt>
                <c:pt idx="148">
                  <c:v>0.91542619287421723</c:v>
                </c:pt>
                <c:pt idx="149">
                  <c:v>0.91103666071062772</c:v>
                </c:pt>
                <c:pt idx="150">
                  <c:v>0.90646841189932248</c:v>
                </c:pt>
                <c:pt idx="151">
                  <c:v>0.9028262334365037</c:v>
                </c:pt>
                <c:pt idx="152">
                  <c:v>0.89722269586563863</c:v>
                </c:pt>
                <c:pt idx="153">
                  <c:v>0.89215842685326296</c:v>
                </c:pt>
                <c:pt idx="154">
                  <c:v>0.8883927517894018</c:v>
                </c:pt>
                <c:pt idx="155">
                  <c:v>0.88481898586847174</c:v>
                </c:pt>
                <c:pt idx="156">
                  <c:v>0.879872233278303</c:v>
                </c:pt>
                <c:pt idx="157">
                  <c:v>0.8753236397931109</c:v>
                </c:pt>
                <c:pt idx="158">
                  <c:v>0.8708066674281234</c:v>
                </c:pt>
                <c:pt idx="159">
                  <c:v>0.86846679897876133</c:v>
                </c:pt>
                <c:pt idx="160">
                  <c:v>0.86704830470536343</c:v>
                </c:pt>
                <c:pt idx="161">
                  <c:v>0.86606749210059586</c:v>
                </c:pt>
                <c:pt idx="162">
                  <c:v>0.86550888196028086</c:v>
                </c:pt>
                <c:pt idx="163">
                  <c:v>0.86597728538192065</c:v>
                </c:pt>
                <c:pt idx="164">
                  <c:v>0.86779980896555786</c:v>
                </c:pt>
                <c:pt idx="165">
                  <c:v>0.86917431594864081</c:v>
                </c:pt>
                <c:pt idx="166">
                  <c:v>0.87111515452851651</c:v>
                </c:pt>
                <c:pt idx="167">
                  <c:v>0.87310062453467707</c:v>
                </c:pt>
                <c:pt idx="168">
                  <c:v>0.87595128566803415</c:v>
                </c:pt>
                <c:pt idx="169">
                  <c:v>0.87945325031113886</c:v>
                </c:pt>
                <c:pt idx="170">
                  <c:v>0.88372043392701582</c:v>
                </c:pt>
                <c:pt idx="171">
                  <c:v>0.88564042623327166</c:v>
                </c:pt>
                <c:pt idx="172">
                  <c:v>0.88924864436126272</c:v>
                </c:pt>
                <c:pt idx="173">
                  <c:v>0.89214163664185742</c:v>
                </c:pt>
                <c:pt idx="174">
                  <c:v>0.89584386244525149</c:v>
                </c:pt>
                <c:pt idx="175">
                  <c:v>0.89865631116678335</c:v>
                </c:pt>
                <c:pt idx="176">
                  <c:v>0.90188963439559777</c:v>
                </c:pt>
                <c:pt idx="177">
                  <c:v>0.90399202919472288</c:v>
                </c:pt>
                <c:pt idx="178">
                  <c:v>0.90578567340869554</c:v>
                </c:pt>
                <c:pt idx="179">
                  <c:v>0.90727096073364499</c:v>
                </c:pt>
                <c:pt idx="180">
                  <c:v>0.90903463416110963</c:v>
                </c:pt>
                <c:pt idx="181">
                  <c:v>0.90965466682147644</c:v>
                </c:pt>
                <c:pt idx="182">
                  <c:v>0.91091587131625762</c:v>
                </c:pt>
                <c:pt idx="183">
                  <c:v>0.91021164378618236</c:v>
                </c:pt>
                <c:pt idx="184">
                  <c:v>0.91092378485404724</c:v>
                </c:pt>
                <c:pt idx="185">
                  <c:v>0.9124075860894485</c:v>
                </c:pt>
                <c:pt idx="186">
                  <c:v>0.91238388937652759</c:v>
                </c:pt>
                <c:pt idx="187">
                  <c:v>0.91326516568925009</c:v>
                </c:pt>
                <c:pt idx="188">
                  <c:v>0.91603618022565247</c:v>
                </c:pt>
                <c:pt idx="189">
                  <c:v>0.91486204859034614</c:v>
                </c:pt>
                <c:pt idx="190">
                  <c:v>0.91715551491921565</c:v>
                </c:pt>
                <c:pt idx="191">
                  <c:v>0.91963094533849299</c:v>
                </c:pt>
                <c:pt idx="192">
                  <c:v>0.92158153368348916</c:v>
                </c:pt>
                <c:pt idx="193">
                  <c:v>0.92295674522998739</c:v>
                </c:pt>
                <c:pt idx="194">
                  <c:v>0.92645612542109346</c:v>
                </c:pt>
                <c:pt idx="195">
                  <c:v>0.92997734845917435</c:v>
                </c:pt>
                <c:pt idx="196">
                  <c:v>0.93347899748791952</c:v>
                </c:pt>
                <c:pt idx="197">
                  <c:v>0.93846628150097322</c:v>
                </c:pt>
                <c:pt idx="198">
                  <c:v>0.94468252865183588</c:v>
                </c:pt>
                <c:pt idx="199">
                  <c:v>0.95180997953238367</c:v>
                </c:pt>
                <c:pt idx="200">
                  <c:v>0.96054216115147495</c:v>
                </c:pt>
                <c:pt idx="201">
                  <c:v>0.96872233525681295</c:v>
                </c:pt>
                <c:pt idx="202">
                  <c:v>0.97759080396658604</c:v>
                </c:pt>
                <c:pt idx="203">
                  <c:v>0.9885685012315335</c:v>
                </c:pt>
                <c:pt idx="204">
                  <c:v>1.0002295743788776</c:v>
                </c:pt>
                <c:pt idx="205">
                  <c:v>1.0130191566724545</c:v>
                </c:pt>
                <c:pt idx="206">
                  <c:v>1.0278464762958717</c:v>
                </c:pt>
                <c:pt idx="207">
                  <c:v>1.0438047040220151</c:v>
                </c:pt>
                <c:pt idx="208">
                  <c:v>1.0590428584567566</c:v>
                </c:pt>
                <c:pt idx="209">
                  <c:v>1.0766493243527007</c:v>
                </c:pt>
                <c:pt idx="210">
                  <c:v>1.094206950941454</c:v>
                </c:pt>
                <c:pt idx="211">
                  <c:v>1.111215224718388</c:v>
                </c:pt>
                <c:pt idx="212">
                  <c:v>1.1273808390408779</c:v>
                </c:pt>
                <c:pt idx="213">
                  <c:v>1.1457090870969058</c:v>
                </c:pt>
                <c:pt idx="214">
                  <c:v>1.1618955554829438</c:v>
                </c:pt>
                <c:pt idx="215">
                  <c:v>1.1779736007392099</c:v>
                </c:pt>
                <c:pt idx="216">
                  <c:v>1.1936354527518305</c:v>
                </c:pt>
                <c:pt idx="217">
                  <c:v>1.2071367749150164</c:v>
                </c:pt>
                <c:pt idx="218">
                  <c:v>1.2197360703587754</c:v>
                </c:pt>
                <c:pt idx="219">
                  <c:v>1.2339520022641162</c:v>
                </c:pt>
                <c:pt idx="220">
                  <c:v>1.2464122073813457</c:v>
                </c:pt>
                <c:pt idx="221">
                  <c:v>1.2562854582914846</c:v>
                </c:pt>
                <c:pt idx="222">
                  <c:v>1.2662292033713285</c:v>
                </c:pt>
                <c:pt idx="223">
                  <c:v>1.2702540271841813</c:v>
                </c:pt>
                <c:pt idx="224">
                  <c:v>1.269457926419159</c:v>
                </c:pt>
                <c:pt idx="225">
                  <c:v>1.2645365557794834</c:v>
                </c:pt>
                <c:pt idx="226">
                  <c:v>1.2511576114431822</c:v>
                </c:pt>
                <c:pt idx="227">
                  <c:v>1.2306263622542886</c:v>
                </c:pt>
                <c:pt idx="228">
                  <c:v>1.2030349667191471</c:v>
                </c:pt>
                <c:pt idx="229">
                  <c:v>1.1696269626130698</c:v>
                </c:pt>
                <c:pt idx="230">
                  <c:v>1.1324285053610881</c:v>
                </c:pt>
                <c:pt idx="231">
                  <c:v>1.0911928298420963</c:v>
                </c:pt>
                <c:pt idx="232">
                  <c:v>1.0492661518856865</c:v>
                </c:pt>
                <c:pt idx="233">
                  <c:v>1.0026949382212211</c:v>
                </c:pt>
                <c:pt idx="234">
                  <c:v>0.95619766773890114</c:v>
                </c:pt>
                <c:pt idx="235">
                  <c:v>0.91299056809816315</c:v>
                </c:pt>
                <c:pt idx="236">
                  <c:v>0.87081757415899697</c:v>
                </c:pt>
                <c:pt idx="237">
                  <c:v>0.8349497449402834</c:v>
                </c:pt>
                <c:pt idx="238">
                  <c:v>0.80219949403498347</c:v>
                </c:pt>
                <c:pt idx="239">
                  <c:v>0.77260331936985704</c:v>
                </c:pt>
                <c:pt idx="240">
                  <c:v>0.74795010637284287</c:v>
                </c:pt>
                <c:pt idx="241">
                  <c:v>0.72715282440183504</c:v>
                </c:pt>
                <c:pt idx="242">
                  <c:v>0.70861598206539367</c:v>
                </c:pt>
                <c:pt idx="243">
                  <c:v>0.69429591531354395</c:v>
                </c:pt>
                <c:pt idx="244">
                  <c:v>0.6825554318964574</c:v>
                </c:pt>
                <c:pt idx="245">
                  <c:v>0.67307983809124783</c:v>
                </c:pt>
                <c:pt idx="246">
                  <c:v>0.66557720809764931</c:v>
                </c:pt>
                <c:pt idx="247">
                  <c:v>0.66002083784713161</c:v>
                </c:pt>
                <c:pt idx="248">
                  <c:v>0.65430807328858043</c:v>
                </c:pt>
                <c:pt idx="249">
                  <c:v>0.65022522014386808</c:v>
                </c:pt>
                <c:pt idx="250">
                  <c:v>0.64710144463119279</c:v>
                </c:pt>
                <c:pt idx="251">
                  <c:v>0.64424168221176292</c:v>
                </c:pt>
                <c:pt idx="252">
                  <c:v>0.6438832503333245</c:v>
                </c:pt>
                <c:pt idx="253">
                  <c:v>0.64397572746026821</c:v>
                </c:pt>
                <c:pt idx="254">
                  <c:v>0.64390334882384492</c:v>
                </c:pt>
                <c:pt idx="255">
                  <c:v>0.64540289231007797</c:v>
                </c:pt>
                <c:pt idx="256">
                  <c:v>0.64752842051953097</c:v>
                </c:pt>
                <c:pt idx="257">
                  <c:v>0.64961143182415704</c:v>
                </c:pt>
                <c:pt idx="258">
                  <c:v>0.65216542448078652</c:v>
                </c:pt>
                <c:pt idx="259">
                  <c:v>0.65433102007442068</c:v>
                </c:pt>
                <c:pt idx="260">
                  <c:v>0.65765250905283823</c:v>
                </c:pt>
                <c:pt idx="261">
                  <c:v>0.66196757555937358</c:v>
                </c:pt>
                <c:pt idx="262">
                  <c:v>0.66553010244348942</c:v>
                </c:pt>
                <c:pt idx="263">
                  <c:v>0.66878909979667023</c:v>
                </c:pt>
                <c:pt idx="264">
                  <c:v>0.67273507275647793</c:v>
                </c:pt>
                <c:pt idx="265">
                  <c:v>0.67637506908371414</c:v>
                </c:pt>
                <c:pt idx="266">
                  <c:v>0.68025650060239795</c:v>
                </c:pt>
                <c:pt idx="267">
                  <c:v>0.68313154223327177</c:v>
                </c:pt>
                <c:pt idx="268">
                  <c:v>0.68649452976729775</c:v>
                </c:pt>
                <c:pt idx="269">
                  <c:v>0.68883985533172731</c:v>
                </c:pt>
                <c:pt idx="270">
                  <c:v>0.69030476280200881</c:v>
                </c:pt>
                <c:pt idx="271">
                  <c:v>0.69238718186693282</c:v>
                </c:pt>
                <c:pt idx="272">
                  <c:v>0.69334667664307492</c:v>
                </c:pt>
                <c:pt idx="273">
                  <c:v>0.69383041404467893</c:v>
                </c:pt>
                <c:pt idx="274">
                  <c:v>0.69394610878122065</c:v>
                </c:pt>
                <c:pt idx="275">
                  <c:v>0.6938804370600814</c:v>
                </c:pt>
                <c:pt idx="276">
                  <c:v>0.69439841938404956</c:v>
                </c:pt>
                <c:pt idx="277">
                  <c:v>0.69348143449187316</c:v>
                </c:pt>
                <c:pt idx="278">
                  <c:v>0.69297606711715565</c:v>
                </c:pt>
                <c:pt idx="279">
                  <c:v>0.69250855694788938</c:v>
                </c:pt>
                <c:pt idx="280">
                  <c:v>0.69081896108677898</c:v>
                </c:pt>
                <c:pt idx="281">
                  <c:v>0.689966187300742</c:v>
                </c:pt>
                <c:pt idx="282">
                  <c:v>0.68733200959822549</c:v>
                </c:pt>
                <c:pt idx="283">
                  <c:v>0.68472206455906104</c:v>
                </c:pt>
                <c:pt idx="284">
                  <c:v>0.68087916858254993</c:v>
                </c:pt>
                <c:pt idx="285">
                  <c:v>0.67803349101251287</c:v>
                </c:pt>
                <c:pt idx="286">
                  <c:v>0.67421050037818031</c:v>
                </c:pt>
                <c:pt idx="287">
                  <c:v>0.67039773139035264</c:v>
                </c:pt>
                <c:pt idx="288">
                  <c:v>0.66529769098530056</c:v>
                </c:pt>
                <c:pt idx="289">
                  <c:v>0.66078542104610849</c:v>
                </c:pt>
                <c:pt idx="290">
                  <c:v>0.65642202985890308</c:v>
                </c:pt>
                <c:pt idx="291">
                  <c:v>0.6502131100347821</c:v>
                </c:pt>
                <c:pt idx="292">
                  <c:v>0.64468550367193544</c:v>
                </c:pt>
                <c:pt idx="293">
                  <c:v>0.64027152140585697</c:v>
                </c:pt>
                <c:pt idx="294">
                  <c:v>0.63595726515722173</c:v>
                </c:pt>
                <c:pt idx="295">
                  <c:v>0.63182316679570927</c:v>
                </c:pt>
                <c:pt idx="296">
                  <c:v>0.62915903938223283</c:v>
                </c:pt>
                <c:pt idx="297">
                  <c:v>0.62745198797394552</c:v>
                </c:pt>
                <c:pt idx="298">
                  <c:v>0.62710030868483646</c:v>
                </c:pt>
                <c:pt idx="299">
                  <c:v>0.62730152594012467</c:v>
                </c:pt>
                <c:pt idx="300">
                  <c:v>0.62797093073437682</c:v>
                </c:pt>
                <c:pt idx="301">
                  <c:v>0.62907275289966336</c:v>
                </c:pt>
                <c:pt idx="302">
                  <c:v>0.63193830896406888</c:v>
                </c:pt>
                <c:pt idx="303">
                  <c:v>0.63440516989727302</c:v>
                </c:pt>
                <c:pt idx="304">
                  <c:v>0.63733866469859868</c:v>
                </c:pt>
                <c:pt idx="305">
                  <c:v>0.64173150618177999</c:v>
                </c:pt>
                <c:pt idx="306">
                  <c:v>0.64574306484314559</c:v>
                </c:pt>
                <c:pt idx="307">
                  <c:v>0.651004038000774</c:v>
                </c:pt>
                <c:pt idx="308">
                  <c:v>0.65728908551614917</c:v>
                </c:pt>
                <c:pt idx="309">
                  <c:v>0.66476700402824263</c:v>
                </c:pt>
                <c:pt idx="310">
                  <c:v>0.67340229234559434</c:v>
                </c:pt>
                <c:pt idx="311">
                  <c:v>0.68360131726820261</c:v>
                </c:pt>
                <c:pt idx="312">
                  <c:v>0.69608068075446072</c:v>
                </c:pt>
                <c:pt idx="313">
                  <c:v>0.71030826945464942</c:v>
                </c:pt>
                <c:pt idx="314">
                  <c:v>0.72659389165163846</c:v>
                </c:pt>
                <c:pt idx="315">
                  <c:v>0.74528722798301361</c:v>
                </c:pt>
                <c:pt idx="316">
                  <c:v>0.76524809619999956</c:v>
                </c:pt>
                <c:pt idx="317">
                  <c:v>0.78736228978178291</c:v>
                </c:pt>
                <c:pt idx="318">
                  <c:v>0.81068097424796359</c:v>
                </c:pt>
                <c:pt idx="319">
                  <c:v>0.83679378488980771</c:v>
                </c:pt>
                <c:pt idx="320">
                  <c:v>0.86125463854020923</c:v>
                </c:pt>
                <c:pt idx="321">
                  <c:v>0.88467500274234234</c:v>
                </c:pt>
                <c:pt idx="322">
                  <c:v>0.90616652567039058</c:v>
                </c:pt>
                <c:pt idx="323">
                  <c:v>0.92540428612643422</c:v>
                </c:pt>
                <c:pt idx="324">
                  <c:v>0.94058099611605805</c:v>
                </c:pt>
                <c:pt idx="325">
                  <c:v>0.95449042775114812</c:v>
                </c:pt>
                <c:pt idx="326">
                  <c:v>0.96736681818552017</c:v>
                </c:pt>
                <c:pt idx="327">
                  <c:v>0.97792500530345539</c:v>
                </c:pt>
                <c:pt idx="328">
                  <c:v>0.988019498145428</c:v>
                </c:pt>
                <c:pt idx="329">
                  <c:v>0.99645898402917399</c:v>
                </c:pt>
                <c:pt idx="330">
                  <c:v>1.0015172390308194</c:v>
                </c:pt>
                <c:pt idx="331">
                  <c:v>1.003579574057913</c:v>
                </c:pt>
                <c:pt idx="332">
                  <c:v>1</c:v>
                </c:pt>
                <c:pt idx="333">
                  <c:v>0.99099291891906627</c:v>
                </c:pt>
                <c:pt idx="334">
                  <c:v>0.97468973768173717</c:v>
                </c:pt>
                <c:pt idx="335">
                  <c:v>0.95071564840337131</c:v>
                </c:pt>
                <c:pt idx="336">
                  <c:v>0.91988502112173853</c:v>
                </c:pt>
                <c:pt idx="337">
                  <c:v>0.88269081652218473</c:v>
                </c:pt>
                <c:pt idx="338">
                  <c:v>0.84108817497049493</c:v>
                </c:pt>
                <c:pt idx="339">
                  <c:v>0.79791658259692411</c:v>
                </c:pt>
                <c:pt idx="340">
                  <c:v>0.75442831507073338</c:v>
                </c:pt>
                <c:pt idx="341">
                  <c:v>0.7101811864559876</c:v>
                </c:pt>
                <c:pt idx="342">
                  <c:v>0.66589193019451587</c:v>
                </c:pt>
                <c:pt idx="343">
                  <c:v>0.6226680242834477</c:v>
                </c:pt>
                <c:pt idx="344">
                  <c:v>0.58119108773190309</c:v>
                </c:pt>
                <c:pt idx="345">
                  <c:v>0.53909058332499515</c:v>
                </c:pt>
                <c:pt idx="346">
                  <c:v>0.49731844271913467</c:v>
                </c:pt>
                <c:pt idx="347">
                  <c:v>0.45919991225823059</c:v>
                </c:pt>
                <c:pt idx="348">
                  <c:v>0.42360905210804295</c:v>
                </c:pt>
                <c:pt idx="349">
                  <c:v>0.39160421447093902</c:v>
                </c:pt>
                <c:pt idx="350">
                  <c:v>0.36432817178720522</c:v>
                </c:pt>
                <c:pt idx="351">
                  <c:v>0.33729084348316934</c:v>
                </c:pt>
                <c:pt idx="352">
                  <c:v>0.31502947446162022</c:v>
                </c:pt>
                <c:pt idx="353">
                  <c:v>0.29502789085011683</c:v>
                </c:pt>
                <c:pt idx="354">
                  <c:v>0.27821033067127049</c:v>
                </c:pt>
                <c:pt idx="355">
                  <c:v>0.26269151335768576</c:v>
                </c:pt>
                <c:pt idx="356">
                  <c:v>0.24793931005632361</c:v>
                </c:pt>
                <c:pt idx="357">
                  <c:v>0.23427594484997008</c:v>
                </c:pt>
                <c:pt idx="358">
                  <c:v>0.22310579864389332</c:v>
                </c:pt>
                <c:pt idx="359">
                  <c:v>0.21228201793446719</c:v>
                </c:pt>
                <c:pt idx="360">
                  <c:v>0.19996962911026689</c:v>
                </c:pt>
                <c:pt idx="361">
                  <c:v>0.18871859287779938</c:v>
                </c:pt>
                <c:pt idx="362">
                  <c:v>0.1773136081295516</c:v>
                </c:pt>
                <c:pt idx="363">
                  <c:v>0.16677663648961907</c:v>
                </c:pt>
                <c:pt idx="364">
                  <c:v>0.15733553955058333</c:v>
                </c:pt>
                <c:pt idx="365">
                  <c:v>0.14786562281837948</c:v>
                </c:pt>
                <c:pt idx="366">
                  <c:v>0.1391016199567362</c:v>
                </c:pt>
                <c:pt idx="367">
                  <c:v>0.13091161095047466</c:v>
                </c:pt>
                <c:pt idx="368">
                  <c:v>0.12381493951794929</c:v>
                </c:pt>
                <c:pt idx="369">
                  <c:v>0.11659484511702141</c:v>
                </c:pt>
                <c:pt idx="370">
                  <c:v>0.11012169843493841</c:v>
                </c:pt>
                <c:pt idx="371">
                  <c:v>0.10354976481752316</c:v>
                </c:pt>
                <c:pt idx="372">
                  <c:v>9.7674789028981954E-2</c:v>
                </c:pt>
                <c:pt idx="373">
                  <c:v>9.228579603224793E-2</c:v>
                </c:pt>
                <c:pt idx="374">
                  <c:v>8.5848217009821093E-2</c:v>
                </c:pt>
                <c:pt idx="375">
                  <c:v>8.056461605050963E-2</c:v>
                </c:pt>
                <c:pt idx="376">
                  <c:v>7.5368108869691308E-2</c:v>
                </c:pt>
                <c:pt idx="377">
                  <c:v>6.9677784886757146E-2</c:v>
                </c:pt>
                <c:pt idx="378">
                  <c:v>6.5023711477475626E-2</c:v>
                </c:pt>
                <c:pt idx="379">
                  <c:v>6.0970838006262455E-2</c:v>
                </c:pt>
                <c:pt idx="380">
                  <c:v>5.6874854387581407E-2</c:v>
                </c:pt>
                <c:pt idx="381">
                  <c:v>5.1983453948239375E-2</c:v>
                </c:pt>
                <c:pt idx="382">
                  <c:v>4.8398449333766941E-2</c:v>
                </c:pt>
                <c:pt idx="383">
                  <c:v>4.5387619428343344E-2</c:v>
                </c:pt>
                <c:pt idx="384">
                  <c:v>4.1380919293499664E-2</c:v>
                </c:pt>
                <c:pt idx="385">
                  <c:v>3.7939038660259591E-2</c:v>
                </c:pt>
                <c:pt idx="386">
                  <c:v>3.5332421044760538E-2</c:v>
                </c:pt>
                <c:pt idx="387">
                  <c:v>3.1782724901869765E-2</c:v>
                </c:pt>
                <c:pt idx="388">
                  <c:v>2.8929179920705556E-2</c:v>
                </c:pt>
                <c:pt idx="389">
                  <c:v>2.565290634946344E-2</c:v>
                </c:pt>
                <c:pt idx="390">
                  <c:v>2.3414258158377613E-2</c:v>
                </c:pt>
                <c:pt idx="391">
                  <c:v>1.9784029163084339E-2</c:v>
                </c:pt>
                <c:pt idx="392">
                  <c:v>1.7340417744075232E-2</c:v>
                </c:pt>
                <c:pt idx="393">
                  <c:v>1.5306677290977627E-2</c:v>
                </c:pt>
                <c:pt idx="394">
                  <c:v>1.295073163198418E-2</c:v>
                </c:pt>
                <c:pt idx="395">
                  <c:v>9.9232680934743921E-3</c:v>
                </c:pt>
                <c:pt idx="396">
                  <c:v>8.3751018579759934E-3</c:v>
                </c:pt>
                <c:pt idx="397">
                  <c:v>6.2002921490503871E-3</c:v>
                </c:pt>
                <c:pt idx="398">
                  <c:v>3.9890780570985716E-3</c:v>
                </c:pt>
                <c:pt idx="399">
                  <c:v>2.3542279927613393E-3</c:v>
                </c:pt>
                <c:pt idx="4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C3D-496C-AB69-2A7B3EED459E}"/>
            </c:ext>
          </c:extLst>
        </c:ser>
        <c:ser>
          <c:idx val="1"/>
          <c:order val="1"/>
          <c:tx>
            <c:strRef>
              <c:f>'Final spectra'!$P$4</c:f>
              <c:strCache>
                <c:ptCount val="1"/>
                <c:pt idx="0">
                  <c:v>465 nm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'Final spectra'!$B$5:$B$405</c:f>
              <c:numCache>
                <c:formatCode>General</c:formatCode>
                <c:ptCount val="401"/>
                <c:pt idx="0">
                  <c:v>350</c:v>
                </c:pt>
                <c:pt idx="1">
                  <c:v>351</c:v>
                </c:pt>
                <c:pt idx="2">
                  <c:v>352</c:v>
                </c:pt>
                <c:pt idx="3">
                  <c:v>353</c:v>
                </c:pt>
                <c:pt idx="4">
                  <c:v>354</c:v>
                </c:pt>
                <c:pt idx="5">
                  <c:v>355</c:v>
                </c:pt>
                <c:pt idx="6">
                  <c:v>356</c:v>
                </c:pt>
                <c:pt idx="7">
                  <c:v>357</c:v>
                </c:pt>
                <c:pt idx="8">
                  <c:v>358</c:v>
                </c:pt>
                <c:pt idx="9">
                  <c:v>359</c:v>
                </c:pt>
                <c:pt idx="10">
                  <c:v>360</c:v>
                </c:pt>
                <c:pt idx="11">
                  <c:v>361</c:v>
                </c:pt>
                <c:pt idx="12">
                  <c:v>362</c:v>
                </c:pt>
                <c:pt idx="13">
                  <c:v>363</c:v>
                </c:pt>
                <c:pt idx="14">
                  <c:v>364</c:v>
                </c:pt>
                <c:pt idx="15">
                  <c:v>365</c:v>
                </c:pt>
                <c:pt idx="16">
                  <c:v>366</c:v>
                </c:pt>
                <c:pt idx="17">
                  <c:v>367</c:v>
                </c:pt>
                <c:pt idx="18">
                  <c:v>368</c:v>
                </c:pt>
                <c:pt idx="19">
                  <c:v>369</c:v>
                </c:pt>
                <c:pt idx="20">
                  <c:v>370</c:v>
                </c:pt>
                <c:pt idx="21">
                  <c:v>371</c:v>
                </c:pt>
                <c:pt idx="22">
                  <c:v>372</c:v>
                </c:pt>
                <c:pt idx="23">
                  <c:v>373</c:v>
                </c:pt>
                <c:pt idx="24">
                  <c:v>374</c:v>
                </c:pt>
                <c:pt idx="25">
                  <c:v>375</c:v>
                </c:pt>
                <c:pt idx="26">
                  <c:v>376</c:v>
                </c:pt>
                <c:pt idx="27">
                  <c:v>377</c:v>
                </c:pt>
                <c:pt idx="28">
                  <c:v>378</c:v>
                </c:pt>
                <c:pt idx="29">
                  <c:v>379</c:v>
                </c:pt>
                <c:pt idx="30">
                  <c:v>380</c:v>
                </c:pt>
                <c:pt idx="31">
                  <c:v>381</c:v>
                </c:pt>
                <c:pt idx="32">
                  <c:v>382</c:v>
                </c:pt>
                <c:pt idx="33">
                  <c:v>383</c:v>
                </c:pt>
                <c:pt idx="34">
                  <c:v>384</c:v>
                </c:pt>
                <c:pt idx="35">
                  <c:v>385</c:v>
                </c:pt>
                <c:pt idx="36">
                  <c:v>386</c:v>
                </c:pt>
                <c:pt idx="37">
                  <c:v>387</c:v>
                </c:pt>
                <c:pt idx="38">
                  <c:v>388</c:v>
                </c:pt>
                <c:pt idx="39">
                  <c:v>389</c:v>
                </c:pt>
                <c:pt idx="40">
                  <c:v>390</c:v>
                </c:pt>
                <c:pt idx="41">
                  <c:v>391</c:v>
                </c:pt>
                <c:pt idx="42">
                  <c:v>392</c:v>
                </c:pt>
                <c:pt idx="43">
                  <c:v>393</c:v>
                </c:pt>
                <c:pt idx="44">
                  <c:v>394</c:v>
                </c:pt>
                <c:pt idx="45">
                  <c:v>395</c:v>
                </c:pt>
                <c:pt idx="46">
                  <c:v>396</c:v>
                </c:pt>
                <c:pt idx="47">
                  <c:v>397</c:v>
                </c:pt>
                <c:pt idx="48">
                  <c:v>398</c:v>
                </c:pt>
                <c:pt idx="49">
                  <c:v>399</c:v>
                </c:pt>
                <c:pt idx="50">
                  <c:v>400</c:v>
                </c:pt>
                <c:pt idx="51">
                  <c:v>401</c:v>
                </c:pt>
                <c:pt idx="52">
                  <c:v>402</c:v>
                </c:pt>
                <c:pt idx="53">
                  <c:v>403</c:v>
                </c:pt>
                <c:pt idx="54">
                  <c:v>404</c:v>
                </c:pt>
                <c:pt idx="55">
                  <c:v>405</c:v>
                </c:pt>
                <c:pt idx="56">
                  <c:v>406</c:v>
                </c:pt>
                <c:pt idx="57">
                  <c:v>407</c:v>
                </c:pt>
                <c:pt idx="58">
                  <c:v>408</c:v>
                </c:pt>
                <c:pt idx="59">
                  <c:v>409</c:v>
                </c:pt>
                <c:pt idx="60">
                  <c:v>410</c:v>
                </c:pt>
                <c:pt idx="61">
                  <c:v>411</c:v>
                </c:pt>
                <c:pt idx="62">
                  <c:v>412</c:v>
                </c:pt>
                <c:pt idx="63">
                  <c:v>413</c:v>
                </c:pt>
                <c:pt idx="64">
                  <c:v>414</c:v>
                </c:pt>
                <c:pt idx="65">
                  <c:v>415</c:v>
                </c:pt>
                <c:pt idx="66">
                  <c:v>416</c:v>
                </c:pt>
                <c:pt idx="67">
                  <c:v>417</c:v>
                </c:pt>
                <c:pt idx="68">
                  <c:v>418</c:v>
                </c:pt>
                <c:pt idx="69">
                  <c:v>419</c:v>
                </c:pt>
                <c:pt idx="70">
                  <c:v>420</c:v>
                </c:pt>
                <c:pt idx="71">
                  <c:v>421</c:v>
                </c:pt>
                <c:pt idx="72">
                  <c:v>422</c:v>
                </c:pt>
                <c:pt idx="73">
                  <c:v>423</c:v>
                </c:pt>
                <c:pt idx="74">
                  <c:v>424</c:v>
                </c:pt>
                <c:pt idx="75">
                  <c:v>425</c:v>
                </c:pt>
                <c:pt idx="76">
                  <c:v>426</c:v>
                </c:pt>
                <c:pt idx="77">
                  <c:v>427</c:v>
                </c:pt>
                <c:pt idx="78">
                  <c:v>428</c:v>
                </c:pt>
                <c:pt idx="79">
                  <c:v>429</c:v>
                </c:pt>
                <c:pt idx="80">
                  <c:v>430</c:v>
                </c:pt>
                <c:pt idx="81">
                  <c:v>431</c:v>
                </c:pt>
                <c:pt idx="82">
                  <c:v>432</c:v>
                </c:pt>
                <c:pt idx="83">
                  <c:v>433</c:v>
                </c:pt>
                <c:pt idx="84">
                  <c:v>434</c:v>
                </c:pt>
                <c:pt idx="85">
                  <c:v>435</c:v>
                </c:pt>
                <c:pt idx="86">
                  <c:v>436</c:v>
                </c:pt>
                <c:pt idx="87">
                  <c:v>437</c:v>
                </c:pt>
                <c:pt idx="88">
                  <c:v>438</c:v>
                </c:pt>
                <c:pt idx="89">
                  <c:v>439</c:v>
                </c:pt>
                <c:pt idx="90">
                  <c:v>440</c:v>
                </c:pt>
                <c:pt idx="91">
                  <c:v>441</c:v>
                </c:pt>
                <c:pt idx="92">
                  <c:v>442</c:v>
                </c:pt>
                <c:pt idx="93">
                  <c:v>443</c:v>
                </c:pt>
                <c:pt idx="94">
                  <c:v>444</c:v>
                </c:pt>
                <c:pt idx="95">
                  <c:v>445</c:v>
                </c:pt>
                <c:pt idx="96">
                  <c:v>446</c:v>
                </c:pt>
                <c:pt idx="97">
                  <c:v>447</c:v>
                </c:pt>
                <c:pt idx="98">
                  <c:v>448</c:v>
                </c:pt>
                <c:pt idx="99">
                  <c:v>449</c:v>
                </c:pt>
                <c:pt idx="100">
                  <c:v>450</c:v>
                </c:pt>
                <c:pt idx="101">
                  <c:v>451</c:v>
                </c:pt>
                <c:pt idx="102">
                  <c:v>452</c:v>
                </c:pt>
                <c:pt idx="103">
                  <c:v>453</c:v>
                </c:pt>
                <c:pt idx="104">
                  <c:v>454</c:v>
                </c:pt>
                <c:pt idx="105">
                  <c:v>455</c:v>
                </c:pt>
                <c:pt idx="106">
                  <c:v>456</c:v>
                </c:pt>
                <c:pt idx="107">
                  <c:v>457</c:v>
                </c:pt>
                <c:pt idx="108">
                  <c:v>458</c:v>
                </c:pt>
                <c:pt idx="109">
                  <c:v>459</c:v>
                </c:pt>
                <c:pt idx="110">
                  <c:v>460</c:v>
                </c:pt>
                <c:pt idx="111">
                  <c:v>461</c:v>
                </c:pt>
                <c:pt idx="112">
                  <c:v>462</c:v>
                </c:pt>
                <c:pt idx="113">
                  <c:v>463</c:v>
                </c:pt>
                <c:pt idx="114">
                  <c:v>464</c:v>
                </c:pt>
                <c:pt idx="115">
                  <c:v>465</c:v>
                </c:pt>
                <c:pt idx="116">
                  <c:v>466</c:v>
                </c:pt>
                <c:pt idx="117">
                  <c:v>467</c:v>
                </c:pt>
                <c:pt idx="118">
                  <c:v>468</c:v>
                </c:pt>
                <c:pt idx="119">
                  <c:v>469</c:v>
                </c:pt>
                <c:pt idx="120">
                  <c:v>470</c:v>
                </c:pt>
                <c:pt idx="121">
                  <c:v>471</c:v>
                </c:pt>
                <c:pt idx="122">
                  <c:v>472</c:v>
                </c:pt>
                <c:pt idx="123">
                  <c:v>473</c:v>
                </c:pt>
                <c:pt idx="124">
                  <c:v>474</c:v>
                </c:pt>
                <c:pt idx="125">
                  <c:v>475</c:v>
                </c:pt>
                <c:pt idx="126">
                  <c:v>476</c:v>
                </c:pt>
                <c:pt idx="127">
                  <c:v>477</c:v>
                </c:pt>
                <c:pt idx="128">
                  <c:v>478</c:v>
                </c:pt>
                <c:pt idx="129">
                  <c:v>479</c:v>
                </c:pt>
                <c:pt idx="130">
                  <c:v>480</c:v>
                </c:pt>
                <c:pt idx="131">
                  <c:v>481</c:v>
                </c:pt>
                <c:pt idx="132">
                  <c:v>482</c:v>
                </c:pt>
                <c:pt idx="133">
                  <c:v>483</c:v>
                </c:pt>
                <c:pt idx="134">
                  <c:v>484</c:v>
                </c:pt>
                <c:pt idx="135">
                  <c:v>485</c:v>
                </c:pt>
                <c:pt idx="136">
                  <c:v>486</c:v>
                </c:pt>
                <c:pt idx="137">
                  <c:v>487</c:v>
                </c:pt>
                <c:pt idx="138">
                  <c:v>488</c:v>
                </c:pt>
                <c:pt idx="139">
                  <c:v>489</c:v>
                </c:pt>
                <c:pt idx="140">
                  <c:v>490</c:v>
                </c:pt>
                <c:pt idx="141">
                  <c:v>491</c:v>
                </c:pt>
                <c:pt idx="142">
                  <c:v>492</c:v>
                </c:pt>
                <c:pt idx="143">
                  <c:v>493</c:v>
                </c:pt>
                <c:pt idx="144">
                  <c:v>494</c:v>
                </c:pt>
                <c:pt idx="145">
                  <c:v>495</c:v>
                </c:pt>
                <c:pt idx="146">
                  <c:v>496</c:v>
                </c:pt>
                <c:pt idx="147">
                  <c:v>497</c:v>
                </c:pt>
                <c:pt idx="148">
                  <c:v>498</c:v>
                </c:pt>
                <c:pt idx="149">
                  <c:v>499</c:v>
                </c:pt>
                <c:pt idx="150">
                  <c:v>500</c:v>
                </c:pt>
                <c:pt idx="151">
                  <c:v>501</c:v>
                </c:pt>
                <c:pt idx="152">
                  <c:v>502</c:v>
                </c:pt>
                <c:pt idx="153">
                  <c:v>503</c:v>
                </c:pt>
                <c:pt idx="154">
                  <c:v>504</c:v>
                </c:pt>
                <c:pt idx="155">
                  <c:v>505</c:v>
                </c:pt>
                <c:pt idx="156">
                  <c:v>506</c:v>
                </c:pt>
                <c:pt idx="157">
                  <c:v>507</c:v>
                </c:pt>
                <c:pt idx="158">
                  <c:v>508</c:v>
                </c:pt>
                <c:pt idx="159">
                  <c:v>509</c:v>
                </c:pt>
                <c:pt idx="160">
                  <c:v>510</c:v>
                </c:pt>
                <c:pt idx="161">
                  <c:v>511</c:v>
                </c:pt>
                <c:pt idx="162">
                  <c:v>512</c:v>
                </c:pt>
                <c:pt idx="163">
                  <c:v>513</c:v>
                </c:pt>
                <c:pt idx="164">
                  <c:v>514</c:v>
                </c:pt>
                <c:pt idx="165">
                  <c:v>515</c:v>
                </c:pt>
                <c:pt idx="166">
                  <c:v>516</c:v>
                </c:pt>
                <c:pt idx="167">
                  <c:v>517</c:v>
                </c:pt>
                <c:pt idx="168">
                  <c:v>518</c:v>
                </c:pt>
                <c:pt idx="169">
                  <c:v>519</c:v>
                </c:pt>
                <c:pt idx="170">
                  <c:v>520</c:v>
                </c:pt>
                <c:pt idx="171">
                  <c:v>521</c:v>
                </c:pt>
                <c:pt idx="172">
                  <c:v>522</c:v>
                </c:pt>
                <c:pt idx="173">
                  <c:v>523</c:v>
                </c:pt>
                <c:pt idx="174">
                  <c:v>524</c:v>
                </c:pt>
                <c:pt idx="175">
                  <c:v>525</c:v>
                </c:pt>
                <c:pt idx="176">
                  <c:v>526</c:v>
                </c:pt>
                <c:pt idx="177">
                  <c:v>527</c:v>
                </c:pt>
                <c:pt idx="178">
                  <c:v>528</c:v>
                </c:pt>
                <c:pt idx="179">
                  <c:v>529</c:v>
                </c:pt>
                <c:pt idx="180">
                  <c:v>530</c:v>
                </c:pt>
                <c:pt idx="181">
                  <c:v>531</c:v>
                </c:pt>
                <c:pt idx="182">
                  <c:v>532</c:v>
                </c:pt>
                <c:pt idx="183">
                  <c:v>533</c:v>
                </c:pt>
                <c:pt idx="184">
                  <c:v>534</c:v>
                </c:pt>
                <c:pt idx="185">
                  <c:v>535</c:v>
                </c:pt>
                <c:pt idx="186">
                  <c:v>536</c:v>
                </c:pt>
                <c:pt idx="187">
                  <c:v>537</c:v>
                </c:pt>
                <c:pt idx="188">
                  <c:v>538</c:v>
                </c:pt>
                <c:pt idx="189">
                  <c:v>539</c:v>
                </c:pt>
                <c:pt idx="190">
                  <c:v>540</c:v>
                </c:pt>
                <c:pt idx="191">
                  <c:v>541</c:v>
                </c:pt>
                <c:pt idx="192">
                  <c:v>542</c:v>
                </c:pt>
                <c:pt idx="193">
                  <c:v>543</c:v>
                </c:pt>
                <c:pt idx="194">
                  <c:v>544</c:v>
                </c:pt>
                <c:pt idx="195">
                  <c:v>545</c:v>
                </c:pt>
                <c:pt idx="196">
                  <c:v>546</c:v>
                </c:pt>
                <c:pt idx="197">
                  <c:v>547</c:v>
                </c:pt>
                <c:pt idx="198">
                  <c:v>548</c:v>
                </c:pt>
                <c:pt idx="199">
                  <c:v>549</c:v>
                </c:pt>
                <c:pt idx="200">
                  <c:v>550</c:v>
                </c:pt>
                <c:pt idx="201">
                  <c:v>551</c:v>
                </c:pt>
                <c:pt idx="202">
                  <c:v>552</c:v>
                </c:pt>
                <c:pt idx="203">
                  <c:v>553</c:v>
                </c:pt>
                <c:pt idx="204">
                  <c:v>554</c:v>
                </c:pt>
                <c:pt idx="205">
                  <c:v>555</c:v>
                </c:pt>
                <c:pt idx="206">
                  <c:v>556</c:v>
                </c:pt>
                <c:pt idx="207">
                  <c:v>557</c:v>
                </c:pt>
                <c:pt idx="208">
                  <c:v>558</c:v>
                </c:pt>
                <c:pt idx="209">
                  <c:v>559</c:v>
                </c:pt>
                <c:pt idx="210">
                  <c:v>560</c:v>
                </c:pt>
                <c:pt idx="211">
                  <c:v>561</c:v>
                </c:pt>
                <c:pt idx="212">
                  <c:v>562</c:v>
                </c:pt>
                <c:pt idx="213">
                  <c:v>563</c:v>
                </c:pt>
                <c:pt idx="214">
                  <c:v>564</c:v>
                </c:pt>
                <c:pt idx="215">
                  <c:v>565</c:v>
                </c:pt>
                <c:pt idx="216">
                  <c:v>566</c:v>
                </c:pt>
                <c:pt idx="217">
                  <c:v>567</c:v>
                </c:pt>
                <c:pt idx="218">
                  <c:v>568</c:v>
                </c:pt>
                <c:pt idx="219">
                  <c:v>569</c:v>
                </c:pt>
                <c:pt idx="220">
                  <c:v>570</c:v>
                </c:pt>
                <c:pt idx="221">
                  <c:v>571</c:v>
                </c:pt>
                <c:pt idx="222">
                  <c:v>572</c:v>
                </c:pt>
                <c:pt idx="223">
                  <c:v>573</c:v>
                </c:pt>
                <c:pt idx="224">
                  <c:v>574</c:v>
                </c:pt>
                <c:pt idx="225">
                  <c:v>575</c:v>
                </c:pt>
                <c:pt idx="226">
                  <c:v>576</c:v>
                </c:pt>
                <c:pt idx="227">
                  <c:v>577</c:v>
                </c:pt>
                <c:pt idx="228">
                  <c:v>578</c:v>
                </c:pt>
                <c:pt idx="229">
                  <c:v>579</c:v>
                </c:pt>
                <c:pt idx="230">
                  <c:v>580</c:v>
                </c:pt>
                <c:pt idx="231">
                  <c:v>581</c:v>
                </c:pt>
                <c:pt idx="232">
                  <c:v>582</c:v>
                </c:pt>
                <c:pt idx="233">
                  <c:v>583</c:v>
                </c:pt>
                <c:pt idx="234">
                  <c:v>584</c:v>
                </c:pt>
                <c:pt idx="235">
                  <c:v>585</c:v>
                </c:pt>
                <c:pt idx="236">
                  <c:v>586</c:v>
                </c:pt>
                <c:pt idx="237">
                  <c:v>587</c:v>
                </c:pt>
                <c:pt idx="238">
                  <c:v>588</c:v>
                </c:pt>
                <c:pt idx="239">
                  <c:v>589</c:v>
                </c:pt>
                <c:pt idx="240">
                  <c:v>590</c:v>
                </c:pt>
                <c:pt idx="241">
                  <c:v>591</c:v>
                </c:pt>
                <c:pt idx="242">
                  <c:v>592</c:v>
                </c:pt>
                <c:pt idx="243">
                  <c:v>593</c:v>
                </c:pt>
                <c:pt idx="244">
                  <c:v>594</c:v>
                </c:pt>
                <c:pt idx="245">
                  <c:v>595</c:v>
                </c:pt>
                <c:pt idx="246">
                  <c:v>596</c:v>
                </c:pt>
                <c:pt idx="247">
                  <c:v>597</c:v>
                </c:pt>
                <c:pt idx="248">
                  <c:v>598</c:v>
                </c:pt>
                <c:pt idx="249">
                  <c:v>599</c:v>
                </c:pt>
                <c:pt idx="250">
                  <c:v>600</c:v>
                </c:pt>
                <c:pt idx="251">
                  <c:v>601</c:v>
                </c:pt>
                <c:pt idx="252">
                  <c:v>602</c:v>
                </c:pt>
                <c:pt idx="253">
                  <c:v>603</c:v>
                </c:pt>
                <c:pt idx="254">
                  <c:v>604</c:v>
                </c:pt>
                <c:pt idx="255">
                  <c:v>605</c:v>
                </c:pt>
                <c:pt idx="256">
                  <c:v>606</c:v>
                </c:pt>
                <c:pt idx="257">
                  <c:v>607</c:v>
                </c:pt>
                <c:pt idx="258">
                  <c:v>608</c:v>
                </c:pt>
                <c:pt idx="259">
                  <c:v>609</c:v>
                </c:pt>
                <c:pt idx="260">
                  <c:v>610</c:v>
                </c:pt>
                <c:pt idx="261">
                  <c:v>611</c:v>
                </c:pt>
                <c:pt idx="262">
                  <c:v>612</c:v>
                </c:pt>
                <c:pt idx="263">
                  <c:v>613</c:v>
                </c:pt>
                <c:pt idx="264">
                  <c:v>614</c:v>
                </c:pt>
                <c:pt idx="265">
                  <c:v>615</c:v>
                </c:pt>
                <c:pt idx="266">
                  <c:v>616</c:v>
                </c:pt>
                <c:pt idx="267">
                  <c:v>617</c:v>
                </c:pt>
                <c:pt idx="268">
                  <c:v>618</c:v>
                </c:pt>
                <c:pt idx="269">
                  <c:v>619</c:v>
                </c:pt>
                <c:pt idx="270">
                  <c:v>620</c:v>
                </c:pt>
                <c:pt idx="271">
                  <c:v>621</c:v>
                </c:pt>
                <c:pt idx="272">
                  <c:v>622</c:v>
                </c:pt>
                <c:pt idx="273">
                  <c:v>623</c:v>
                </c:pt>
                <c:pt idx="274">
                  <c:v>624</c:v>
                </c:pt>
                <c:pt idx="275">
                  <c:v>625</c:v>
                </c:pt>
                <c:pt idx="276">
                  <c:v>626</c:v>
                </c:pt>
                <c:pt idx="277">
                  <c:v>627</c:v>
                </c:pt>
                <c:pt idx="278">
                  <c:v>628</c:v>
                </c:pt>
                <c:pt idx="279">
                  <c:v>629</c:v>
                </c:pt>
                <c:pt idx="280">
                  <c:v>630</c:v>
                </c:pt>
                <c:pt idx="281">
                  <c:v>631</c:v>
                </c:pt>
                <c:pt idx="282">
                  <c:v>632</c:v>
                </c:pt>
                <c:pt idx="283">
                  <c:v>633</c:v>
                </c:pt>
                <c:pt idx="284">
                  <c:v>634</c:v>
                </c:pt>
                <c:pt idx="285">
                  <c:v>635</c:v>
                </c:pt>
                <c:pt idx="286">
                  <c:v>636</c:v>
                </c:pt>
                <c:pt idx="287">
                  <c:v>637</c:v>
                </c:pt>
                <c:pt idx="288">
                  <c:v>638</c:v>
                </c:pt>
                <c:pt idx="289">
                  <c:v>639</c:v>
                </c:pt>
                <c:pt idx="290">
                  <c:v>640</c:v>
                </c:pt>
                <c:pt idx="291">
                  <c:v>641</c:v>
                </c:pt>
                <c:pt idx="292">
                  <c:v>642</c:v>
                </c:pt>
                <c:pt idx="293">
                  <c:v>643</c:v>
                </c:pt>
                <c:pt idx="294">
                  <c:v>644</c:v>
                </c:pt>
                <c:pt idx="295">
                  <c:v>645</c:v>
                </c:pt>
                <c:pt idx="296">
                  <c:v>646</c:v>
                </c:pt>
                <c:pt idx="297">
                  <c:v>647</c:v>
                </c:pt>
                <c:pt idx="298">
                  <c:v>648</c:v>
                </c:pt>
                <c:pt idx="299">
                  <c:v>649</c:v>
                </c:pt>
                <c:pt idx="300">
                  <c:v>650</c:v>
                </c:pt>
                <c:pt idx="301">
                  <c:v>651</c:v>
                </c:pt>
                <c:pt idx="302">
                  <c:v>652</c:v>
                </c:pt>
                <c:pt idx="303">
                  <c:v>653</c:v>
                </c:pt>
                <c:pt idx="304">
                  <c:v>654</c:v>
                </c:pt>
                <c:pt idx="305">
                  <c:v>655</c:v>
                </c:pt>
                <c:pt idx="306">
                  <c:v>656</c:v>
                </c:pt>
                <c:pt idx="307">
                  <c:v>657</c:v>
                </c:pt>
                <c:pt idx="308">
                  <c:v>658</c:v>
                </c:pt>
                <c:pt idx="309">
                  <c:v>659</c:v>
                </c:pt>
                <c:pt idx="310">
                  <c:v>660</c:v>
                </c:pt>
                <c:pt idx="311">
                  <c:v>661</c:v>
                </c:pt>
                <c:pt idx="312">
                  <c:v>662</c:v>
                </c:pt>
                <c:pt idx="313">
                  <c:v>663</c:v>
                </c:pt>
                <c:pt idx="314">
                  <c:v>664</c:v>
                </c:pt>
                <c:pt idx="315">
                  <c:v>665</c:v>
                </c:pt>
                <c:pt idx="316">
                  <c:v>666</c:v>
                </c:pt>
                <c:pt idx="317">
                  <c:v>667</c:v>
                </c:pt>
                <c:pt idx="318">
                  <c:v>668</c:v>
                </c:pt>
                <c:pt idx="319">
                  <c:v>669</c:v>
                </c:pt>
                <c:pt idx="320">
                  <c:v>670</c:v>
                </c:pt>
                <c:pt idx="321">
                  <c:v>671</c:v>
                </c:pt>
                <c:pt idx="322">
                  <c:v>672</c:v>
                </c:pt>
                <c:pt idx="323">
                  <c:v>673</c:v>
                </c:pt>
                <c:pt idx="324">
                  <c:v>674</c:v>
                </c:pt>
                <c:pt idx="325">
                  <c:v>675</c:v>
                </c:pt>
                <c:pt idx="326">
                  <c:v>676</c:v>
                </c:pt>
                <c:pt idx="327">
                  <c:v>677</c:v>
                </c:pt>
                <c:pt idx="328">
                  <c:v>678</c:v>
                </c:pt>
                <c:pt idx="329">
                  <c:v>679</c:v>
                </c:pt>
                <c:pt idx="330">
                  <c:v>680</c:v>
                </c:pt>
                <c:pt idx="331">
                  <c:v>681</c:v>
                </c:pt>
                <c:pt idx="332">
                  <c:v>682</c:v>
                </c:pt>
                <c:pt idx="333">
                  <c:v>683</c:v>
                </c:pt>
                <c:pt idx="334">
                  <c:v>684</c:v>
                </c:pt>
                <c:pt idx="335">
                  <c:v>685</c:v>
                </c:pt>
                <c:pt idx="336">
                  <c:v>686</c:v>
                </c:pt>
                <c:pt idx="337">
                  <c:v>687</c:v>
                </c:pt>
                <c:pt idx="338">
                  <c:v>688</c:v>
                </c:pt>
                <c:pt idx="339">
                  <c:v>689</c:v>
                </c:pt>
                <c:pt idx="340">
                  <c:v>690</c:v>
                </c:pt>
                <c:pt idx="341">
                  <c:v>691</c:v>
                </c:pt>
                <c:pt idx="342">
                  <c:v>692</c:v>
                </c:pt>
                <c:pt idx="343">
                  <c:v>693</c:v>
                </c:pt>
                <c:pt idx="344">
                  <c:v>694</c:v>
                </c:pt>
                <c:pt idx="345">
                  <c:v>695</c:v>
                </c:pt>
                <c:pt idx="346">
                  <c:v>696</c:v>
                </c:pt>
                <c:pt idx="347">
                  <c:v>697</c:v>
                </c:pt>
                <c:pt idx="348">
                  <c:v>698</c:v>
                </c:pt>
                <c:pt idx="349">
                  <c:v>699</c:v>
                </c:pt>
                <c:pt idx="350">
                  <c:v>700</c:v>
                </c:pt>
                <c:pt idx="351">
                  <c:v>701</c:v>
                </c:pt>
                <c:pt idx="352">
                  <c:v>702</c:v>
                </c:pt>
                <c:pt idx="353">
                  <c:v>703</c:v>
                </c:pt>
                <c:pt idx="354">
                  <c:v>704</c:v>
                </c:pt>
                <c:pt idx="355">
                  <c:v>705</c:v>
                </c:pt>
                <c:pt idx="356">
                  <c:v>706</c:v>
                </c:pt>
                <c:pt idx="357">
                  <c:v>707</c:v>
                </c:pt>
                <c:pt idx="358">
                  <c:v>708</c:v>
                </c:pt>
                <c:pt idx="359">
                  <c:v>709</c:v>
                </c:pt>
                <c:pt idx="360">
                  <c:v>710</c:v>
                </c:pt>
                <c:pt idx="361">
                  <c:v>711</c:v>
                </c:pt>
                <c:pt idx="362">
                  <c:v>712</c:v>
                </c:pt>
                <c:pt idx="363">
                  <c:v>713</c:v>
                </c:pt>
                <c:pt idx="364">
                  <c:v>714</c:v>
                </c:pt>
                <c:pt idx="365">
                  <c:v>715</c:v>
                </c:pt>
                <c:pt idx="366">
                  <c:v>716</c:v>
                </c:pt>
                <c:pt idx="367">
                  <c:v>717</c:v>
                </c:pt>
                <c:pt idx="368">
                  <c:v>718</c:v>
                </c:pt>
                <c:pt idx="369">
                  <c:v>719</c:v>
                </c:pt>
                <c:pt idx="370">
                  <c:v>720</c:v>
                </c:pt>
                <c:pt idx="371">
                  <c:v>721</c:v>
                </c:pt>
                <c:pt idx="372">
                  <c:v>722</c:v>
                </c:pt>
                <c:pt idx="373">
                  <c:v>723</c:v>
                </c:pt>
                <c:pt idx="374">
                  <c:v>724</c:v>
                </c:pt>
                <c:pt idx="375">
                  <c:v>725</c:v>
                </c:pt>
                <c:pt idx="376">
                  <c:v>726</c:v>
                </c:pt>
                <c:pt idx="377">
                  <c:v>727</c:v>
                </c:pt>
                <c:pt idx="378">
                  <c:v>728</c:v>
                </c:pt>
                <c:pt idx="379">
                  <c:v>729</c:v>
                </c:pt>
                <c:pt idx="380">
                  <c:v>730</c:v>
                </c:pt>
                <c:pt idx="381">
                  <c:v>731</c:v>
                </c:pt>
                <c:pt idx="382">
                  <c:v>732</c:v>
                </c:pt>
                <c:pt idx="383">
                  <c:v>733</c:v>
                </c:pt>
                <c:pt idx="384">
                  <c:v>734</c:v>
                </c:pt>
                <c:pt idx="385">
                  <c:v>735</c:v>
                </c:pt>
                <c:pt idx="386">
                  <c:v>736</c:v>
                </c:pt>
                <c:pt idx="387">
                  <c:v>737</c:v>
                </c:pt>
                <c:pt idx="388">
                  <c:v>738</c:v>
                </c:pt>
                <c:pt idx="389">
                  <c:v>739</c:v>
                </c:pt>
                <c:pt idx="390">
                  <c:v>740</c:v>
                </c:pt>
                <c:pt idx="391">
                  <c:v>741</c:v>
                </c:pt>
                <c:pt idx="392">
                  <c:v>742</c:v>
                </c:pt>
                <c:pt idx="393">
                  <c:v>743</c:v>
                </c:pt>
                <c:pt idx="394">
                  <c:v>744</c:v>
                </c:pt>
                <c:pt idx="395">
                  <c:v>745</c:v>
                </c:pt>
                <c:pt idx="396">
                  <c:v>746</c:v>
                </c:pt>
                <c:pt idx="397">
                  <c:v>747</c:v>
                </c:pt>
                <c:pt idx="398">
                  <c:v>748</c:v>
                </c:pt>
                <c:pt idx="399">
                  <c:v>749</c:v>
                </c:pt>
                <c:pt idx="400">
                  <c:v>750</c:v>
                </c:pt>
              </c:numCache>
            </c:numRef>
          </c:xVal>
          <c:yVal>
            <c:numRef>
              <c:f>'Final spectra'!$P$5:$P$405</c:f>
              <c:numCache>
                <c:formatCode>0.00</c:formatCode>
                <c:ptCount val="401"/>
                <c:pt idx="0">
                  <c:v>0.83024254654044938</c:v>
                </c:pt>
                <c:pt idx="1">
                  <c:v>0.83587182805737881</c:v>
                </c:pt>
                <c:pt idx="2">
                  <c:v>0.83416747086462706</c:v>
                </c:pt>
                <c:pt idx="3">
                  <c:v>0.85282624866069612</c:v>
                </c:pt>
                <c:pt idx="4">
                  <c:v>0.84798177153178078</c:v>
                </c:pt>
                <c:pt idx="5">
                  <c:v>0.82173997824685652</c:v>
                </c:pt>
                <c:pt idx="6">
                  <c:v>0.83751489551933411</c:v>
                </c:pt>
                <c:pt idx="7">
                  <c:v>0.85484972142153104</c:v>
                </c:pt>
                <c:pt idx="8">
                  <c:v>0.84820096820298163</c:v>
                </c:pt>
                <c:pt idx="9">
                  <c:v>0.86088136777909074</c:v>
                </c:pt>
                <c:pt idx="10">
                  <c:v>0.84734118248049839</c:v>
                </c:pt>
                <c:pt idx="11">
                  <c:v>0.82375199180657277</c:v>
                </c:pt>
                <c:pt idx="12">
                  <c:v>0.87195085776156034</c:v>
                </c:pt>
                <c:pt idx="13">
                  <c:v>0.83860984096450997</c:v>
                </c:pt>
                <c:pt idx="14">
                  <c:v>0.85450608483062696</c:v>
                </c:pt>
                <c:pt idx="15">
                  <c:v>0.85847141871866595</c:v>
                </c:pt>
                <c:pt idx="16">
                  <c:v>0.87010207939470463</c:v>
                </c:pt>
                <c:pt idx="17">
                  <c:v>0.87955739729584415</c:v>
                </c:pt>
                <c:pt idx="18">
                  <c:v>0.8733279307366365</c:v>
                </c:pt>
                <c:pt idx="19">
                  <c:v>0.88590153658852455</c:v>
                </c:pt>
                <c:pt idx="20">
                  <c:v>0.88650186070957304</c:v>
                </c:pt>
                <c:pt idx="21">
                  <c:v>0.86526455619102582</c:v>
                </c:pt>
                <c:pt idx="22">
                  <c:v>0.91610741757227698</c:v>
                </c:pt>
                <c:pt idx="23">
                  <c:v>0.9204202743647758</c:v>
                </c:pt>
                <c:pt idx="24">
                  <c:v>0.9381006269191875</c:v>
                </c:pt>
                <c:pt idx="25">
                  <c:v>0.91472647185417488</c:v>
                </c:pt>
                <c:pt idx="26">
                  <c:v>0.93031977580088387</c:v>
                </c:pt>
                <c:pt idx="27">
                  <c:v>0.95541377553634066</c:v>
                </c:pt>
                <c:pt idx="28">
                  <c:v>0.95930488746179676</c:v>
                </c:pt>
                <c:pt idx="29">
                  <c:v>0.95876561519290726</c:v>
                </c:pt>
                <c:pt idx="30">
                  <c:v>0.97086480159119637</c:v>
                </c:pt>
                <c:pt idx="31">
                  <c:v>0.9700874225109829</c:v>
                </c:pt>
                <c:pt idx="32">
                  <c:v>0.99461514563026543</c:v>
                </c:pt>
                <c:pt idx="33">
                  <c:v>0.99445250369028793</c:v>
                </c:pt>
                <c:pt idx="34">
                  <c:v>0.99630817610137312</c:v>
                </c:pt>
                <c:pt idx="35">
                  <c:v>0.99369393267708939</c:v>
                </c:pt>
                <c:pt idx="36">
                  <c:v>0.99520764249216764</c:v>
                </c:pt>
                <c:pt idx="37">
                  <c:v>1.0005930649091863</c:v>
                </c:pt>
                <c:pt idx="38">
                  <c:v>1.0124569318479932</c:v>
                </c:pt>
                <c:pt idx="39">
                  <c:v>0.99822938197387989</c:v>
                </c:pt>
                <c:pt idx="40">
                  <c:v>1.0077813596513598</c:v>
                </c:pt>
                <c:pt idx="41">
                  <c:v>1.0110685352658948</c:v>
                </c:pt>
                <c:pt idx="42">
                  <c:v>1.0057178520789298</c:v>
                </c:pt>
                <c:pt idx="43">
                  <c:v>1.0189627674732959</c:v>
                </c:pt>
                <c:pt idx="44">
                  <c:v>1.0160490007219942</c:v>
                </c:pt>
                <c:pt idx="45">
                  <c:v>1.0131642470496129</c:v>
                </c:pt>
                <c:pt idx="46">
                  <c:v>1.0175232588890686</c:v>
                </c:pt>
                <c:pt idx="47">
                  <c:v>1.0135447061158023</c:v>
                </c:pt>
                <c:pt idx="48">
                  <c:v>1.0156188456043456</c:v>
                </c:pt>
                <c:pt idx="49">
                  <c:v>1.0099482604130761</c:v>
                </c:pt>
                <c:pt idx="50">
                  <c:v>1.0172577626609554</c:v>
                </c:pt>
                <c:pt idx="51">
                  <c:v>1.0250437653972555</c:v>
                </c:pt>
                <c:pt idx="52">
                  <c:v>1.0311471716042395</c:v>
                </c:pt>
                <c:pt idx="53">
                  <c:v>1.0305354066775709</c:v>
                </c:pt>
                <c:pt idx="54">
                  <c:v>1.0360719084549337</c:v>
                </c:pt>
                <c:pt idx="55">
                  <c:v>1.0434109608687143</c:v>
                </c:pt>
                <c:pt idx="56">
                  <c:v>1.0652135283619939</c:v>
                </c:pt>
                <c:pt idx="57">
                  <c:v>1.0664906203106044</c:v>
                </c:pt>
                <c:pt idx="58">
                  <c:v>1.0843543146561492</c:v>
                </c:pt>
                <c:pt idx="59">
                  <c:v>1.1075808970256096</c:v>
                </c:pt>
                <c:pt idx="60">
                  <c:v>1.1081611706092132</c:v>
                </c:pt>
                <c:pt idx="61">
                  <c:v>1.1287741150323498</c:v>
                </c:pt>
                <c:pt idx="62">
                  <c:v>1.1472811849260542</c:v>
                </c:pt>
                <c:pt idx="63">
                  <c:v>1.1633695352637372</c:v>
                </c:pt>
                <c:pt idx="64">
                  <c:v>1.1793369386397816</c:v>
                </c:pt>
                <c:pt idx="65">
                  <c:v>1.1995587786096311</c:v>
                </c:pt>
                <c:pt idx="66">
                  <c:v>1.2060450281222854</c:v>
                </c:pt>
                <c:pt idx="67">
                  <c:v>1.223360433608117</c:v>
                </c:pt>
                <c:pt idx="68">
                  <c:v>1.2309862719160267</c:v>
                </c:pt>
                <c:pt idx="69">
                  <c:v>1.2426814711639516</c:v>
                </c:pt>
                <c:pt idx="70">
                  <c:v>1.2379487257583064</c:v>
                </c:pt>
                <c:pt idx="71">
                  <c:v>1.2477944667946113</c:v>
                </c:pt>
                <c:pt idx="72">
                  <c:v>1.2552321286594448</c:v>
                </c:pt>
                <c:pt idx="73">
                  <c:v>1.2579362401807908</c:v>
                </c:pt>
                <c:pt idx="74">
                  <c:v>1.2547028006563887</c:v>
                </c:pt>
                <c:pt idx="75">
                  <c:v>1.2558610160123926</c:v>
                </c:pt>
                <c:pt idx="76">
                  <c:v>1.2631811581661738</c:v>
                </c:pt>
                <c:pt idx="77">
                  <c:v>1.2644545442922464</c:v>
                </c:pt>
                <c:pt idx="78">
                  <c:v>1.2768746691707582</c:v>
                </c:pt>
                <c:pt idx="79">
                  <c:v>1.2838613085146648</c:v>
                </c:pt>
                <c:pt idx="80">
                  <c:v>1.2894225592892148</c:v>
                </c:pt>
                <c:pt idx="81">
                  <c:v>1.3074816988809439</c:v>
                </c:pt>
                <c:pt idx="82">
                  <c:v>1.3164237685718065</c:v>
                </c:pt>
                <c:pt idx="83">
                  <c:v>1.3291207530729654</c:v>
                </c:pt>
                <c:pt idx="84">
                  <c:v>1.3444425338633825</c:v>
                </c:pt>
                <c:pt idx="85">
                  <c:v>1.3668935649486071</c:v>
                </c:pt>
                <c:pt idx="86">
                  <c:v>1.3826292159948801</c:v>
                </c:pt>
                <c:pt idx="87">
                  <c:v>1.3984992991712764</c:v>
                </c:pt>
                <c:pt idx="88">
                  <c:v>1.4054102346524293</c:v>
                </c:pt>
                <c:pt idx="89">
                  <c:v>1.4144378522997105</c:v>
                </c:pt>
                <c:pt idx="90">
                  <c:v>1.431026351816036</c:v>
                </c:pt>
                <c:pt idx="91">
                  <c:v>1.4235284768247471</c:v>
                </c:pt>
                <c:pt idx="92">
                  <c:v>1.4218801202422651</c:v>
                </c:pt>
                <c:pt idx="93">
                  <c:v>1.4073389347864003</c:v>
                </c:pt>
                <c:pt idx="94">
                  <c:v>1.3925003105316605</c:v>
                </c:pt>
                <c:pt idx="95">
                  <c:v>1.3658911637966871</c:v>
                </c:pt>
                <c:pt idx="96">
                  <c:v>1.3492456807283284</c:v>
                </c:pt>
                <c:pt idx="97">
                  <c:v>1.3101420666109544</c:v>
                </c:pt>
                <c:pt idx="98">
                  <c:v>1.2707974312187389</c:v>
                </c:pt>
                <c:pt idx="99">
                  <c:v>1.2389720463863063</c:v>
                </c:pt>
                <c:pt idx="100">
                  <c:v>1.1989849855203119</c:v>
                </c:pt>
                <c:pt idx="101">
                  <c:v>1.1552837836337657</c:v>
                </c:pt>
                <c:pt idx="102">
                  <c:v>1.1126347138464137</c:v>
                </c:pt>
                <c:pt idx="103">
                  <c:v>1.0792019085508342</c:v>
                </c:pt>
                <c:pt idx="104">
                  <c:v>1.0492002041543187</c:v>
                </c:pt>
                <c:pt idx="105">
                  <c:v>1.016435672593615</c:v>
                </c:pt>
                <c:pt idx="106">
                  <c:v>0.9919851669486639</c:v>
                </c:pt>
                <c:pt idx="107">
                  <c:v>0.96875524149723413</c:v>
                </c:pt>
                <c:pt idx="108">
                  <c:v>0.94376178588777937</c:v>
                </c:pt>
                <c:pt idx="109">
                  <c:v>0.92827347640473545</c:v>
                </c:pt>
                <c:pt idx="110">
                  <c:v>0.91147121680652099</c:v>
                </c:pt>
                <c:pt idx="111">
                  <c:v>0.89608535499220399</c:v>
                </c:pt>
                <c:pt idx="112">
                  <c:v>0.8872194261445272</c:v>
                </c:pt>
                <c:pt idx="113">
                  <c:v>0.87756144054759266</c:v>
                </c:pt>
                <c:pt idx="114">
                  <c:v>0.87077269350144804</c:v>
                </c:pt>
                <c:pt idx="115">
                  <c:v>0.86404072494630579</c:v>
                </c:pt>
                <c:pt idx="116">
                  <c:v>0.85387860836912455</c:v>
                </c:pt>
                <c:pt idx="117">
                  <c:v>0.84843984867248079</c:v>
                </c:pt>
                <c:pt idx="118">
                  <c:v>0.84030826969452854</c:v>
                </c:pt>
                <c:pt idx="119">
                  <c:v>0.84267418525293358</c:v>
                </c:pt>
                <c:pt idx="120">
                  <c:v>0.83144826712353082</c:v>
                </c:pt>
                <c:pt idx="121">
                  <c:v>0.82314642736776167</c:v>
                </c:pt>
                <c:pt idx="122">
                  <c:v>0.81858729019898691</c:v>
                </c:pt>
                <c:pt idx="123">
                  <c:v>0.8121130593259196</c:v>
                </c:pt>
                <c:pt idx="124">
                  <c:v>0.80814359604573516</c:v>
                </c:pt>
                <c:pt idx="125">
                  <c:v>0.80133736242532672</c:v>
                </c:pt>
                <c:pt idx="126">
                  <c:v>0.79941069086447003</c:v>
                </c:pt>
                <c:pt idx="127">
                  <c:v>0.79508976818991961</c:v>
                </c:pt>
                <c:pt idx="128">
                  <c:v>0.79605789950947858</c:v>
                </c:pt>
                <c:pt idx="129">
                  <c:v>0.78985106627175172</c:v>
                </c:pt>
                <c:pt idx="130">
                  <c:v>0.78996550342261973</c:v>
                </c:pt>
                <c:pt idx="131">
                  <c:v>0.78943558323955487</c:v>
                </c:pt>
                <c:pt idx="132">
                  <c:v>0.79008640290995236</c:v>
                </c:pt>
                <c:pt idx="133">
                  <c:v>0.78935476559364226</c:v>
                </c:pt>
                <c:pt idx="134">
                  <c:v>0.79214390482904184</c:v>
                </c:pt>
                <c:pt idx="135">
                  <c:v>0.793745007510131</c:v>
                </c:pt>
                <c:pt idx="136">
                  <c:v>0.79344804435180316</c:v>
                </c:pt>
                <c:pt idx="137">
                  <c:v>0.79622014203070324</c:v>
                </c:pt>
                <c:pt idx="138">
                  <c:v>0.79556747281352347</c:v>
                </c:pt>
                <c:pt idx="139">
                  <c:v>0.80081612415541359</c:v>
                </c:pt>
                <c:pt idx="140">
                  <c:v>0.80240198525663131</c:v>
                </c:pt>
                <c:pt idx="141">
                  <c:v>0.80324449112793739</c:v>
                </c:pt>
                <c:pt idx="142">
                  <c:v>0.80421108927346807</c:v>
                </c:pt>
                <c:pt idx="143">
                  <c:v>0.80655145943935935</c:v>
                </c:pt>
                <c:pt idx="144">
                  <c:v>0.80763294217917758</c:v>
                </c:pt>
                <c:pt idx="145">
                  <c:v>0.80889547663638428</c:v>
                </c:pt>
                <c:pt idx="146">
                  <c:v>0.8085542156561073</c:v>
                </c:pt>
                <c:pt idx="147">
                  <c:v>0.80978726793998135</c:v>
                </c:pt>
                <c:pt idx="148">
                  <c:v>0.81003756222483736</c:v>
                </c:pt>
                <c:pt idx="149">
                  <c:v>0.8090158533280466</c:v>
                </c:pt>
                <c:pt idx="150">
                  <c:v>0.80780081364889023</c:v>
                </c:pt>
                <c:pt idx="151">
                  <c:v>0.80753930845355859</c:v>
                </c:pt>
                <c:pt idx="152">
                  <c:v>0.80540330888670619</c:v>
                </c:pt>
                <c:pt idx="153">
                  <c:v>0.80336262976813688</c:v>
                </c:pt>
                <c:pt idx="154">
                  <c:v>0.80233650580720628</c:v>
                </c:pt>
                <c:pt idx="155">
                  <c:v>0.80162717937478367</c:v>
                </c:pt>
                <c:pt idx="156">
                  <c:v>0.79860166084309059</c:v>
                </c:pt>
                <c:pt idx="157">
                  <c:v>0.79624705606448476</c:v>
                </c:pt>
                <c:pt idx="158">
                  <c:v>0.7939257730369168</c:v>
                </c:pt>
                <c:pt idx="159">
                  <c:v>0.79370053454666434</c:v>
                </c:pt>
                <c:pt idx="160">
                  <c:v>0.79416604466091223</c:v>
                </c:pt>
                <c:pt idx="161">
                  <c:v>0.79507556799876311</c:v>
                </c:pt>
                <c:pt idx="162">
                  <c:v>0.79647635536633565</c:v>
                </c:pt>
                <c:pt idx="163">
                  <c:v>0.79918262450399458</c:v>
                </c:pt>
                <c:pt idx="164">
                  <c:v>0.80280270791461761</c:v>
                </c:pt>
                <c:pt idx="165">
                  <c:v>0.80633803042091434</c:v>
                </c:pt>
                <c:pt idx="166">
                  <c:v>0.81049984686372811</c:v>
                </c:pt>
                <c:pt idx="167">
                  <c:v>0.81493038431187359</c:v>
                </c:pt>
                <c:pt idx="168">
                  <c:v>0.81954030104794884</c:v>
                </c:pt>
                <c:pt idx="169">
                  <c:v>0.82512029104542894</c:v>
                </c:pt>
                <c:pt idx="170">
                  <c:v>0.83167968619625354</c:v>
                </c:pt>
                <c:pt idx="171">
                  <c:v>0.83707693006311235</c:v>
                </c:pt>
                <c:pt idx="172">
                  <c:v>0.84428805747871472</c:v>
                </c:pt>
                <c:pt idx="173">
                  <c:v>0.85120416301076751</c:v>
                </c:pt>
                <c:pt idx="174">
                  <c:v>0.85850924804303053</c:v>
                </c:pt>
                <c:pt idx="175">
                  <c:v>0.86493020552937172</c:v>
                </c:pt>
                <c:pt idx="176">
                  <c:v>0.87206058166768941</c:v>
                </c:pt>
                <c:pt idx="177">
                  <c:v>0.87846906486839571</c:v>
                </c:pt>
                <c:pt idx="178">
                  <c:v>0.8851778669511482</c:v>
                </c:pt>
                <c:pt idx="179">
                  <c:v>0.891848160740633</c:v>
                </c:pt>
                <c:pt idx="180">
                  <c:v>0.89852802505925511</c:v>
                </c:pt>
                <c:pt idx="181">
                  <c:v>0.90403716528976097</c:v>
                </c:pt>
                <c:pt idx="182">
                  <c:v>0.90983046045791405</c:v>
                </c:pt>
                <c:pt idx="183">
                  <c:v>0.91406784372974814</c:v>
                </c:pt>
                <c:pt idx="184">
                  <c:v>0.91982092392459669</c:v>
                </c:pt>
                <c:pt idx="185">
                  <c:v>0.92556506247679815</c:v>
                </c:pt>
                <c:pt idx="186">
                  <c:v>0.92998535673688798</c:v>
                </c:pt>
                <c:pt idx="187">
                  <c:v>0.93526556207343159</c:v>
                </c:pt>
                <c:pt idx="188">
                  <c:v>0.94263027809368982</c:v>
                </c:pt>
                <c:pt idx="189">
                  <c:v>0.9460264772256034</c:v>
                </c:pt>
                <c:pt idx="190">
                  <c:v>0.95230489617585967</c:v>
                </c:pt>
                <c:pt idx="191">
                  <c:v>0.95866580582747274</c:v>
                </c:pt>
                <c:pt idx="192">
                  <c:v>0.96484867505843652</c:v>
                </c:pt>
                <c:pt idx="193">
                  <c:v>0.97033292646204083</c:v>
                </c:pt>
                <c:pt idx="194">
                  <c:v>0.97757045914988716</c:v>
                </c:pt>
                <c:pt idx="195">
                  <c:v>0.98479970589752541</c:v>
                </c:pt>
                <c:pt idx="196">
                  <c:v>0.99188227870403667</c:v>
                </c:pt>
                <c:pt idx="197">
                  <c:v>1.0006220367522662</c:v>
                </c:pt>
                <c:pt idx="198">
                  <c:v>1.0102517627981409</c:v>
                </c:pt>
                <c:pt idx="199">
                  <c:v>1.0203506820391524</c:v>
                </c:pt>
                <c:pt idx="200">
                  <c:v>1.0322655600875326</c:v>
                </c:pt>
                <c:pt idx="201">
                  <c:v>1.0441709078266062</c:v>
                </c:pt>
                <c:pt idx="202">
                  <c:v>1.0566388232090236</c:v>
                </c:pt>
                <c:pt idx="203">
                  <c:v>1.0709228968305302</c:v>
                </c:pt>
                <c:pt idx="204">
                  <c:v>1.0857674231436181</c:v>
                </c:pt>
                <c:pt idx="205">
                  <c:v>1.1023997688862044</c:v>
                </c:pt>
                <c:pt idx="206">
                  <c:v>1.1207147081341804</c:v>
                </c:pt>
                <c:pt idx="207">
                  <c:v>1.1398256465576193</c:v>
                </c:pt>
                <c:pt idx="208">
                  <c:v>1.1583123850796302</c:v>
                </c:pt>
                <c:pt idx="209">
                  <c:v>1.1790675443851317</c:v>
                </c:pt>
                <c:pt idx="210">
                  <c:v>1.1996393287448439</c:v>
                </c:pt>
                <c:pt idx="211">
                  <c:v>1.2194869143528759</c:v>
                </c:pt>
                <c:pt idx="212">
                  <c:v>1.2390552378276631</c:v>
                </c:pt>
                <c:pt idx="213">
                  <c:v>1.2604343391887483</c:v>
                </c:pt>
                <c:pt idx="214">
                  <c:v>1.2795995908569993</c:v>
                </c:pt>
                <c:pt idx="215">
                  <c:v>1.2983408672478118</c:v>
                </c:pt>
                <c:pt idx="216">
                  <c:v>1.3160017516900258</c:v>
                </c:pt>
                <c:pt idx="217">
                  <c:v>1.3314952805996545</c:v>
                </c:pt>
                <c:pt idx="218">
                  <c:v>1.3462472018076554</c:v>
                </c:pt>
                <c:pt idx="219">
                  <c:v>1.3625550702686673</c:v>
                </c:pt>
                <c:pt idx="220">
                  <c:v>1.3772464765473811</c:v>
                </c:pt>
                <c:pt idx="221">
                  <c:v>1.3890906708802462</c:v>
                </c:pt>
                <c:pt idx="222">
                  <c:v>1.4008229394677316</c:v>
                </c:pt>
                <c:pt idx="223">
                  <c:v>1.4062280384483037</c:v>
                </c:pt>
                <c:pt idx="224">
                  <c:v>1.4065705630414862</c:v>
                </c:pt>
                <c:pt idx="225">
                  <c:v>1.4020709156589919</c:v>
                </c:pt>
                <c:pt idx="226">
                  <c:v>1.3884513625633277</c:v>
                </c:pt>
                <c:pt idx="227">
                  <c:v>1.3674432049159675</c:v>
                </c:pt>
                <c:pt idx="228">
                  <c:v>1.3380802263481475</c:v>
                </c:pt>
                <c:pt idx="229">
                  <c:v>1.3019884230180778</c:v>
                </c:pt>
                <c:pt idx="230">
                  <c:v>1.2616805085348486</c:v>
                </c:pt>
                <c:pt idx="231">
                  <c:v>1.2153006796381629</c:v>
                </c:pt>
                <c:pt idx="232">
                  <c:v>1.1665506307297968</c:v>
                </c:pt>
                <c:pt idx="233">
                  <c:v>1.1133520488556599</c:v>
                </c:pt>
                <c:pt idx="234">
                  <c:v>1.0594658551639575</c:v>
                </c:pt>
                <c:pt idx="235">
                  <c:v>1.0080063028214061</c:v>
                </c:pt>
                <c:pt idx="236">
                  <c:v>0.95752148559416128</c:v>
                </c:pt>
                <c:pt idx="237">
                  <c:v>0.91367367989775794</c:v>
                </c:pt>
                <c:pt idx="238">
                  <c:v>0.87443226725124235</c:v>
                </c:pt>
                <c:pt idx="239">
                  <c:v>0.8385756790046861</c:v>
                </c:pt>
                <c:pt idx="240">
                  <c:v>0.8081167778442071</c:v>
                </c:pt>
                <c:pt idx="241">
                  <c:v>0.78223535279729806</c:v>
                </c:pt>
                <c:pt idx="242">
                  <c:v>0.75911111467799575</c:v>
                </c:pt>
                <c:pt idx="243">
                  <c:v>0.741172237512013</c:v>
                </c:pt>
                <c:pt idx="244">
                  <c:v>0.72645465498777018</c:v>
                </c:pt>
                <c:pt idx="245">
                  <c:v>0.71437347622369218</c:v>
                </c:pt>
                <c:pt idx="246">
                  <c:v>0.70443727468546513</c:v>
                </c:pt>
                <c:pt idx="247">
                  <c:v>0.69701007604419407</c:v>
                </c:pt>
                <c:pt idx="248">
                  <c:v>0.68978586024311672</c:v>
                </c:pt>
                <c:pt idx="249">
                  <c:v>0.68458861128715776</c:v>
                </c:pt>
                <c:pt idx="250">
                  <c:v>0.68039579179341225</c:v>
                </c:pt>
                <c:pt idx="251">
                  <c:v>0.67670409035778289</c:v>
                </c:pt>
                <c:pt idx="252">
                  <c:v>0.67572305323583681</c:v>
                </c:pt>
                <c:pt idx="253">
                  <c:v>0.67513027142548965</c:v>
                </c:pt>
                <c:pt idx="254">
                  <c:v>0.67460337076734944</c:v>
                </c:pt>
                <c:pt idx="255">
                  <c:v>0.67591886788288047</c:v>
                </c:pt>
                <c:pt idx="256">
                  <c:v>0.67760262640910651</c:v>
                </c:pt>
                <c:pt idx="257">
                  <c:v>0.67916937032967417</c:v>
                </c:pt>
                <c:pt idx="258">
                  <c:v>0.68173814969540913</c:v>
                </c:pt>
                <c:pt idx="259">
                  <c:v>0.68380022465820511</c:v>
                </c:pt>
                <c:pt idx="260">
                  <c:v>0.68691272766584444</c:v>
                </c:pt>
                <c:pt idx="261">
                  <c:v>0.69098858144603925</c:v>
                </c:pt>
                <c:pt idx="262">
                  <c:v>0.69422819529548363</c:v>
                </c:pt>
                <c:pt idx="263">
                  <c:v>0.69732405248663321</c:v>
                </c:pt>
                <c:pt idx="264">
                  <c:v>0.70136753778372196</c:v>
                </c:pt>
                <c:pt idx="265">
                  <c:v>0.70483486397091411</c:v>
                </c:pt>
                <c:pt idx="266">
                  <c:v>0.70868482124658561</c:v>
                </c:pt>
                <c:pt idx="267">
                  <c:v>0.71163112862172473</c:v>
                </c:pt>
                <c:pt idx="268">
                  <c:v>0.71505497138737129</c:v>
                </c:pt>
                <c:pt idx="269">
                  <c:v>0.71788458221786156</c:v>
                </c:pt>
                <c:pt idx="270">
                  <c:v>0.71958229623248426</c:v>
                </c:pt>
                <c:pt idx="271">
                  <c:v>0.72170379322968092</c:v>
                </c:pt>
                <c:pt idx="272">
                  <c:v>0.72304294534081559</c:v>
                </c:pt>
                <c:pt idx="273">
                  <c:v>0.72354780495160953</c:v>
                </c:pt>
                <c:pt idx="274">
                  <c:v>0.7239407549845629</c:v>
                </c:pt>
                <c:pt idx="275">
                  <c:v>0.72403936395468471</c:v>
                </c:pt>
                <c:pt idx="276">
                  <c:v>0.72495500327697926</c:v>
                </c:pt>
                <c:pt idx="277">
                  <c:v>0.72404382701586478</c:v>
                </c:pt>
                <c:pt idx="278">
                  <c:v>0.72368040670280531</c:v>
                </c:pt>
                <c:pt idx="279">
                  <c:v>0.72340716110825709</c:v>
                </c:pt>
                <c:pt idx="280">
                  <c:v>0.72203748875894258</c:v>
                </c:pt>
                <c:pt idx="281">
                  <c:v>0.72134184090655629</c:v>
                </c:pt>
                <c:pt idx="282">
                  <c:v>0.71878747873950832</c:v>
                </c:pt>
                <c:pt idx="283">
                  <c:v>0.71622568709758194</c:v>
                </c:pt>
                <c:pt idx="284">
                  <c:v>0.71197064466562909</c:v>
                </c:pt>
                <c:pt idx="285">
                  <c:v>0.7088798525682245</c:v>
                </c:pt>
                <c:pt idx="286">
                  <c:v>0.70551031494896932</c:v>
                </c:pt>
                <c:pt idx="287">
                  <c:v>0.70210504283364394</c:v>
                </c:pt>
                <c:pt idx="288">
                  <c:v>0.69751077293574881</c:v>
                </c:pt>
                <c:pt idx="289">
                  <c:v>0.69260037606054237</c:v>
                </c:pt>
                <c:pt idx="290">
                  <c:v>0.6880042077237617</c:v>
                </c:pt>
                <c:pt idx="291">
                  <c:v>0.68173607210206311</c:v>
                </c:pt>
                <c:pt idx="292">
                  <c:v>0.67605828742130691</c:v>
                </c:pt>
                <c:pt idx="293">
                  <c:v>0.67137299870016054</c:v>
                </c:pt>
                <c:pt idx="294">
                  <c:v>0.66678315530280485</c:v>
                </c:pt>
                <c:pt idx="295">
                  <c:v>0.66233543352323465</c:v>
                </c:pt>
                <c:pt idx="296">
                  <c:v>0.65955281755317297</c:v>
                </c:pt>
                <c:pt idx="297">
                  <c:v>0.65744528891351184</c:v>
                </c:pt>
                <c:pt idx="298">
                  <c:v>0.65656296876094178</c:v>
                </c:pt>
                <c:pt idx="299">
                  <c:v>0.65654321624698286</c:v>
                </c:pt>
                <c:pt idx="300">
                  <c:v>0.65706622176085883</c:v>
                </c:pt>
                <c:pt idx="301">
                  <c:v>0.65797406445713547</c:v>
                </c:pt>
                <c:pt idx="302">
                  <c:v>0.65989460896140606</c:v>
                </c:pt>
                <c:pt idx="303">
                  <c:v>0.66209543958928641</c:v>
                </c:pt>
                <c:pt idx="304">
                  <c:v>0.66450601718302205</c:v>
                </c:pt>
                <c:pt idx="305">
                  <c:v>0.66799155366404761</c:v>
                </c:pt>
                <c:pt idx="306">
                  <c:v>0.67140502222675902</c:v>
                </c:pt>
                <c:pt idx="307">
                  <c:v>0.67527086259522662</c:v>
                </c:pt>
                <c:pt idx="308">
                  <c:v>0.68031755352035161</c:v>
                </c:pt>
                <c:pt idx="309">
                  <c:v>0.68622571098389828</c:v>
                </c:pt>
                <c:pt idx="310">
                  <c:v>0.69312123398855408</c:v>
                </c:pt>
                <c:pt idx="311">
                  <c:v>0.70163118031842686</c:v>
                </c:pt>
                <c:pt idx="312">
                  <c:v>0.71230469361079873</c:v>
                </c:pt>
                <c:pt idx="313">
                  <c:v>0.72445342203115204</c:v>
                </c:pt>
                <c:pt idx="314">
                  <c:v>0.73836964858040099</c:v>
                </c:pt>
                <c:pt idx="315">
                  <c:v>0.75465532229483712</c:v>
                </c:pt>
                <c:pt idx="316">
                  <c:v>0.77233987101150459</c:v>
                </c:pt>
                <c:pt idx="317">
                  <c:v>0.79184107192507969</c:v>
                </c:pt>
                <c:pt idx="318">
                  <c:v>0.81223276511608689</c:v>
                </c:pt>
                <c:pt idx="319">
                  <c:v>0.83536582018424677</c:v>
                </c:pt>
                <c:pt idx="320">
                  <c:v>0.85687829465711363</c:v>
                </c:pt>
                <c:pt idx="321">
                  <c:v>0.87784770841192927</c:v>
                </c:pt>
                <c:pt idx="322">
                  <c:v>0.89749694363218557</c:v>
                </c:pt>
                <c:pt idx="323">
                  <c:v>0.91540665763664919</c:v>
                </c:pt>
                <c:pt idx="324">
                  <c:v>0.93052029908458178</c:v>
                </c:pt>
                <c:pt idx="325">
                  <c:v>0.94456147908489119</c:v>
                </c:pt>
                <c:pt idx="326">
                  <c:v>0.95782378633448129</c:v>
                </c:pt>
                <c:pt idx="327">
                  <c:v>0.96923966202414247</c:v>
                </c:pt>
                <c:pt idx="328">
                  <c:v>0.98014018606045406</c:v>
                </c:pt>
                <c:pt idx="329">
                  <c:v>0.98986155963009803</c:v>
                </c:pt>
                <c:pt idx="330">
                  <c:v>0.99654534410153539</c:v>
                </c:pt>
                <c:pt idx="331">
                  <c:v>1.0007404384903165</c:v>
                </c:pt>
                <c:pt idx="332">
                  <c:v>1</c:v>
                </c:pt>
                <c:pt idx="333">
                  <c:v>0.99423973486381645</c:v>
                </c:pt>
                <c:pt idx="334">
                  <c:v>0.98093513033707491</c:v>
                </c:pt>
                <c:pt idx="335">
                  <c:v>0.96129574603025769</c:v>
                </c:pt>
                <c:pt idx="336">
                  <c:v>0.93538256693059885</c:v>
                </c:pt>
                <c:pt idx="337">
                  <c:v>0.90326633317156857</c:v>
                </c:pt>
                <c:pt idx="338">
                  <c:v>0.8661645121960202</c:v>
                </c:pt>
                <c:pt idx="339">
                  <c:v>0.82671351846443597</c:v>
                </c:pt>
                <c:pt idx="340">
                  <c:v>0.78571212319875128</c:v>
                </c:pt>
                <c:pt idx="341">
                  <c:v>0.74341996483508643</c:v>
                </c:pt>
                <c:pt idx="342">
                  <c:v>0.70058124590015924</c:v>
                </c:pt>
                <c:pt idx="343">
                  <c:v>0.6581208394960576</c:v>
                </c:pt>
                <c:pt idx="344">
                  <c:v>0.61649029242316489</c:v>
                </c:pt>
                <c:pt idx="345">
                  <c:v>0.57338286984061548</c:v>
                </c:pt>
                <c:pt idx="346">
                  <c:v>0.53000878573101839</c:v>
                </c:pt>
                <c:pt idx="347">
                  <c:v>0.49003289584808307</c:v>
                </c:pt>
                <c:pt idx="348">
                  <c:v>0.4523392254622835</c:v>
                </c:pt>
                <c:pt idx="349">
                  <c:v>0.41870806251419457</c:v>
                </c:pt>
                <c:pt idx="350">
                  <c:v>0.39126570085849788</c:v>
                </c:pt>
                <c:pt idx="351">
                  <c:v>0.3627776444992627</c:v>
                </c:pt>
                <c:pt idx="352">
                  <c:v>0.33873879750950431</c:v>
                </c:pt>
                <c:pt idx="353">
                  <c:v>0.31704075786626412</c:v>
                </c:pt>
                <c:pt idx="354">
                  <c:v>0.29896093853011774</c:v>
                </c:pt>
                <c:pt idx="355">
                  <c:v>0.28237134838309741</c:v>
                </c:pt>
                <c:pt idx="356">
                  <c:v>0.26664353388672468</c:v>
                </c:pt>
                <c:pt idx="357">
                  <c:v>0.2521459403313171</c:v>
                </c:pt>
                <c:pt idx="358">
                  <c:v>0.24007221914009907</c:v>
                </c:pt>
                <c:pt idx="359">
                  <c:v>0.22804740005515567</c:v>
                </c:pt>
                <c:pt idx="360">
                  <c:v>0.2147113989105699</c:v>
                </c:pt>
                <c:pt idx="361">
                  <c:v>0.20258292067302891</c:v>
                </c:pt>
                <c:pt idx="362">
                  <c:v>0.19000521476913776</c:v>
                </c:pt>
                <c:pt idx="363">
                  <c:v>0.17848386329085125</c:v>
                </c:pt>
                <c:pt idx="364">
                  <c:v>0.16827924715376935</c:v>
                </c:pt>
                <c:pt idx="365">
                  <c:v>0.15764007965744339</c:v>
                </c:pt>
                <c:pt idx="366">
                  <c:v>0.14832298448333348</c:v>
                </c:pt>
                <c:pt idx="367">
                  <c:v>0.13948373476483983</c:v>
                </c:pt>
                <c:pt idx="368">
                  <c:v>0.13151416252385598</c:v>
                </c:pt>
                <c:pt idx="369">
                  <c:v>0.12362308999106422</c:v>
                </c:pt>
                <c:pt idx="370">
                  <c:v>0.11628530164961078</c:v>
                </c:pt>
                <c:pt idx="371">
                  <c:v>0.10920295304146872</c:v>
                </c:pt>
                <c:pt idx="372">
                  <c:v>0.10286969654109714</c:v>
                </c:pt>
                <c:pt idx="373">
                  <c:v>9.6978393360688628E-2</c:v>
                </c:pt>
                <c:pt idx="374">
                  <c:v>9.0233314080020527E-2</c:v>
                </c:pt>
                <c:pt idx="375">
                  <c:v>8.445792718994756E-2</c:v>
                </c:pt>
                <c:pt idx="376">
                  <c:v>7.8849315958645097E-2</c:v>
                </c:pt>
                <c:pt idx="377">
                  <c:v>7.272183357498084E-2</c:v>
                </c:pt>
                <c:pt idx="378">
                  <c:v>6.7776780251784366E-2</c:v>
                </c:pt>
                <c:pt idx="379">
                  <c:v>6.3482373116934387E-2</c:v>
                </c:pt>
                <c:pt idx="380">
                  <c:v>5.923616587300079E-2</c:v>
                </c:pt>
                <c:pt idx="381">
                  <c:v>5.4202797550041155E-2</c:v>
                </c:pt>
                <c:pt idx="382">
                  <c:v>5.0447953590761062E-2</c:v>
                </c:pt>
                <c:pt idx="383">
                  <c:v>4.7138049956322821E-2</c:v>
                </c:pt>
                <c:pt idx="384">
                  <c:v>4.2951218724228309E-2</c:v>
                </c:pt>
                <c:pt idx="385">
                  <c:v>3.9310995672318653E-2</c:v>
                </c:pt>
                <c:pt idx="386">
                  <c:v>3.6596094258418692E-2</c:v>
                </c:pt>
                <c:pt idx="387">
                  <c:v>3.2906667955118124E-2</c:v>
                </c:pt>
                <c:pt idx="388">
                  <c:v>2.9761434791249371E-2</c:v>
                </c:pt>
                <c:pt idx="389">
                  <c:v>2.6494167589252236E-2</c:v>
                </c:pt>
                <c:pt idx="390">
                  <c:v>2.3926101529965379E-2</c:v>
                </c:pt>
                <c:pt idx="391">
                  <c:v>1.9916849339363208E-2</c:v>
                </c:pt>
                <c:pt idx="392">
                  <c:v>1.7417776483808566E-2</c:v>
                </c:pt>
                <c:pt idx="393">
                  <c:v>1.513739608625829E-2</c:v>
                </c:pt>
                <c:pt idx="394">
                  <c:v>1.2808987542077375E-2</c:v>
                </c:pt>
                <c:pt idx="395">
                  <c:v>9.9433234277406021E-3</c:v>
                </c:pt>
                <c:pt idx="396">
                  <c:v>8.2287633137577455E-3</c:v>
                </c:pt>
                <c:pt idx="397">
                  <c:v>6.1205336910463851E-3</c:v>
                </c:pt>
                <c:pt idx="398">
                  <c:v>3.8809471867610975E-3</c:v>
                </c:pt>
                <c:pt idx="399">
                  <c:v>2.2619088545286583E-3</c:v>
                </c:pt>
                <c:pt idx="4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C3D-496C-AB69-2A7B3EED459E}"/>
            </c:ext>
          </c:extLst>
        </c:ser>
        <c:ser>
          <c:idx val="2"/>
          <c:order val="2"/>
          <c:tx>
            <c:strRef>
              <c:f>'Final spectra'!$Q$4</c:f>
              <c:strCache>
                <c:ptCount val="1"/>
                <c:pt idx="0">
                  <c:v>495 nm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'Final spectra'!$B$5:$B$405</c:f>
              <c:numCache>
                <c:formatCode>General</c:formatCode>
                <c:ptCount val="401"/>
                <c:pt idx="0">
                  <c:v>350</c:v>
                </c:pt>
                <c:pt idx="1">
                  <c:v>351</c:v>
                </c:pt>
                <c:pt idx="2">
                  <c:v>352</c:v>
                </c:pt>
                <c:pt idx="3">
                  <c:v>353</c:v>
                </c:pt>
                <c:pt idx="4">
                  <c:v>354</c:v>
                </c:pt>
                <c:pt idx="5">
                  <c:v>355</c:v>
                </c:pt>
                <c:pt idx="6">
                  <c:v>356</c:v>
                </c:pt>
                <c:pt idx="7">
                  <c:v>357</c:v>
                </c:pt>
                <c:pt idx="8">
                  <c:v>358</c:v>
                </c:pt>
                <c:pt idx="9">
                  <c:v>359</c:v>
                </c:pt>
                <c:pt idx="10">
                  <c:v>360</c:v>
                </c:pt>
                <c:pt idx="11">
                  <c:v>361</c:v>
                </c:pt>
                <c:pt idx="12">
                  <c:v>362</c:v>
                </c:pt>
                <c:pt idx="13">
                  <c:v>363</c:v>
                </c:pt>
                <c:pt idx="14">
                  <c:v>364</c:v>
                </c:pt>
                <c:pt idx="15">
                  <c:v>365</c:v>
                </c:pt>
                <c:pt idx="16">
                  <c:v>366</c:v>
                </c:pt>
                <c:pt idx="17">
                  <c:v>367</c:v>
                </c:pt>
                <c:pt idx="18">
                  <c:v>368</c:v>
                </c:pt>
                <c:pt idx="19">
                  <c:v>369</c:v>
                </c:pt>
                <c:pt idx="20">
                  <c:v>370</c:v>
                </c:pt>
                <c:pt idx="21">
                  <c:v>371</c:v>
                </c:pt>
                <c:pt idx="22">
                  <c:v>372</c:v>
                </c:pt>
                <c:pt idx="23">
                  <c:v>373</c:v>
                </c:pt>
                <c:pt idx="24">
                  <c:v>374</c:v>
                </c:pt>
                <c:pt idx="25">
                  <c:v>375</c:v>
                </c:pt>
                <c:pt idx="26">
                  <c:v>376</c:v>
                </c:pt>
                <c:pt idx="27">
                  <c:v>377</c:v>
                </c:pt>
                <c:pt idx="28">
                  <c:v>378</c:v>
                </c:pt>
                <c:pt idx="29">
                  <c:v>379</c:v>
                </c:pt>
                <c:pt idx="30">
                  <c:v>380</c:v>
                </c:pt>
                <c:pt idx="31">
                  <c:v>381</c:v>
                </c:pt>
                <c:pt idx="32">
                  <c:v>382</c:v>
                </c:pt>
                <c:pt idx="33">
                  <c:v>383</c:v>
                </c:pt>
                <c:pt idx="34">
                  <c:v>384</c:v>
                </c:pt>
                <c:pt idx="35">
                  <c:v>385</c:v>
                </c:pt>
                <c:pt idx="36">
                  <c:v>386</c:v>
                </c:pt>
                <c:pt idx="37">
                  <c:v>387</c:v>
                </c:pt>
                <c:pt idx="38">
                  <c:v>388</c:v>
                </c:pt>
                <c:pt idx="39">
                  <c:v>389</c:v>
                </c:pt>
                <c:pt idx="40">
                  <c:v>390</c:v>
                </c:pt>
                <c:pt idx="41">
                  <c:v>391</c:v>
                </c:pt>
                <c:pt idx="42">
                  <c:v>392</c:v>
                </c:pt>
                <c:pt idx="43">
                  <c:v>393</c:v>
                </c:pt>
                <c:pt idx="44">
                  <c:v>394</c:v>
                </c:pt>
                <c:pt idx="45">
                  <c:v>395</c:v>
                </c:pt>
                <c:pt idx="46">
                  <c:v>396</c:v>
                </c:pt>
                <c:pt idx="47">
                  <c:v>397</c:v>
                </c:pt>
                <c:pt idx="48">
                  <c:v>398</c:v>
                </c:pt>
                <c:pt idx="49">
                  <c:v>399</c:v>
                </c:pt>
                <c:pt idx="50">
                  <c:v>400</c:v>
                </c:pt>
                <c:pt idx="51">
                  <c:v>401</c:v>
                </c:pt>
                <c:pt idx="52">
                  <c:v>402</c:v>
                </c:pt>
                <c:pt idx="53">
                  <c:v>403</c:v>
                </c:pt>
                <c:pt idx="54">
                  <c:v>404</c:v>
                </c:pt>
                <c:pt idx="55">
                  <c:v>405</c:v>
                </c:pt>
                <c:pt idx="56">
                  <c:v>406</c:v>
                </c:pt>
                <c:pt idx="57">
                  <c:v>407</c:v>
                </c:pt>
                <c:pt idx="58">
                  <c:v>408</c:v>
                </c:pt>
                <c:pt idx="59">
                  <c:v>409</c:v>
                </c:pt>
                <c:pt idx="60">
                  <c:v>410</c:v>
                </c:pt>
                <c:pt idx="61">
                  <c:v>411</c:v>
                </c:pt>
                <c:pt idx="62">
                  <c:v>412</c:v>
                </c:pt>
                <c:pt idx="63">
                  <c:v>413</c:v>
                </c:pt>
                <c:pt idx="64">
                  <c:v>414</c:v>
                </c:pt>
                <c:pt idx="65">
                  <c:v>415</c:v>
                </c:pt>
                <c:pt idx="66">
                  <c:v>416</c:v>
                </c:pt>
                <c:pt idx="67">
                  <c:v>417</c:v>
                </c:pt>
                <c:pt idx="68">
                  <c:v>418</c:v>
                </c:pt>
                <c:pt idx="69">
                  <c:v>419</c:v>
                </c:pt>
                <c:pt idx="70">
                  <c:v>420</c:v>
                </c:pt>
                <c:pt idx="71">
                  <c:v>421</c:v>
                </c:pt>
                <c:pt idx="72">
                  <c:v>422</c:v>
                </c:pt>
                <c:pt idx="73">
                  <c:v>423</c:v>
                </c:pt>
                <c:pt idx="74">
                  <c:v>424</c:v>
                </c:pt>
                <c:pt idx="75">
                  <c:v>425</c:v>
                </c:pt>
                <c:pt idx="76">
                  <c:v>426</c:v>
                </c:pt>
                <c:pt idx="77">
                  <c:v>427</c:v>
                </c:pt>
                <c:pt idx="78">
                  <c:v>428</c:v>
                </c:pt>
                <c:pt idx="79">
                  <c:v>429</c:v>
                </c:pt>
                <c:pt idx="80">
                  <c:v>430</c:v>
                </c:pt>
                <c:pt idx="81">
                  <c:v>431</c:v>
                </c:pt>
                <c:pt idx="82">
                  <c:v>432</c:v>
                </c:pt>
                <c:pt idx="83">
                  <c:v>433</c:v>
                </c:pt>
                <c:pt idx="84">
                  <c:v>434</c:v>
                </c:pt>
                <c:pt idx="85">
                  <c:v>435</c:v>
                </c:pt>
                <c:pt idx="86">
                  <c:v>436</c:v>
                </c:pt>
                <c:pt idx="87">
                  <c:v>437</c:v>
                </c:pt>
                <c:pt idx="88">
                  <c:v>438</c:v>
                </c:pt>
                <c:pt idx="89">
                  <c:v>439</c:v>
                </c:pt>
                <c:pt idx="90">
                  <c:v>440</c:v>
                </c:pt>
                <c:pt idx="91">
                  <c:v>441</c:v>
                </c:pt>
                <c:pt idx="92">
                  <c:v>442</c:v>
                </c:pt>
                <c:pt idx="93">
                  <c:v>443</c:v>
                </c:pt>
                <c:pt idx="94">
                  <c:v>444</c:v>
                </c:pt>
                <c:pt idx="95">
                  <c:v>445</c:v>
                </c:pt>
                <c:pt idx="96">
                  <c:v>446</c:v>
                </c:pt>
                <c:pt idx="97">
                  <c:v>447</c:v>
                </c:pt>
                <c:pt idx="98">
                  <c:v>448</c:v>
                </c:pt>
                <c:pt idx="99">
                  <c:v>449</c:v>
                </c:pt>
                <c:pt idx="100">
                  <c:v>450</c:v>
                </c:pt>
                <c:pt idx="101">
                  <c:v>451</c:v>
                </c:pt>
                <c:pt idx="102">
                  <c:v>452</c:v>
                </c:pt>
                <c:pt idx="103">
                  <c:v>453</c:v>
                </c:pt>
                <c:pt idx="104">
                  <c:v>454</c:v>
                </c:pt>
                <c:pt idx="105">
                  <c:v>455</c:v>
                </c:pt>
                <c:pt idx="106">
                  <c:v>456</c:v>
                </c:pt>
                <c:pt idx="107">
                  <c:v>457</c:v>
                </c:pt>
                <c:pt idx="108">
                  <c:v>458</c:v>
                </c:pt>
                <c:pt idx="109">
                  <c:v>459</c:v>
                </c:pt>
                <c:pt idx="110">
                  <c:v>460</c:v>
                </c:pt>
                <c:pt idx="111">
                  <c:v>461</c:v>
                </c:pt>
                <c:pt idx="112">
                  <c:v>462</c:v>
                </c:pt>
                <c:pt idx="113">
                  <c:v>463</c:v>
                </c:pt>
                <c:pt idx="114">
                  <c:v>464</c:v>
                </c:pt>
                <c:pt idx="115">
                  <c:v>465</c:v>
                </c:pt>
                <c:pt idx="116">
                  <c:v>466</c:v>
                </c:pt>
                <c:pt idx="117">
                  <c:v>467</c:v>
                </c:pt>
                <c:pt idx="118">
                  <c:v>468</c:v>
                </c:pt>
                <c:pt idx="119">
                  <c:v>469</c:v>
                </c:pt>
                <c:pt idx="120">
                  <c:v>470</c:v>
                </c:pt>
                <c:pt idx="121">
                  <c:v>471</c:v>
                </c:pt>
                <c:pt idx="122">
                  <c:v>472</c:v>
                </c:pt>
                <c:pt idx="123">
                  <c:v>473</c:v>
                </c:pt>
                <c:pt idx="124">
                  <c:v>474</c:v>
                </c:pt>
                <c:pt idx="125">
                  <c:v>475</c:v>
                </c:pt>
                <c:pt idx="126">
                  <c:v>476</c:v>
                </c:pt>
                <c:pt idx="127">
                  <c:v>477</c:v>
                </c:pt>
                <c:pt idx="128">
                  <c:v>478</c:v>
                </c:pt>
                <c:pt idx="129">
                  <c:v>479</c:v>
                </c:pt>
                <c:pt idx="130">
                  <c:v>480</c:v>
                </c:pt>
                <c:pt idx="131">
                  <c:v>481</c:v>
                </c:pt>
                <c:pt idx="132">
                  <c:v>482</c:v>
                </c:pt>
                <c:pt idx="133">
                  <c:v>483</c:v>
                </c:pt>
                <c:pt idx="134">
                  <c:v>484</c:v>
                </c:pt>
                <c:pt idx="135">
                  <c:v>485</c:v>
                </c:pt>
                <c:pt idx="136">
                  <c:v>486</c:v>
                </c:pt>
                <c:pt idx="137">
                  <c:v>487</c:v>
                </c:pt>
                <c:pt idx="138">
                  <c:v>488</c:v>
                </c:pt>
                <c:pt idx="139">
                  <c:v>489</c:v>
                </c:pt>
                <c:pt idx="140">
                  <c:v>490</c:v>
                </c:pt>
                <c:pt idx="141">
                  <c:v>491</c:v>
                </c:pt>
                <c:pt idx="142">
                  <c:v>492</c:v>
                </c:pt>
                <c:pt idx="143">
                  <c:v>493</c:v>
                </c:pt>
                <c:pt idx="144">
                  <c:v>494</c:v>
                </c:pt>
                <c:pt idx="145">
                  <c:v>495</c:v>
                </c:pt>
                <c:pt idx="146">
                  <c:v>496</c:v>
                </c:pt>
                <c:pt idx="147">
                  <c:v>497</c:v>
                </c:pt>
                <c:pt idx="148">
                  <c:v>498</c:v>
                </c:pt>
                <c:pt idx="149">
                  <c:v>499</c:v>
                </c:pt>
                <c:pt idx="150">
                  <c:v>500</c:v>
                </c:pt>
                <c:pt idx="151">
                  <c:v>501</c:v>
                </c:pt>
                <c:pt idx="152">
                  <c:v>502</c:v>
                </c:pt>
                <c:pt idx="153">
                  <c:v>503</c:v>
                </c:pt>
                <c:pt idx="154">
                  <c:v>504</c:v>
                </c:pt>
                <c:pt idx="155">
                  <c:v>505</c:v>
                </c:pt>
                <c:pt idx="156">
                  <c:v>506</c:v>
                </c:pt>
                <c:pt idx="157">
                  <c:v>507</c:v>
                </c:pt>
                <c:pt idx="158">
                  <c:v>508</c:v>
                </c:pt>
                <c:pt idx="159">
                  <c:v>509</c:v>
                </c:pt>
                <c:pt idx="160">
                  <c:v>510</c:v>
                </c:pt>
                <c:pt idx="161">
                  <c:v>511</c:v>
                </c:pt>
                <c:pt idx="162">
                  <c:v>512</c:v>
                </c:pt>
                <c:pt idx="163">
                  <c:v>513</c:v>
                </c:pt>
                <c:pt idx="164">
                  <c:v>514</c:v>
                </c:pt>
                <c:pt idx="165">
                  <c:v>515</c:v>
                </c:pt>
                <c:pt idx="166">
                  <c:v>516</c:v>
                </c:pt>
                <c:pt idx="167">
                  <c:v>517</c:v>
                </c:pt>
                <c:pt idx="168">
                  <c:v>518</c:v>
                </c:pt>
                <c:pt idx="169">
                  <c:v>519</c:v>
                </c:pt>
                <c:pt idx="170">
                  <c:v>520</c:v>
                </c:pt>
                <c:pt idx="171">
                  <c:v>521</c:v>
                </c:pt>
                <c:pt idx="172">
                  <c:v>522</c:v>
                </c:pt>
                <c:pt idx="173">
                  <c:v>523</c:v>
                </c:pt>
                <c:pt idx="174">
                  <c:v>524</c:v>
                </c:pt>
                <c:pt idx="175">
                  <c:v>525</c:v>
                </c:pt>
                <c:pt idx="176">
                  <c:v>526</c:v>
                </c:pt>
                <c:pt idx="177">
                  <c:v>527</c:v>
                </c:pt>
                <c:pt idx="178">
                  <c:v>528</c:v>
                </c:pt>
                <c:pt idx="179">
                  <c:v>529</c:v>
                </c:pt>
                <c:pt idx="180">
                  <c:v>530</c:v>
                </c:pt>
                <c:pt idx="181">
                  <c:v>531</c:v>
                </c:pt>
                <c:pt idx="182">
                  <c:v>532</c:v>
                </c:pt>
                <c:pt idx="183">
                  <c:v>533</c:v>
                </c:pt>
                <c:pt idx="184">
                  <c:v>534</c:v>
                </c:pt>
                <c:pt idx="185">
                  <c:v>535</c:v>
                </c:pt>
                <c:pt idx="186">
                  <c:v>536</c:v>
                </c:pt>
                <c:pt idx="187">
                  <c:v>537</c:v>
                </c:pt>
                <c:pt idx="188">
                  <c:v>538</c:v>
                </c:pt>
                <c:pt idx="189">
                  <c:v>539</c:v>
                </c:pt>
                <c:pt idx="190">
                  <c:v>540</c:v>
                </c:pt>
                <c:pt idx="191">
                  <c:v>541</c:v>
                </c:pt>
                <c:pt idx="192">
                  <c:v>542</c:v>
                </c:pt>
                <c:pt idx="193">
                  <c:v>543</c:v>
                </c:pt>
                <c:pt idx="194">
                  <c:v>544</c:v>
                </c:pt>
                <c:pt idx="195">
                  <c:v>545</c:v>
                </c:pt>
                <c:pt idx="196">
                  <c:v>546</c:v>
                </c:pt>
                <c:pt idx="197">
                  <c:v>547</c:v>
                </c:pt>
                <c:pt idx="198">
                  <c:v>548</c:v>
                </c:pt>
                <c:pt idx="199">
                  <c:v>549</c:v>
                </c:pt>
                <c:pt idx="200">
                  <c:v>550</c:v>
                </c:pt>
                <c:pt idx="201">
                  <c:v>551</c:v>
                </c:pt>
                <c:pt idx="202">
                  <c:v>552</c:v>
                </c:pt>
                <c:pt idx="203">
                  <c:v>553</c:v>
                </c:pt>
                <c:pt idx="204">
                  <c:v>554</c:v>
                </c:pt>
                <c:pt idx="205">
                  <c:v>555</c:v>
                </c:pt>
                <c:pt idx="206">
                  <c:v>556</c:v>
                </c:pt>
                <c:pt idx="207">
                  <c:v>557</c:v>
                </c:pt>
                <c:pt idx="208">
                  <c:v>558</c:v>
                </c:pt>
                <c:pt idx="209">
                  <c:v>559</c:v>
                </c:pt>
                <c:pt idx="210">
                  <c:v>560</c:v>
                </c:pt>
                <c:pt idx="211">
                  <c:v>561</c:v>
                </c:pt>
                <c:pt idx="212">
                  <c:v>562</c:v>
                </c:pt>
                <c:pt idx="213">
                  <c:v>563</c:v>
                </c:pt>
                <c:pt idx="214">
                  <c:v>564</c:v>
                </c:pt>
                <c:pt idx="215">
                  <c:v>565</c:v>
                </c:pt>
                <c:pt idx="216">
                  <c:v>566</c:v>
                </c:pt>
                <c:pt idx="217">
                  <c:v>567</c:v>
                </c:pt>
                <c:pt idx="218">
                  <c:v>568</c:v>
                </c:pt>
                <c:pt idx="219">
                  <c:v>569</c:v>
                </c:pt>
                <c:pt idx="220">
                  <c:v>570</c:v>
                </c:pt>
                <c:pt idx="221">
                  <c:v>571</c:v>
                </c:pt>
                <c:pt idx="222">
                  <c:v>572</c:v>
                </c:pt>
                <c:pt idx="223">
                  <c:v>573</c:v>
                </c:pt>
                <c:pt idx="224">
                  <c:v>574</c:v>
                </c:pt>
                <c:pt idx="225">
                  <c:v>575</c:v>
                </c:pt>
                <c:pt idx="226">
                  <c:v>576</c:v>
                </c:pt>
                <c:pt idx="227">
                  <c:v>577</c:v>
                </c:pt>
                <c:pt idx="228">
                  <c:v>578</c:v>
                </c:pt>
                <c:pt idx="229">
                  <c:v>579</c:v>
                </c:pt>
                <c:pt idx="230">
                  <c:v>580</c:v>
                </c:pt>
                <c:pt idx="231">
                  <c:v>581</c:v>
                </c:pt>
                <c:pt idx="232">
                  <c:v>582</c:v>
                </c:pt>
                <c:pt idx="233">
                  <c:v>583</c:v>
                </c:pt>
                <c:pt idx="234">
                  <c:v>584</c:v>
                </c:pt>
                <c:pt idx="235">
                  <c:v>585</c:v>
                </c:pt>
                <c:pt idx="236">
                  <c:v>586</c:v>
                </c:pt>
                <c:pt idx="237">
                  <c:v>587</c:v>
                </c:pt>
                <c:pt idx="238">
                  <c:v>588</c:v>
                </c:pt>
                <c:pt idx="239">
                  <c:v>589</c:v>
                </c:pt>
                <c:pt idx="240">
                  <c:v>590</c:v>
                </c:pt>
                <c:pt idx="241">
                  <c:v>591</c:v>
                </c:pt>
                <c:pt idx="242">
                  <c:v>592</c:v>
                </c:pt>
                <c:pt idx="243">
                  <c:v>593</c:v>
                </c:pt>
                <c:pt idx="244">
                  <c:v>594</c:v>
                </c:pt>
                <c:pt idx="245">
                  <c:v>595</c:v>
                </c:pt>
                <c:pt idx="246">
                  <c:v>596</c:v>
                </c:pt>
                <c:pt idx="247">
                  <c:v>597</c:v>
                </c:pt>
                <c:pt idx="248">
                  <c:v>598</c:v>
                </c:pt>
                <c:pt idx="249">
                  <c:v>599</c:v>
                </c:pt>
                <c:pt idx="250">
                  <c:v>600</c:v>
                </c:pt>
                <c:pt idx="251">
                  <c:v>601</c:v>
                </c:pt>
                <c:pt idx="252">
                  <c:v>602</c:v>
                </c:pt>
                <c:pt idx="253">
                  <c:v>603</c:v>
                </c:pt>
                <c:pt idx="254">
                  <c:v>604</c:v>
                </c:pt>
                <c:pt idx="255">
                  <c:v>605</c:v>
                </c:pt>
                <c:pt idx="256">
                  <c:v>606</c:v>
                </c:pt>
                <c:pt idx="257">
                  <c:v>607</c:v>
                </c:pt>
                <c:pt idx="258">
                  <c:v>608</c:v>
                </c:pt>
                <c:pt idx="259">
                  <c:v>609</c:v>
                </c:pt>
                <c:pt idx="260">
                  <c:v>610</c:v>
                </c:pt>
                <c:pt idx="261">
                  <c:v>611</c:v>
                </c:pt>
                <c:pt idx="262">
                  <c:v>612</c:v>
                </c:pt>
                <c:pt idx="263">
                  <c:v>613</c:v>
                </c:pt>
                <c:pt idx="264">
                  <c:v>614</c:v>
                </c:pt>
                <c:pt idx="265">
                  <c:v>615</c:v>
                </c:pt>
                <c:pt idx="266">
                  <c:v>616</c:v>
                </c:pt>
                <c:pt idx="267">
                  <c:v>617</c:v>
                </c:pt>
                <c:pt idx="268">
                  <c:v>618</c:v>
                </c:pt>
                <c:pt idx="269">
                  <c:v>619</c:v>
                </c:pt>
                <c:pt idx="270">
                  <c:v>620</c:v>
                </c:pt>
                <c:pt idx="271">
                  <c:v>621</c:v>
                </c:pt>
                <c:pt idx="272">
                  <c:v>622</c:v>
                </c:pt>
                <c:pt idx="273">
                  <c:v>623</c:v>
                </c:pt>
                <c:pt idx="274">
                  <c:v>624</c:v>
                </c:pt>
                <c:pt idx="275">
                  <c:v>625</c:v>
                </c:pt>
                <c:pt idx="276">
                  <c:v>626</c:v>
                </c:pt>
                <c:pt idx="277">
                  <c:v>627</c:v>
                </c:pt>
                <c:pt idx="278">
                  <c:v>628</c:v>
                </c:pt>
                <c:pt idx="279">
                  <c:v>629</c:v>
                </c:pt>
                <c:pt idx="280">
                  <c:v>630</c:v>
                </c:pt>
                <c:pt idx="281">
                  <c:v>631</c:v>
                </c:pt>
                <c:pt idx="282">
                  <c:v>632</c:v>
                </c:pt>
                <c:pt idx="283">
                  <c:v>633</c:v>
                </c:pt>
                <c:pt idx="284">
                  <c:v>634</c:v>
                </c:pt>
                <c:pt idx="285">
                  <c:v>635</c:v>
                </c:pt>
                <c:pt idx="286">
                  <c:v>636</c:v>
                </c:pt>
                <c:pt idx="287">
                  <c:v>637</c:v>
                </c:pt>
                <c:pt idx="288">
                  <c:v>638</c:v>
                </c:pt>
                <c:pt idx="289">
                  <c:v>639</c:v>
                </c:pt>
                <c:pt idx="290">
                  <c:v>640</c:v>
                </c:pt>
                <c:pt idx="291">
                  <c:v>641</c:v>
                </c:pt>
                <c:pt idx="292">
                  <c:v>642</c:v>
                </c:pt>
                <c:pt idx="293">
                  <c:v>643</c:v>
                </c:pt>
                <c:pt idx="294">
                  <c:v>644</c:v>
                </c:pt>
                <c:pt idx="295">
                  <c:v>645</c:v>
                </c:pt>
                <c:pt idx="296">
                  <c:v>646</c:v>
                </c:pt>
                <c:pt idx="297">
                  <c:v>647</c:v>
                </c:pt>
                <c:pt idx="298">
                  <c:v>648</c:v>
                </c:pt>
                <c:pt idx="299">
                  <c:v>649</c:v>
                </c:pt>
                <c:pt idx="300">
                  <c:v>650</c:v>
                </c:pt>
                <c:pt idx="301">
                  <c:v>651</c:v>
                </c:pt>
                <c:pt idx="302">
                  <c:v>652</c:v>
                </c:pt>
                <c:pt idx="303">
                  <c:v>653</c:v>
                </c:pt>
                <c:pt idx="304">
                  <c:v>654</c:v>
                </c:pt>
                <c:pt idx="305">
                  <c:v>655</c:v>
                </c:pt>
                <c:pt idx="306">
                  <c:v>656</c:v>
                </c:pt>
                <c:pt idx="307">
                  <c:v>657</c:v>
                </c:pt>
                <c:pt idx="308">
                  <c:v>658</c:v>
                </c:pt>
                <c:pt idx="309">
                  <c:v>659</c:v>
                </c:pt>
                <c:pt idx="310">
                  <c:v>660</c:v>
                </c:pt>
                <c:pt idx="311">
                  <c:v>661</c:v>
                </c:pt>
                <c:pt idx="312">
                  <c:v>662</c:v>
                </c:pt>
                <c:pt idx="313">
                  <c:v>663</c:v>
                </c:pt>
                <c:pt idx="314">
                  <c:v>664</c:v>
                </c:pt>
                <c:pt idx="315">
                  <c:v>665</c:v>
                </c:pt>
                <c:pt idx="316">
                  <c:v>666</c:v>
                </c:pt>
                <c:pt idx="317">
                  <c:v>667</c:v>
                </c:pt>
                <c:pt idx="318">
                  <c:v>668</c:v>
                </c:pt>
                <c:pt idx="319">
                  <c:v>669</c:v>
                </c:pt>
                <c:pt idx="320">
                  <c:v>670</c:v>
                </c:pt>
                <c:pt idx="321">
                  <c:v>671</c:v>
                </c:pt>
                <c:pt idx="322">
                  <c:v>672</c:v>
                </c:pt>
                <c:pt idx="323">
                  <c:v>673</c:v>
                </c:pt>
                <c:pt idx="324">
                  <c:v>674</c:v>
                </c:pt>
                <c:pt idx="325">
                  <c:v>675</c:v>
                </c:pt>
                <c:pt idx="326">
                  <c:v>676</c:v>
                </c:pt>
                <c:pt idx="327">
                  <c:v>677</c:v>
                </c:pt>
                <c:pt idx="328">
                  <c:v>678</c:v>
                </c:pt>
                <c:pt idx="329">
                  <c:v>679</c:v>
                </c:pt>
                <c:pt idx="330">
                  <c:v>680</c:v>
                </c:pt>
                <c:pt idx="331">
                  <c:v>681</c:v>
                </c:pt>
                <c:pt idx="332">
                  <c:v>682</c:v>
                </c:pt>
                <c:pt idx="333">
                  <c:v>683</c:v>
                </c:pt>
                <c:pt idx="334">
                  <c:v>684</c:v>
                </c:pt>
                <c:pt idx="335">
                  <c:v>685</c:v>
                </c:pt>
                <c:pt idx="336">
                  <c:v>686</c:v>
                </c:pt>
                <c:pt idx="337">
                  <c:v>687</c:v>
                </c:pt>
                <c:pt idx="338">
                  <c:v>688</c:v>
                </c:pt>
                <c:pt idx="339">
                  <c:v>689</c:v>
                </c:pt>
                <c:pt idx="340">
                  <c:v>690</c:v>
                </c:pt>
                <c:pt idx="341">
                  <c:v>691</c:v>
                </c:pt>
                <c:pt idx="342">
                  <c:v>692</c:v>
                </c:pt>
                <c:pt idx="343">
                  <c:v>693</c:v>
                </c:pt>
                <c:pt idx="344">
                  <c:v>694</c:v>
                </c:pt>
                <c:pt idx="345">
                  <c:v>695</c:v>
                </c:pt>
                <c:pt idx="346">
                  <c:v>696</c:v>
                </c:pt>
                <c:pt idx="347">
                  <c:v>697</c:v>
                </c:pt>
                <c:pt idx="348">
                  <c:v>698</c:v>
                </c:pt>
                <c:pt idx="349">
                  <c:v>699</c:v>
                </c:pt>
                <c:pt idx="350">
                  <c:v>700</c:v>
                </c:pt>
                <c:pt idx="351">
                  <c:v>701</c:v>
                </c:pt>
                <c:pt idx="352">
                  <c:v>702</c:v>
                </c:pt>
                <c:pt idx="353">
                  <c:v>703</c:v>
                </c:pt>
                <c:pt idx="354">
                  <c:v>704</c:v>
                </c:pt>
                <c:pt idx="355">
                  <c:v>705</c:v>
                </c:pt>
                <c:pt idx="356">
                  <c:v>706</c:v>
                </c:pt>
                <c:pt idx="357">
                  <c:v>707</c:v>
                </c:pt>
                <c:pt idx="358">
                  <c:v>708</c:v>
                </c:pt>
                <c:pt idx="359">
                  <c:v>709</c:v>
                </c:pt>
                <c:pt idx="360">
                  <c:v>710</c:v>
                </c:pt>
                <c:pt idx="361">
                  <c:v>711</c:v>
                </c:pt>
                <c:pt idx="362">
                  <c:v>712</c:v>
                </c:pt>
                <c:pt idx="363">
                  <c:v>713</c:v>
                </c:pt>
                <c:pt idx="364">
                  <c:v>714</c:v>
                </c:pt>
                <c:pt idx="365">
                  <c:v>715</c:v>
                </c:pt>
                <c:pt idx="366">
                  <c:v>716</c:v>
                </c:pt>
                <c:pt idx="367">
                  <c:v>717</c:v>
                </c:pt>
                <c:pt idx="368">
                  <c:v>718</c:v>
                </c:pt>
                <c:pt idx="369">
                  <c:v>719</c:v>
                </c:pt>
                <c:pt idx="370">
                  <c:v>720</c:v>
                </c:pt>
                <c:pt idx="371">
                  <c:v>721</c:v>
                </c:pt>
                <c:pt idx="372">
                  <c:v>722</c:v>
                </c:pt>
                <c:pt idx="373">
                  <c:v>723</c:v>
                </c:pt>
                <c:pt idx="374">
                  <c:v>724</c:v>
                </c:pt>
                <c:pt idx="375">
                  <c:v>725</c:v>
                </c:pt>
                <c:pt idx="376">
                  <c:v>726</c:v>
                </c:pt>
                <c:pt idx="377">
                  <c:v>727</c:v>
                </c:pt>
                <c:pt idx="378">
                  <c:v>728</c:v>
                </c:pt>
                <c:pt idx="379">
                  <c:v>729</c:v>
                </c:pt>
                <c:pt idx="380">
                  <c:v>730</c:v>
                </c:pt>
                <c:pt idx="381">
                  <c:v>731</c:v>
                </c:pt>
                <c:pt idx="382">
                  <c:v>732</c:v>
                </c:pt>
                <c:pt idx="383">
                  <c:v>733</c:v>
                </c:pt>
                <c:pt idx="384">
                  <c:v>734</c:v>
                </c:pt>
                <c:pt idx="385">
                  <c:v>735</c:v>
                </c:pt>
                <c:pt idx="386">
                  <c:v>736</c:v>
                </c:pt>
                <c:pt idx="387">
                  <c:v>737</c:v>
                </c:pt>
                <c:pt idx="388">
                  <c:v>738</c:v>
                </c:pt>
                <c:pt idx="389">
                  <c:v>739</c:v>
                </c:pt>
                <c:pt idx="390">
                  <c:v>740</c:v>
                </c:pt>
                <c:pt idx="391">
                  <c:v>741</c:v>
                </c:pt>
                <c:pt idx="392">
                  <c:v>742</c:v>
                </c:pt>
                <c:pt idx="393">
                  <c:v>743</c:v>
                </c:pt>
                <c:pt idx="394">
                  <c:v>744</c:v>
                </c:pt>
                <c:pt idx="395">
                  <c:v>745</c:v>
                </c:pt>
                <c:pt idx="396">
                  <c:v>746</c:v>
                </c:pt>
                <c:pt idx="397">
                  <c:v>747</c:v>
                </c:pt>
                <c:pt idx="398">
                  <c:v>748</c:v>
                </c:pt>
                <c:pt idx="399">
                  <c:v>749</c:v>
                </c:pt>
                <c:pt idx="400">
                  <c:v>750</c:v>
                </c:pt>
              </c:numCache>
            </c:numRef>
          </c:xVal>
          <c:yVal>
            <c:numRef>
              <c:f>'Final spectra'!$Q$5:$Q$405</c:f>
              <c:numCache>
                <c:formatCode>0.00</c:formatCode>
                <c:ptCount val="401"/>
                <c:pt idx="0">
                  <c:v>0.9195644011460562</c:v>
                </c:pt>
                <c:pt idx="1">
                  <c:v>0.92504015981607912</c:v>
                </c:pt>
                <c:pt idx="2">
                  <c:v>0.92023543296095667</c:v>
                </c:pt>
                <c:pt idx="3">
                  <c:v>0.93859057142575297</c:v>
                </c:pt>
                <c:pt idx="4">
                  <c:v>0.9333845102136179</c:v>
                </c:pt>
                <c:pt idx="5">
                  <c:v>0.90188168472388908</c:v>
                </c:pt>
                <c:pt idx="6">
                  <c:v>0.91793052804837005</c:v>
                </c:pt>
                <c:pt idx="7">
                  <c:v>0.9360842792555808</c:v>
                </c:pt>
                <c:pt idx="8">
                  <c:v>0.9265250398985434</c:v>
                </c:pt>
                <c:pt idx="9">
                  <c:v>0.93994429928191892</c:v>
                </c:pt>
                <c:pt idx="10">
                  <c:v>0.92309760235876626</c:v>
                </c:pt>
                <c:pt idx="11">
                  <c:v>0.89654541174890934</c:v>
                </c:pt>
                <c:pt idx="12">
                  <c:v>0.94794038870745057</c:v>
                </c:pt>
                <c:pt idx="13">
                  <c:v>0.91111239537670097</c:v>
                </c:pt>
                <c:pt idx="14">
                  <c:v>0.92862792385464943</c:v>
                </c:pt>
                <c:pt idx="15">
                  <c:v>0.92950870583282741</c:v>
                </c:pt>
                <c:pt idx="16">
                  <c:v>0.94190499443890308</c:v>
                </c:pt>
                <c:pt idx="17">
                  <c:v>0.95234703776591978</c:v>
                </c:pt>
                <c:pt idx="18">
                  <c:v>0.94278732892641537</c:v>
                </c:pt>
                <c:pt idx="19">
                  <c:v>0.95654965476602671</c:v>
                </c:pt>
                <c:pt idx="20">
                  <c:v>0.95492103580522758</c:v>
                </c:pt>
                <c:pt idx="21">
                  <c:v>0.93172956285254604</c:v>
                </c:pt>
                <c:pt idx="22">
                  <c:v>0.98560924169639386</c:v>
                </c:pt>
                <c:pt idx="23">
                  <c:v>0.98977542061938273</c:v>
                </c:pt>
                <c:pt idx="24">
                  <c:v>1.009136904802296</c:v>
                </c:pt>
                <c:pt idx="25">
                  <c:v>0.98408285570308718</c:v>
                </c:pt>
                <c:pt idx="26">
                  <c:v>0.99967171691242407</c:v>
                </c:pt>
                <c:pt idx="27">
                  <c:v>1.0261945592218098</c:v>
                </c:pt>
                <c:pt idx="28">
                  <c:v>1.0299521035080625</c:v>
                </c:pt>
                <c:pt idx="29">
                  <c:v>1.027726134820351</c:v>
                </c:pt>
                <c:pt idx="30">
                  <c:v>1.0421811169503878</c:v>
                </c:pt>
                <c:pt idx="31">
                  <c:v>1.0418633020089816</c:v>
                </c:pt>
                <c:pt idx="32">
                  <c:v>1.068397389827197</c:v>
                </c:pt>
                <c:pt idx="33">
                  <c:v>1.06816599406016</c:v>
                </c:pt>
                <c:pt idx="34">
                  <c:v>1.0695216716986764</c:v>
                </c:pt>
                <c:pt idx="35">
                  <c:v>1.0663639272991441</c:v>
                </c:pt>
                <c:pt idx="36">
                  <c:v>1.0690736650259274</c:v>
                </c:pt>
                <c:pt idx="37">
                  <c:v>1.0751427872629318</c:v>
                </c:pt>
                <c:pt idx="38">
                  <c:v>1.0886271873365498</c:v>
                </c:pt>
                <c:pt idx="39">
                  <c:v>1.0725268078971788</c:v>
                </c:pt>
                <c:pt idx="40">
                  <c:v>1.0834184286464781</c:v>
                </c:pt>
                <c:pt idx="41">
                  <c:v>1.0875680731524231</c:v>
                </c:pt>
                <c:pt idx="42">
                  <c:v>1.0802075484261457</c:v>
                </c:pt>
                <c:pt idx="43">
                  <c:v>1.0956247667328516</c:v>
                </c:pt>
                <c:pt idx="44">
                  <c:v>1.0923481601159746</c:v>
                </c:pt>
                <c:pt idx="45">
                  <c:v>1.088500224455051</c:v>
                </c:pt>
                <c:pt idx="46">
                  <c:v>1.0927673692667106</c:v>
                </c:pt>
                <c:pt idx="47">
                  <c:v>1.0872469180414619</c:v>
                </c:pt>
                <c:pt idx="48">
                  <c:v>1.0909859257887566</c:v>
                </c:pt>
                <c:pt idx="49">
                  <c:v>1.0834722377153978</c:v>
                </c:pt>
                <c:pt idx="50">
                  <c:v>1.0911889413894249</c:v>
                </c:pt>
                <c:pt idx="51">
                  <c:v>1.0977820075628453</c:v>
                </c:pt>
                <c:pt idx="52">
                  <c:v>1.1017829518942546</c:v>
                </c:pt>
                <c:pt idx="53">
                  <c:v>1.0992675417090598</c:v>
                </c:pt>
                <c:pt idx="54">
                  <c:v>1.1028454311013636</c:v>
                </c:pt>
                <c:pt idx="55">
                  <c:v>1.108301672474868</c:v>
                </c:pt>
                <c:pt idx="56">
                  <c:v>1.1307785522759477</c:v>
                </c:pt>
                <c:pt idx="57">
                  <c:v>1.1297425547125091</c:v>
                </c:pt>
                <c:pt idx="58">
                  <c:v>1.1477322502194003</c:v>
                </c:pt>
                <c:pt idx="59">
                  <c:v>1.171834447741148</c:v>
                </c:pt>
                <c:pt idx="60">
                  <c:v>1.1710280113166716</c:v>
                </c:pt>
                <c:pt idx="61">
                  <c:v>1.1915366126375935</c:v>
                </c:pt>
                <c:pt idx="62">
                  <c:v>1.2110367278626724</c:v>
                </c:pt>
                <c:pt idx="63">
                  <c:v>1.2278442037963095</c:v>
                </c:pt>
                <c:pt idx="64">
                  <c:v>1.2447016893918652</c:v>
                </c:pt>
                <c:pt idx="65">
                  <c:v>1.2661520183980823</c:v>
                </c:pt>
                <c:pt idx="66">
                  <c:v>1.2726834983092339</c:v>
                </c:pt>
                <c:pt idx="67">
                  <c:v>1.2924419402485157</c:v>
                </c:pt>
                <c:pt idx="68">
                  <c:v>1.2998806309464264</c:v>
                </c:pt>
                <c:pt idx="69">
                  <c:v>1.3136581280435562</c:v>
                </c:pt>
                <c:pt idx="70">
                  <c:v>1.308111023996146</c:v>
                </c:pt>
                <c:pt idx="71">
                  <c:v>1.3185696279815942</c:v>
                </c:pt>
                <c:pt idx="72">
                  <c:v>1.325641402083696</c:v>
                </c:pt>
                <c:pt idx="73">
                  <c:v>1.3278565540473479</c:v>
                </c:pt>
                <c:pt idx="74">
                  <c:v>1.3229702840121451</c:v>
                </c:pt>
                <c:pt idx="75">
                  <c:v>1.3230517911977078</c:v>
                </c:pt>
                <c:pt idx="76">
                  <c:v>1.3300704260120746</c:v>
                </c:pt>
                <c:pt idx="77">
                  <c:v>1.329403471403737</c:v>
                </c:pt>
                <c:pt idx="78">
                  <c:v>1.3402701927899716</c:v>
                </c:pt>
                <c:pt idx="79">
                  <c:v>1.3462743085524231</c:v>
                </c:pt>
                <c:pt idx="80">
                  <c:v>1.3499345819046955</c:v>
                </c:pt>
                <c:pt idx="81">
                  <c:v>1.3682143993650027</c:v>
                </c:pt>
                <c:pt idx="82">
                  <c:v>1.3756432501719615</c:v>
                </c:pt>
                <c:pt idx="83">
                  <c:v>1.3878228578395517</c:v>
                </c:pt>
                <c:pt idx="84">
                  <c:v>1.4023392826090986</c:v>
                </c:pt>
                <c:pt idx="85">
                  <c:v>1.4250807152229408</c:v>
                </c:pt>
                <c:pt idx="86">
                  <c:v>1.4415047565164809</c:v>
                </c:pt>
                <c:pt idx="87">
                  <c:v>1.4600242627547435</c:v>
                </c:pt>
                <c:pt idx="88">
                  <c:v>1.4669397301054732</c:v>
                </c:pt>
                <c:pt idx="89">
                  <c:v>1.4785759994160628</c:v>
                </c:pt>
                <c:pt idx="90">
                  <c:v>1.498275038813871</c:v>
                </c:pt>
                <c:pt idx="91">
                  <c:v>1.4923776209435833</c:v>
                </c:pt>
                <c:pt idx="92">
                  <c:v>1.4938989656739738</c:v>
                </c:pt>
                <c:pt idx="93">
                  <c:v>1.4806911272229557</c:v>
                </c:pt>
                <c:pt idx="94">
                  <c:v>1.4674134291772956</c:v>
                </c:pt>
                <c:pt idx="95">
                  <c:v>1.4413532672819229</c:v>
                </c:pt>
                <c:pt idx="96">
                  <c:v>1.4259155398461536</c:v>
                </c:pt>
                <c:pt idx="97">
                  <c:v>1.3851294301157488</c:v>
                </c:pt>
                <c:pt idx="98">
                  <c:v>1.3436197836328259</c:v>
                </c:pt>
                <c:pt idx="99">
                  <c:v>1.30964171226429</c:v>
                </c:pt>
                <c:pt idx="100">
                  <c:v>1.2659436561310518</c:v>
                </c:pt>
                <c:pt idx="101">
                  <c:v>1.2179112462831334</c:v>
                </c:pt>
                <c:pt idx="102">
                  <c:v>1.170500015393495</c:v>
                </c:pt>
                <c:pt idx="103">
                  <c:v>1.1314722048640167</c:v>
                </c:pt>
                <c:pt idx="104">
                  <c:v>1.0964877249998701</c:v>
                </c:pt>
                <c:pt idx="105">
                  <c:v>1.0577157167992142</c:v>
                </c:pt>
                <c:pt idx="106">
                  <c:v>1.0294979926363779</c:v>
                </c:pt>
                <c:pt idx="107">
                  <c:v>1.0004477832827754</c:v>
                </c:pt>
                <c:pt idx="108">
                  <c:v>0.96965087629721081</c:v>
                </c:pt>
                <c:pt idx="109">
                  <c:v>0.95062188148575177</c:v>
                </c:pt>
                <c:pt idx="110">
                  <c:v>0.92912908272174211</c:v>
                </c:pt>
                <c:pt idx="111">
                  <c:v>0.90967101037775511</c:v>
                </c:pt>
                <c:pt idx="112">
                  <c:v>0.89792276662814263</c:v>
                </c:pt>
                <c:pt idx="113">
                  <c:v>0.88580438050917987</c:v>
                </c:pt>
                <c:pt idx="114">
                  <c:v>0.87617198998704393</c:v>
                </c:pt>
                <c:pt idx="115">
                  <c:v>0.86819858499703484</c:v>
                </c:pt>
                <c:pt idx="116">
                  <c:v>0.85553594589318605</c:v>
                </c:pt>
                <c:pt idx="117">
                  <c:v>0.84868527873951005</c:v>
                </c:pt>
                <c:pt idx="118">
                  <c:v>0.83982540947596973</c:v>
                </c:pt>
                <c:pt idx="119">
                  <c:v>0.84137822957833608</c:v>
                </c:pt>
                <c:pt idx="120">
                  <c:v>0.82951176862045417</c:v>
                </c:pt>
                <c:pt idx="121">
                  <c:v>0.82066024886438982</c:v>
                </c:pt>
                <c:pt idx="122">
                  <c:v>0.81501584076142908</c:v>
                </c:pt>
                <c:pt idx="123">
                  <c:v>0.8081700589753813</c:v>
                </c:pt>
                <c:pt idx="124">
                  <c:v>0.80366597562079156</c:v>
                </c:pt>
                <c:pt idx="125">
                  <c:v>0.79580729081533585</c:v>
                </c:pt>
                <c:pt idx="126">
                  <c:v>0.79335352337103093</c:v>
                </c:pt>
                <c:pt idx="127">
                  <c:v>0.78824303649044269</c:v>
                </c:pt>
                <c:pt idx="128">
                  <c:v>0.7883473860624135</c:v>
                </c:pt>
                <c:pt idx="129">
                  <c:v>0.78048453481351687</c:v>
                </c:pt>
                <c:pt idx="130">
                  <c:v>0.77946960112614683</c:v>
                </c:pt>
                <c:pt idx="131">
                  <c:v>0.77774201624769457</c:v>
                </c:pt>
                <c:pt idx="132">
                  <c:v>0.77692989873547702</c:v>
                </c:pt>
                <c:pt idx="133">
                  <c:v>0.77462215695366621</c:v>
                </c:pt>
                <c:pt idx="134">
                  <c:v>0.77586783211398458</c:v>
                </c:pt>
                <c:pt idx="135">
                  <c:v>0.77575409148672636</c:v>
                </c:pt>
                <c:pt idx="136">
                  <c:v>0.77344965365361518</c:v>
                </c:pt>
                <c:pt idx="137">
                  <c:v>0.77461031951086656</c:v>
                </c:pt>
                <c:pt idx="138">
                  <c:v>0.77239108392349087</c:v>
                </c:pt>
                <c:pt idx="139">
                  <c:v>0.77652058374307875</c:v>
                </c:pt>
                <c:pt idx="140">
                  <c:v>0.77678317933690644</c:v>
                </c:pt>
                <c:pt idx="141">
                  <c:v>0.7762868865966126</c:v>
                </c:pt>
                <c:pt idx="142">
                  <c:v>0.77614850339903507</c:v>
                </c:pt>
                <c:pt idx="143">
                  <c:v>0.77727111608958355</c:v>
                </c:pt>
                <c:pt idx="144">
                  <c:v>0.77727465099587878</c:v>
                </c:pt>
                <c:pt idx="145">
                  <c:v>0.77717419717367198</c:v>
                </c:pt>
                <c:pt idx="146">
                  <c:v>0.77552478797903057</c:v>
                </c:pt>
                <c:pt idx="147">
                  <c:v>0.77535106948555677</c:v>
                </c:pt>
                <c:pt idx="148">
                  <c:v>0.77428321633380615</c:v>
                </c:pt>
                <c:pt idx="149">
                  <c:v>0.77248982880315975</c:v>
                </c:pt>
                <c:pt idx="150">
                  <c:v>0.77002529266859188</c:v>
                </c:pt>
                <c:pt idx="151">
                  <c:v>0.76881129632927403</c:v>
                </c:pt>
                <c:pt idx="152">
                  <c:v>0.76556660367944329</c:v>
                </c:pt>
                <c:pt idx="153">
                  <c:v>0.76256980220211756</c:v>
                </c:pt>
                <c:pt idx="154">
                  <c:v>0.76037000505139241</c:v>
                </c:pt>
                <c:pt idx="155">
                  <c:v>0.75819161825273018</c:v>
                </c:pt>
                <c:pt idx="156">
                  <c:v>0.75424440796009962</c:v>
                </c:pt>
                <c:pt idx="157">
                  <c:v>0.75042335402916494</c:v>
                </c:pt>
                <c:pt idx="158">
                  <c:v>0.74652348131370216</c:v>
                </c:pt>
                <c:pt idx="159">
                  <c:v>0.74409177626606848</c:v>
                </c:pt>
                <c:pt idx="160">
                  <c:v>0.74265272216964218</c:v>
                </c:pt>
                <c:pt idx="161">
                  <c:v>0.74143720772130606</c:v>
                </c:pt>
                <c:pt idx="162">
                  <c:v>0.74044158045279895</c:v>
                </c:pt>
                <c:pt idx="163">
                  <c:v>0.74020275544482039</c:v>
                </c:pt>
                <c:pt idx="164">
                  <c:v>0.74093113531220622</c:v>
                </c:pt>
                <c:pt idx="165">
                  <c:v>0.74132879613474145</c:v>
                </c:pt>
                <c:pt idx="166">
                  <c:v>0.74253172916162846</c:v>
                </c:pt>
                <c:pt idx="167">
                  <c:v>0.74402042239678001</c:v>
                </c:pt>
                <c:pt idx="168">
                  <c:v>0.74568158264561013</c:v>
                </c:pt>
                <c:pt idx="169">
                  <c:v>0.74814451314563646</c:v>
                </c:pt>
                <c:pt idx="170">
                  <c:v>0.75138112239406529</c:v>
                </c:pt>
                <c:pt idx="171">
                  <c:v>0.7530629910442509</c:v>
                </c:pt>
                <c:pt idx="172">
                  <c:v>0.75643047571849664</c:v>
                </c:pt>
                <c:pt idx="173">
                  <c:v>0.75925118520220702</c:v>
                </c:pt>
                <c:pt idx="174">
                  <c:v>0.76285552037469528</c:v>
                </c:pt>
                <c:pt idx="175">
                  <c:v>0.76617318688490454</c:v>
                </c:pt>
                <c:pt idx="176">
                  <c:v>0.76955067069516292</c:v>
                </c:pt>
                <c:pt idx="177">
                  <c:v>0.77253162711621148</c:v>
                </c:pt>
                <c:pt idx="178">
                  <c:v>0.77558795478861786</c:v>
                </c:pt>
                <c:pt idx="179">
                  <c:v>0.77837892367867745</c:v>
                </c:pt>
                <c:pt idx="180">
                  <c:v>0.78149838586165965</c:v>
                </c:pt>
                <c:pt idx="181">
                  <c:v>0.78384389193872228</c:v>
                </c:pt>
                <c:pt idx="182">
                  <c:v>0.7862283158911294</c:v>
                </c:pt>
                <c:pt idx="183">
                  <c:v>0.7871183499786607</c:v>
                </c:pt>
                <c:pt idx="184">
                  <c:v>0.78955547003694648</c:v>
                </c:pt>
                <c:pt idx="185">
                  <c:v>0.79227659185793664</c:v>
                </c:pt>
                <c:pt idx="186">
                  <c:v>0.79338418755199436</c:v>
                </c:pt>
                <c:pt idx="187">
                  <c:v>0.79551636568531214</c:v>
                </c:pt>
                <c:pt idx="188">
                  <c:v>0.79946048493574973</c:v>
                </c:pt>
                <c:pt idx="189">
                  <c:v>0.80009706737956188</c:v>
                </c:pt>
                <c:pt idx="190">
                  <c:v>0.80331981999363733</c:v>
                </c:pt>
                <c:pt idx="191">
                  <c:v>0.80682660354900859</c:v>
                </c:pt>
                <c:pt idx="192">
                  <c:v>0.80972279391238966</c:v>
                </c:pt>
                <c:pt idx="193">
                  <c:v>0.81195977720922574</c:v>
                </c:pt>
                <c:pt idx="194">
                  <c:v>0.81610419530662293</c:v>
                </c:pt>
                <c:pt idx="195">
                  <c:v>0.8205310369831097</c:v>
                </c:pt>
                <c:pt idx="196">
                  <c:v>0.82481346735317018</c:v>
                </c:pt>
                <c:pt idx="197">
                  <c:v>0.82999777673795871</c:v>
                </c:pt>
                <c:pt idx="198">
                  <c:v>0.83647982944240462</c:v>
                </c:pt>
                <c:pt idx="199">
                  <c:v>0.84342059224851007</c:v>
                </c:pt>
                <c:pt idx="200">
                  <c:v>0.85221722365947783</c:v>
                </c:pt>
                <c:pt idx="201">
                  <c:v>0.8603511021782555</c:v>
                </c:pt>
                <c:pt idx="202">
                  <c:v>0.86905120335944641</c:v>
                </c:pt>
                <c:pt idx="203">
                  <c:v>0.87970987086361185</c:v>
                </c:pt>
                <c:pt idx="204">
                  <c:v>0.8909344004153007</c:v>
                </c:pt>
                <c:pt idx="205">
                  <c:v>0.90305446717350779</c:v>
                </c:pt>
                <c:pt idx="206">
                  <c:v>0.91700081464397998</c:v>
                </c:pt>
                <c:pt idx="207">
                  <c:v>0.93175655834945936</c:v>
                </c:pt>
                <c:pt idx="208">
                  <c:v>0.94574034806732243</c:v>
                </c:pt>
                <c:pt idx="209">
                  <c:v>0.96196812728586423</c:v>
                </c:pt>
                <c:pt idx="210">
                  <c:v>0.97809425503806169</c:v>
                </c:pt>
                <c:pt idx="211">
                  <c:v>0.99359763398066636</c:v>
                </c:pt>
                <c:pt idx="212">
                  <c:v>1.0087181747797664</c:v>
                </c:pt>
                <c:pt idx="213">
                  <c:v>1.0260738783086751</c:v>
                </c:pt>
                <c:pt idx="214">
                  <c:v>1.0415126951347007</c:v>
                </c:pt>
                <c:pt idx="215">
                  <c:v>1.0570794907046048</c:v>
                </c:pt>
                <c:pt idx="216">
                  <c:v>1.0716678450623349</c:v>
                </c:pt>
                <c:pt idx="217">
                  <c:v>1.0845534676454121</c:v>
                </c:pt>
                <c:pt idx="218">
                  <c:v>1.0971074991552303</c:v>
                </c:pt>
                <c:pt idx="219">
                  <c:v>1.1105873866247775</c:v>
                </c:pt>
                <c:pt idx="220">
                  <c:v>1.1223490319934053</c:v>
                </c:pt>
                <c:pt idx="221">
                  <c:v>1.1317407368691306</c:v>
                </c:pt>
                <c:pt idx="222">
                  <c:v>1.1419688622084814</c:v>
                </c:pt>
                <c:pt idx="223">
                  <c:v>1.1467634324872111</c:v>
                </c:pt>
                <c:pt idx="224">
                  <c:v>1.1473053487830871</c:v>
                </c:pt>
                <c:pt idx="225">
                  <c:v>1.1446633929615924</c:v>
                </c:pt>
                <c:pt idx="226">
                  <c:v>1.1346699038626726</c:v>
                </c:pt>
                <c:pt idx="227">
                  <c:v>1.1178305510888635</c:v>
                </c:pt>
                <c:pt idx="228">
                  <c:v>1.0942676202890431</c:v>
                </c:pt>
                <c:pt idx="229">
                  <c:v>1.0663935317214446</c:v>
                </c:pt>
                <c:pt idx="230">
                  <c:v>1.0347090752272454</c:v>
                </c:pt>
                <c:pt idx="231">
                  <c:v>0.99806267132820303</c:v>
                </c:pt>
                <c:pt idx="232">
                  <c:v>0.96017878883372776</c:v>
                </c:pt>
                <c:pt idx="233">
                  <c:v>0.91840073882641182</c:v>
                </c:pt>
                <c:pt idx="234">
                  <c:v>0.87597800698246797</c:v>
                </c:pt>
                <c:pt idx="235">
                  <c:v>0.83657706699327128</c:v>
                </c:pt>
                <c:pt idx="236">
                  <c:v>0.79753698913036952</c:v>
                </c:pt>
                <c:pt idx="237">
                  <c:v>0.76395602952334329</c:v>
                </c:pt>
                <c:pt idx="238">
                  <c:v>0.73366196476422407</c:v>
                </c:pt>
                <c:pt idx="239">
                  <c:v>0.70572690359285761</c:v>
                </c:pt>
                <c:pt idx="240">
                  <c:v>0.68235644867267264</c:v>
                </c:pt>
                <c:pt idx="241">
                  <c:v>0.66186690414611515</c:v>
                </c:pt>
                <c:pt idx="242">
                  <c:v>0.64343260115512235</c:v>
                </c:pt>
                <c:pt idx="243">
                  <c:v>0.62896980739938069</c:v>
                </c:pt>
                <c:pt idx="244">
                  <c:v>0.61718368656380496</c:v>
                </c:pt>
                <c:pt idx="245">
                  <c:v>0.60715049250004649</c:v>
                </c:pt>
                <c:pt idx="246">
                  <c:v>0.59887043234323256</c:v>
                </c:pt>
                <c:pt idx="247">
                  <c:v>0.59277305416791393</c:v>
                </c:pt>
                <c:pt idx="248">
                  <c:v>0.5861046591166742</c:v>
                </c:pt>
                <c:pt idx="249">
                  <c:v>0.58108940633167883</c:v>
                </c:pt>
                <c:pt idx="250">
                  <c:v>0.57708029751877699</c:v>
                </c:pt>
                <c:pt idx="251">
                  <c:v>0.57305767108094063</c:v>
                </c:pt>
                <c:pt idx="252">
                  <c:v>0.57178121310280139</c:v>
                </c:pt>
                <c:pt idx="253">
                  <c:v>0.57077302145423248</c:v>
                </c:pt>
                <c:pt idx="254">
                  <c:v>0.56951263526604079</c:v>
                </c:pt>
                <c:pt idx="255">
                  <c:v>0.56960075069146798</c:v>
                </c:pt>
                <c:pt idx="256">
                  <c:v>0.57051485805024515</c:v>
                </c:pt>
                <c:pt idx="257">
                  <c:v>0.57143688728779019</c:v>
                </c:pt>
                <c:pt idx="258">
                  <c:v>0.57295089864857207</c:v>
                </c:pt>
                <c:pt idx="259">
                  <c:v>0.57424854952737647</c:v>
                </c:pt>
                <c:pt idx="260">
                  <c:v>0.57681325572063613</c:v>
                </c:pt>
                <c:pt idx="261">
                  <c:v>0.58020717003901345</c:v>
                </c:pt>
                <c:pt idx="262">
                  <c:v>0.58334806216242918</c:v>
                </c:pt>
                <c:pt idx="263">
                  <c:v>0.58608928339676503</c:v>
                </c:pt>
                <c:pt idx="264">
                  <c:v>0.58966191573937665</c:v>
                </c:pt>
                <c:pt idx="265">
                  <c:v>0.59271227102153334</c:v>
                </c:pt>
                <c:pt idx="266">
                  <c:v>0.59631085590683797</c:v>
                </c:pt>
                <c:pt idx="267">
                  <c:v>0.59917907878318744</c:v>
                </c:pt>
                <c:pt idx="268">
                  <c:v>0.60250806988235084</c:v>
                </c:pt>
                <c:pt idx="269">
                  <c:v>0.60511722171319915</c:v>
                </c:pt>
                <c:pt idx="270">
                  <c:v>0.60674703409341502</c:v>
                </c:pt>
                <c:pt idx="271">
                  <c:v>0.60892408975866719</c:v>
                </c:pt>
                <c:pt idx="272">
                  <c:v>0.61031643574932781</c:v>
                </c:pt>
                <c:pt idx="273">
                  <c:v>0.61126041569075262</c:v>
                </c:pt>
                <c:pt idx="274">
                  <c:v>0.61189103603022177</c:v>
                </c:pt>
                <c:pt idx="275">
                  <c:v>0.61225016569411062</c:v>
                </c:pt>
                <c:pt idx="276">
                  <c:v>0.61322386936894524</c:v>
                </c:pt>
                <c:pt idx="277">
                  <c:v>0.61252505861336304</c:v>
                </c:pt>
                <c:pt idx="278">
                  <c:v>0.61226752145384855</c:v>
                </c:pt>
                <c:pt idx="279">
                  <c:v>0.61198464625222782</c:v>
                </c:pt>
                <c:pt idx="280">
                  <c:v>0.61058210056031503</c:v>
                </c:pt>
                <c:pt idx="281">
                  <c:v>0.61021576061865679</c:v>
                </c:pt>
                <c:pt idx="282">
                  <c:v>0.60794465892514982</c:v>
                </c:pt>
                <c:pt idx="283">
                  <c:v>0.60536645899585984</c:v>
                </c:pt>
                <c:pt idx="284">
                  <c:v>0.60150785861477252</c:v>
                </c:pt>
                <c:pt idx="285">
                  <c:v>0.59860750448112743</c:v>
                </c:pt>
                <c:pt idx="286">
                  <c:v>0.59496089528266738</c:v>
                </c:pt>
                <c:pt idx="287">
                  <c:v>0.59093334610271742</c:v>
                </c:pt>
                <c:pt idx="288">
                  <c:v>0.58558275925692094</c:v>
                </c:pt>
                <c:pt idx="289">
                  <c:v>0.58043869045880181</c:v>
                </c:pt>
                <c:pt idx="290">
                  <c:v>0.57546118369053079</c:v>
                </c:pt>
                <c:pt idx="291">
                  <c:v>0.5687318946220169</c:v>
                </c:pt>
                <c:pt idx="292">
                  <c:v>0.56224720465321976</c:v>
                </c:pt>
                <c:pt idx="293">
                  <c:v>0.55642814425032949</c:v>
                </c:pt>
                <c:pt idx="294">
                  <c:v>0.5509838400236855</c:v>
                </c:pt>
                <c:pt idx="295">
                  <c:v>0.54536391417473951</c:v>
                </c:pt>
                <c:pt idx="296">
                  <c:v>0.5410708319268317</c:v>
                </c:pt>
                <c:pt idx="297">
                  <c:v>0.53730835563870016</c:v>
                </c:pt>
                <c:pt idx="298">
                  <c:v>0.53503561483439277</c:v>
                </c:pt>
                <c:pt idx="299">
                  <c:v>0.5333303641344701</c:v>
                </c:pt>
                <c:pt idx="300">
                  <c:v>0.53241581410722938</c:v>
                </c:pt>
                <c:pt idx="301">
                  <c:v>0.53227940975968724</c:v>
                </c:pt>
                <c:pt idx="302">
                  <c:v>0.53367676317096036</c:v>
                </c:pt>
                <c:pt idx="303">
                  <c:v>0.53557538268785898</c:v>
                </c:pt>
                <c:pt idx="304">
                  <c:v>0.53819927892138042</c:v>
                </c:pt>
                <c:pt idx="305">
                  <c:v>0.5424839253476389</c:v>
                </c:pt>
                <c:pt idx="306">
                  <c:v>0.5474396039919982</c:v>
                </c:pt>
                <c:pt idx="307">
                  <c:v>0.55409226879327567</c:v>
                </c:pt>
                <c:pt idx="308">
                  <c:v>0.56236859712023068</c:v>
                </c:pt>
                <c:pt idx="309">
                  <c:v>0.5723245169521971</c:v>
                </c:pt>
                <c:pt idx="310">
                  <c:v>0.58403116882306705</c:v>
                </c:pt>
                <c:pt idx="311">
                  <c:v>0.59766508276663466</c:v>
                </c:pt>
                <c:pt idx="312">
                  <c:v>0.61388121254865813</c:v>
                </c:pt>
                <c:pt idx="313">
                  <c:v>0.63183018962702042</c:v>
                </c:pt>
                <c:pt idx="314">
                  <c:v>0.65128546052063618</c:v>
                </c:pt>
                <c:pt idx="315">
                  <c:v>0.67274412637340675</c:v>
                </c:pt>
                <c:pt idx="316">
                  <c:v>0.6955504349773689</c:v>
                </c:pt>
                <c:pt idx="317">
                  <c:v>0.71989416694621455</c:v>
                </c:pt>
                <c:pt idx="318">
                  <c:v>0.74487146124071246</c:v>
                </c:pt>
                <c:pt idx="319">
                  <c:v>0.77228604837453974</c:v>
                </c:pt>
                <c:pt idx="320">
                  <c:v>0.79806834199892829</c:v>
                </c:pt>
                <c:pt idx="321">
                  <c:v>0.82329615869403372</c:v>
                </c:pt>
                <c:pt idx="322">
                  <c:v>0.84704757325340418</c:v>
                </c:pt>
                <c:pt idx="323">
                  <c:v>0.86945255087989537</c:v>
                </c:pt>
                <c:pt idx="324">
                  <c:v>0.88932287702492974</c:v>
                </c:pt>
                <c:pt idx="325">
                  <c:v>0.90859611914509664</c:v>
                </c:pt>
                <c:pt idx="326">
                  <c:v>0.92699626692391945</c:v>
                </c:pt>
                <c:pt idx="327">
                  <c:v>0.9437876097956982</c:v>
                </c:pt>
                <c:pt idx="328">
                  <c:v>0.95993335750940534</c:v>
                </c:pt>
                <c:pt idx="329">
                  <c:v>0.97462866937007242</c:v>
                </c:pt>
                <c:pt idx="330">
                  <c:v>0.9862318213599951</c:v>
                </c:pt>
                <c:pt idx="331">
                  <c:v>0.9956092058462267</c:v>
                </c:pt>
                <c:pt idx="332">
                  <c:v>1</c:v>
                </c:pt>
                <c:pt idx="333">
                  <c:v>0.99993300006010832</c:v>
                </c:pt>
                <c:pt idx="334">
                  <c:v>0.99340191124767574</c:v>
                </c:pt>
                <c:pt idx="335">
                  <c:v>0.98033972393229896</c:v>
                </c:pt>
                <c:pt idx="336">
                  <c:v>0.96101678895908427</c:v>
                </c:pt>
                <c:pt idx="337">
                  <c:v>0.93521174545282426</c:v>
                </c:pt>
                <c:pt idx="338">
                  <c:v>0.9035867425968066</c:v>
                </c:pt>
                <c:pt idx="339">
                  <c:v>0.86823508494273716</c:v>
                </c:pt>
                <c:pt idx="340">
                  <c:v>0.83019679018965276</c:v>
                </c:pt>
                <c:pt idx="341">
                  <c:v>0.78958712225235739</c:v>
                </c:pt>
                <c:pt idx="342">
                  <c:v>0.74701189217228403</c:v>
                </c:pt>
                <c:pt idx="343">
                  <c:v>0.70444213290853019</c:v>
                </c:pt>
                <c:pt idx="344">
                  <c:v>0.66200551154557652</c:v>
                </c:pt>
                <c:pt idx="345">
                  <c:v>0.61752436207097927</c:v>
                </c:pt>
                <c:pt idx="346">
                  <c:v>0.57255721068907472</c:v>
                </c:pt>
                <c:pt idx="347">
                  <c:v>0.53072008220648881</c:v>
                </c:pt>
                <c:pt idx="348">
                  <c:v>0.49113225109645009</c:v>
                </c:pt>
                <c:pt idx="349">
                  <c:v>0.45551809024205392</c:v>
                </c:pt>
                <c:pt idx="350">
                  <c:v>0.42461615708408429</c:v>
                </c:pt>
                <c:pt idx="351">
                  <c:v>0.39404494612508884</c:v>
                </c:pt>
                <c:pt idx="352">
                  <c:v>0.36832951985248558</c:v>
                </c:pt>
                <c:pt idx="353">
                  <c:v>0.34513064709146413</c:v>
                </c:pt>
                <c:pt idx="354">
                  <c:v>0.32556408514230484</c:v>
                </c:pt>
                <c:pt idx="355">
                  <c:v>0.30758975859723736</c:v>
                </c:pt>
                <c:pt idx="356">
                  <c:v>0.29040065167937928</c:v>
                </c:pt>
                <c:pt idx="357">
                  <c:v>0.27467207812572891</c:v>
                </c:pt>
                <c:pt idx="358">
                  <c:v>0.26143257379718665</c:v>
                </c:pt>
                <c:pt idx="359">
                  <c:v>0.24833684948752674</c:v>
                </c:pt>
                <c:pt idx="360">
                  <c:v>0.23394316489096995</c:v>
                </c:pt>
                <c:pt idx="361">
                  <c:v>0.22074705592166169</c:v>
                </c:pt>
                <c:pt idx="362">
                  <c:v>0.20709457172133949</c:v>
                </c:pt>
                <c:pt idx="363">
                  <c:v>0.1948065051082819</c:v>
                </c:pt>
                <c:pt idx="364">
                  <c:v>0.18395471780317263</c:v>
                </c:pt>
                <c:pt idx="365">
                  <c:v>0.17250189069049257</c:v>
                </c:pt>
                <c:pt idx="366">
                  <c:v>0.1624722424018693</c:v>
                </c:pt>
                <c:pt idx="367">
                  <c:v>0.1526927988710807</c:v>
                </c:pt>
                <c:pt idx="368">
                  <c:v>0.14410608909417874</c:v>
                </c:pt>
                <c:pt idx="369">
                  <c:v>0.13546310527472377</c:v>
                </c:pt>
                <c:pt idx="370">
                  <c:v>0.12764417760788477</c:v>
                </c:pt>
                <c:pt idx="371">
                  <c:v>0.11993967557316107</c:v>
                </c:pt>
                <c:pt idx="372">
                  <c:v>0.11303091839193974</c:v>
                </c:pt>
                <c:pt idx="373">
                  <c:v>0.1065738906500124</c:v>
                </c:pt>
                <c:pt idx="374">
                  <c:v>9.9228005395770535E-2</c:v>
                </c:pt>
                <c:pt idx="375">
                  <c:v>9.2797739806202678E-2</c:v>
                </c:pt>
                <c:pt idx="376">
                  <c:v>8.6647305083391898E-2</c:v>
                </c:pt>
                <c:pt idx="377">
                  <c:v>8.0059688936287204E-2</c:v>
                </c:pt>
                <c:pt idx="378">
                  <c:v>7.4558956343567628E-2</c:v>
                </c:pt>
                <c:pt idx="379">
                  <c:v>6.959302791265784E-2</c:v>
                </c:pt>
                <c:pt idx="380">
                  <c:v>6.4813528950111221E-2</c:v>
                </c:pt>
                <c:pt idx="381">
                  <c:v>5.9103941820152439E-2</c:v>
                </c:pt>
                <c:pt idx="382">
                  <c:v>5.5010634339596035E-2</c:v>
                </c:pt>
                <c:pt idx="383">
                  <c:v>5.1697684432759017E-2</c:v>
                </c:pt>
                <c:pt idx="384">
                  <c:v>4.7281759974356699E-2</c:v>
                </c:pt>
                <c:pt idx="385">
                  <c:v>4.3247820182114462E-2</c:v>
                </c:pt>
                <c:pt idx="386">
                  <c:v>4.0218609817605167E-2</c:v>
                </c:pt>
                <c:pt idx="387">
                  <c:v>3.6213578937012929E-2</c:v>
                </c:pt>
                <c:pt idx="388">
                  <c:v>3.2803969739436729E-2</c:v>
                </c:pt>
                <c:pt idx="389">
                  <c:v>2.9052879323026873E-2</c:v>
                </c:pt>
                <c:pt idx="390">
                  <c:v>2.6133219183803021E-2</c:v>
                </c:pt>
                <c:pt idx="391">
                  <c:v>2.217571816482751E-2</c:v>
                </c:pt>
                <c:pt idx="392">
                  <c:v>1.9435792511734429E-2</c:v>
                </c:pt>
                <c:pt idx="393">
                  <c:v>1.7190368230170037E-2</c:v>
                </c:pt>
                <c:pt idx="394">
                  <c:v>1.4550441145186138E-2</c:v>
                </c:pt>
                <c:pt idx="395">
                  <c:v>1.1167802729675429E-2</c:v>
                </c:pt>
                <c:pt idx="396">
                  <c:v>9.4352804084967563E-3</c:v>
                </c:pt>
                <c:pt idx="397">
                  <c:v>7.0299510894874899E-3</c:v>
                </c:pt>
                <c:pt idx="398">
                  <c:v>4.6034377290744555E-3</c:v>
                </c:pt>
                <c:pt idx="399">
                  <c:v>2.7069045888172879E-3</c:v>
                </c:pt>
                <c:pt idx="4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C3D-496C-AB69-2A7B3EED459E}"/>
            </c:ext>
          </c:extLst>
        </c:ser>
        <c:ser>
          <c:idx val="3"/>
          <c:order val="3"/>
          <c:tx>
            <c:strRef>
              <c:f>'Final spectra'!$R$4</c:f>
              <c:strCache>
                <c:ptCount val="1"/>
                <c:pt idx="0">
                  <c:v>520 nm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'Final spectra'!$B$5:$B$405</c:f>
              <c:numCache>
                <c:formatCode>General</c:formatCode>
                <c:ptCount val="401"/>
                <c:pt idx="0">
                  <c:v>350</c:v>
                </c:pt>
                <c:pt idx="1">
                  <c:v>351</c:v>
                </c:pt>
                <c:pt idx="2">
                  <c:v>352</c:v>
                </c:pt>
                <c:pt idx="3">
                  <c:v>353</c:v>
                </c:pt>
                <c:pt idx="4">
                  <c:v>354</c:v>
                </c:pt>
                <c:pt idx="5">
                  <c:v>355</c:v>
                </c:pt>
                <c:pt idx="6">
                  <c:v>356</c:v>
                </c:pt>
                <c:pt idx="7">
                  <c:v>357</c:v>
                </c:pt>
                <c:pt idx="8">
                  <c:v>358</c:v>
                </c:pt>
                <c:pt idx="9">
                  <c:v>359</c:v>
                </c:pt>
                <c:pt idx="10">
                  <c:v>360</c:v>
                </c:pt>
                <c:pt idx="11">
                  <c:v>361</c:v>
                </c:pt>
                <c:pt idx="12">
                  <c:v>362</c:v>
                </c:pt>
                <c:pt idx="13">
                  <c:v>363</c:v>
                </c:pt>
                <c:pt idx="14">
                  <c:v>364</c:v>
                </c:pt>
                <c:pt idx="15">
                  <c:v>365</c:v>
                </c:pt>
                <c:pt idx="16">
                  <c:v>366</c:v>
                </c:pt>
                <c:pt idx="17">
                  <c:v>367</c:v>
                </c:pt>
                <c:pt idx="18">
                  <c:v>368</c:v>
                </c:pt>
                <c:pt idx="19">
                  <c:v>369</c:v>
                </c:pt>
                <c:pt idx="20">
                  <c:v>370</c:v>
                </c:pt>
                <c:pt idx="21">
                  <c:v>371</c:v>
                </c:pt>
                <c:pt idx="22">
                  <c:v>372</c:v>
                </c:pt>
                <c:pt idx="23">
                  <c:v>373</c:v>
                </c:pt>
                <c:pt idx="24">
                  <c:v>374</c:v>
                </c:pt>
                <c:pt idx="25">
                  <c:v>375</c:v>
                </c:pt>
                <c:pt idx="26">
                  <c:v>376</c:v>
                </c:pt>
                <c:pt idx="27">
                  <c:v>377</c:v>
                </c:pt>
                <c:pt idx="28">
                  <c:v>378</c:v>
                </c:pt>
                <c:pt idx="29">
                  <c:v>379</c:v>
                </c:pt>
                <c:pt idx="30">
                  <c:v>380</c:v>
                </c:pt>
                <c:pt idx="31">
                  <c:v>381</c:v>
                </c:pt>
                <c:pt idx="32">
                  <c:v>382</c:v>
                </c:pt>
                <c:pt idx="33">
                  <c:v>383</c:v>
                </c:pt>
                <c:pt idx="34">
                  <c:v>384</c:v>
                </c:pt>
                <c:pt idx="35">
                  <c:v>385</c:v>
                </c:pt>
                <c:pt idx="36">
                  <c:v>386</c:v>
                </c:pt>
                <c:pt idx="37">
                  <c:v>387</c:v>
                </c:pt>
                <c:pt idx="38">
                  <c:v>388</c:v>
                </c:pt>
                <c:pt idx="39">
                  <c:v>389</c:v>
                </c:pt>
                <c:pt idx="40">
                  <c:v>390</c:v>
                </c:pt>
                <c:pt idx="41">
                  <c:v>391</c:v>
                </c:pt>
                <c:pt idx="42">
                  <c:v>392</c:v>
                </c:pt>
                <c:pt idx="43">
                  <c:v>393</c:v>
                </c:pt>
                <c:pt idx="44">
                  <c:v>394</c:v>
                </c:pt>
                <c:pt idx="45">
                  <c:v>395</c:v>
                </c:pt>
                <c:pt idx="46">
                  <c:v>396</c:v>
                </c:pt>
                <c:pt idx="47">
                  <c:v>397</c:v>
                </c:pt>
                <c:pt idx="48">
                  <c:v>398</c:v>
                </c:pt>
                <c:pt idx="49">
                  <c:v>399</c:v>
                </c:pt>
                <c:pt idx="50">
                  <c:v>400</c:v>
                </c:pt>
                <c:pt idx="51">
                  <c:v>401</c:v>
                </c:pt>
                <c:pt idx="52">
                  <c:v>402</c:v>
                </c:pt>
                <c:pt idx="53">
                  <c:v>403</c:v>
                </c:pt>
                <c:pt idx="54">
                  <c:v>404</c:v>
                </c:pt>
                <c:pt idx="55">
                  <c:v>405</c:v>
                </c:pt>
                <c:pt idx="56">
                  <c:v>406</c:v>
                </c:pt>
                <c:pt idx="57">
                  <c:v>407</c:v>
                </c:pt>
                <c:pt idx="58">
                  <c:v>408</c:v>
                </c:pt>
                <c:pt idx="59">
                  <c:v>409</c:v>
                </c:pt>
                <c:pt idx="60">
                  <c:v>410</c:v>
                </c:pt>
                <c:pt idx="61">
                  <c:v>411</c:v>
                </c:pt>
                <c:pt idx="62">
                  <c:v>412</c:v>
                </c:pt>
                <c:pt idx="63">
                  <c:v>413</c:v>
                </c:pt>
                <c:pt idx="64">
                  <c:v>414</c:v>
                </c:pt>
                <c:pt idx="65">
                  <c:v>415</c:v>
                </c:pt>
                <c:pt idx="66">
                  <c:v>416</c:v>
                </c:pt>
                <c:pt idx="67">
                  <c:v>417</c:v>
                </c:pt>
                <c:pt idx="68">
                  <c:v>418</c:v>
                </c:pt>
                <c:pt idx="69">
                  <c:v>419</c:v>
                </c:pt>
                <c:pt idx="70">
                  <c:v>420</c:v>
                </c:pt>
                <c:pt idx="71">
                  <c:v>421</c:v>
                </c:pt>
                <c:pt idx="72">
                  <c:v>422</c:v>
                </c:pt>
                <c:pt idx="73">
                  <c:v>423</c:v>
                </c:pt>
                <c:pt idx="74">
                  <c:v>424</c:v>
                </c:pt>
                <c:pt idx="75">
                  <c:v>425</c:v>
                </c:pt>
                <c:pt idx="76">
                  <c:v>426</c:v>
                </c:pt>
                <c:pt idx="77">
                  <c:v>427</c:v>
                </c:pt>
                <c:pt idx="78">
                  <c:v>428</c:v>
                </c:pt>
                <c:pt idx="79">
                  <c:v>429</c:v>
                </c:pt>
                <c:pt idx="80">
                  <c:v>430</c:v>
                </c:pt>
                <c:pt idx="81">
                  <c:v>431</c:v>
                </c:pt>
                <c:pt idx="82">
                  <c:v>432</c:v>
                </c:pt>
                <c:pt idx="83">
                  <c:v>433</c:v>
                </c:pt>
                <c:pt idx="84">
                  <c:v>434</c:v>
                </c:pt>
                <c:pt idx="85">
                  <c:v>435</c:v>
                </c:pt>
                <c:pt idx="86">
                  <c:v>436</c:v>
                </c:pt>
                <c:pt idx="87">
                  <c:v>437</c:v>
                </c:pt>
                <c:pt idx="88">
                  <c:v>438</c:v>
                </c:pt>
                <c:pt idx="89">
                  <c:v>439</c:v>
                </c:pt>
                <c:pt idx="90">
                  <c:v>440</c:v>
                </c:pt>
                <c:pt idx="91">
                  <c:v>441</c:v>
                </c:pt>
                <c:pt idx="92">
                  <c:v>442</c:v>
                </c:pt>
                <c:pt idx="93">
                  <c:v>443</c:v>
                </c:pt>
                <c:pt idx="94">
                  <c:v>444</c:v>
                </c:pt>
                <c:pt idx="95">
                  <c:v>445</c:v>
                </c:pt>
                <c:pt idx="96">
                  <c:v>446</c:v>
                </c:pt>
                <c:pt idx="97">
                  <c:v>447</c:v>
                </c:pt>
                <c:pt idx="98">
                  <c:v>448</c:v>
                </c:pt>
                <c:pt idx="99">
                  <c:v>449</c:v>
                </c:pt>
                <c:pt idx="100">
                  <c:v>450</c:v>
                </c:pt>
                <c:pt idx="101">
                  <c:v>451</c:v>
                </c:pt>
                <c:pt idx="102">
                  <c:v>452</c:v>
                </c:pt>
                <c:pt idx="103">
                  <c:v>453</c:v>
                </c:pt>
                <c:pt idx="104">
                  <c:v>454</c:v>
                </c:pt>
                <c:pt idx="105">
                  <c:v>455</c:v>
                </c:pt>
                <c:pt idx="106">
                  <c:v>456</c:v>
                </c:pt>
                <c:pt idx="107">
                  <c:v>457</c:v>
                </c:pt>
                <c:pt idx="108">
                  <c:v>458</c:v>
                </c:pt>
                <c:pt idx="109">
                  <c:v>459</c:v>
                </c:pt>
                <c:pt idx="110">
                  <c:v>460</c:v>
                </c:pt>
                <c:pt idx="111">
                  <c:v>461</c:v>
                </c:pt>
                <c:pt idx="112">
                  <c:v>462</c:v>
                </c:pt>
                <c:pt idx="113">
                  <c:v>463</c:v>
                </c:pt>
                <c:pt idx="114">
                  <c:v>464</c:v>
                </c:pt>
                <c:pt idx="115">
                  <c:v>465</c:v>
                </c:pt>
                <c:pt idx="116">
                  <c:v>466</c:v>
                </c:pt>
                <c:pt idx="117">
                  <c:v>467</c:v>
                </c:pt>
                <c:pt idx="118">
                  <c:v>468</c:v>
                </c:pt>
                <c:pt idx="119">
                  <c:v>469</c:v>
                </c:pt>
                <c:pt idx="120">
                  <c:v>470</c:v>
                </c:pt>
                <c:pt idx="121">
                  <c:v>471</c:v>
                </c:pt>
                <c:pt idx="122">
                  <c:v>472</c:v>
                </c:pt>
                <c:pt idx="123">
                  <c:v>473</c:v>
                </c:pt>
                <c:pt idx="124">
                  <c:v>474</c:v>
                </c:pt>
                <c:pt idx="125">
                  <c:v>475</c:v>
                </c:pt>
                <c:pt idx="126">
                  <c:v>476</c:v>
                </c:pt>
                <c:pt idx="127">
                  <c:v>477</c:v>
                </c:pt>
                <c:pt idx="128">
                  <c:v>478</c:v>
                </c:pt>
                <c:pt idx="129">
                  <c:v>479</c:v>
                </c:pt>
                <c:pt idx="130">
                  <c:v>480</c:v>
                </c:pt>
                <c:pt idx="131">
                  <c:v>481</c:v>
                </c:pt>
                <c:pt idx="132">
                  <c:v>482</c:v>
                </c:pt>
                <c:pt idx="133">
                  <c:v>483</c:v>
                </c:pt>
                <c:pt idx="134">
                  <c:v>484</c:v>
                </c:pt>
                <c:pt idx="135">
                  <c:v>485</c:v>
                </c:pt>
                <c:pt idx="136">
                  <c:v>486</c:v>
                </c:pt>
                <c:pt idx="137">
                  <c:v>487</c:v>
                </c:pt>
                <c:pt idx="138">
                  <c:v>488</c:v>
                </c:pt>
                <c:pt idx="139">
                  <c:v>489</c:v>
                </c:pt>
                <c:pt idx="140">
                  <c:v>490</c:v>
                </c:pt>
                <c:pt idx="141">
                  <c:v>491</c:v>
                </c:pt>
                <c:pt idx="142">
                  <c:v>492</c:v>
                </c:pt>
                <c:pt idx="143">
                  <c:v>493</c:v>
                </c:pt>
                <c:pt idx="144">
                  <c:v>494</c:v>
                </c:pt>
                <c:pt idx="145">
                  <c:v>495</c:v>
                </c:pt>
                <c:pt idx="146">
                  <c:v>496</c:v>
                </c:pt>
                <c:pt idx="147">
                  <c:v>497</c:v>
                </c:pt>
                <c:pt idx="148">
                  <c:v>498</c:v>
                </c:pt>
                <c:pt idx="149">
                  <c:v>499</c:v>
                </c:pt>
                <c:pt idx="150">
                  <c:v>500</c:v>
                </c:pt>
                <c:pt idx="151">
                  <c:v>501</c:v>
                </c:pt>
                <c:pt idx="152">
                  <c:v>502</c:v>
                </c:pt>
                <c:pt idx="153">
                  <c:v>503</c:v>
                </c:pt>
                <c:pt idx="154">
                  <c:v>504</c:v>
                </c:pt>
                <c:pt idx="155">
                  <c:v>505</c:v>
                </c:pt>
                <c:pt idx="156">
                  <c:v>506</c:v>
                </c:pt>
                <c:pt idx="157">
                  <c:v>507</c:v>
                </c:pt>
                <c:pt idx="158">
                  <c:v>508</c:v>
                </c:pt>
                <c:pt idx="159">
                  <c:v>509</c:v>
                </c:pt>
                <c:pt idx="160">
                  <c:v>510</c:v>
                </c:pt>
                <c:pt idx="161">
                  <c:v>511</c:v>
                </c:pt>
                <c:pt idx="162">
                  <c:v>512</c:v>
                </c:pt>
                <c:pt idx="163">
                  <c:v>513</c:v>
                </c:pt>
                <c:pt idx="164">
                  <c:v>514</c:v>
                </c:pt>
                <c:pt idx="165">
                  <c:v>515</c:v>
                </c:pt>
                <c:pt idx="166">
                  <c:v>516</c:v>
                </c:pt>
                <c:pt idx="167">
                  <c:v>517</c:v>
                </c:pt>
                <c:pt idx="168">
                  <c:v>518</c:v>
                </c:pt>
                <c:pt idx="169">
                  <c:v>519</c:v>
                </c:pt>
                <c:pt idx="170">
                  <c:v>520</c:v>
                </c:pt>
                <c:pt idx="171">
                  <c:v>521</c:v>
                </c:pt>
                <c:pt idx="172">
                  <c:v>522</c:v>
                </c:pt>
                <c:pt idx="173">
                  <c:v>523</c:v>
                </c:pt>
                <c:pt idx="174">
                  <c:v>524</c:v>
                </c:pt>
                <c:pt idx="175">
                  <c:v>525</c:v>
                </c:pt>
                <c:pt idx="176">
                  <c:v>526</c:v>
                </c:pt>
                <c:pt idx="177">
                  <c:v>527</c:v>
                </c:pt>
                <c:pt idx="178">
                  <c:v>528</c:v>
                </c:pt>
                <c:pt idx="179">
                  <c:v>529</c:v>
                </c:pt>
                <c:pt idx="180">
                  <c:v>530</c:v>
                </c:pt>
                <c:pt idx="181">
                  <c:v>531</c:v>
                </c:pt>
                <c:pt idx="182">
                  <c:v>532</c:v>
                </c:pt>
                <c:pt idx="183">
                  <c:v>533</c:v>
                </c:pt>
                <c:pt idx="184">
                  <c:v>534</c:v>
                </c:pt>
                <c:pt idx="185">
                  <c:v>535</c:v>
                </c:pt>
                <c:pt idx="186">
                  <c:v>536</c:v>
                </c:pt>
                <c:pt idx="187">
                  <c:v>537</c:v>
                </c:pt>
                <c:pt idx="188">
                  <c:v>538</c:v>
                </c:pt>
                <c:pt idx="189">
                  <c:v>539</c:v>
                </c:pt>
                <c:pt idx="190">
                  <c:v>540</c:v>
                </c:pt>
                <c:pt idx="191">
                  <c:v>541</c:v>
                </c:pt>
                <c:pt idx="192">
                  <c:v>542</c:v>
                </c:pt>
                <c:pt idx="193">
                  <c:v>543</c:v>
                </c:pt>
                <c:pt idx="194">
                  <c:v>544</c:v>
                </c:pt>
                <c:pt idx="195">
                  <c:v>545</c:v>
                </c:pt>
                <c:pt idx="196">
                  <c:v>546</c:v>
                </c:pt>
                <c:pt idx="197">
                  <c:v>547</c:v>
                </c:pt>
                <c:pt idx="198">
                  <c:v>548</c:v>
                </c:pt>
                <c:pt idx="199">
                  <c:v>549</c:v>
                </c:pt>
                <c:pt idx="200">
                  <c:v>550</c:v>
                </c:pt>
                <c:pt idx="201">
                  <c:v>551</c:v>
                </c:pt>
                <c:pt idx="202">
                  <c:v>552</c:v>
                </c:pt>
                <c:pt idx="203">
                  <c:v>553</c:v>
                </c:pt>
                <c:pt idx="204">
                  <c:v>554</c:v>
                </c:pt>
                <c:pt idx="205">
                  <c:v>555</c:v>
                </c:pt>
                <c:pt idx="206">
                  <c:v>556</c:v>
                </c:pt>
                <c:pt idx="207">
                  <c:v>557</c:v>
                </c:pt>
                <c:pt idx="208">
                  <c:v>558</c:v>
                </c:pt>
                <c:pt idx="209">
                  <c:v>559</c:v>
                </c:pt>
                <c:pt idx="210">
                  <c:v>560</c:v>
                </c:pt>
                <c:pt idx="211">
                  <c:v>561</c:v>
                </c:pt>
                <c:pt idx="212">
                  <c:v>562</c:v>
                </c:pt>
                <c:pt idx="213">
                  <c:v>563</c:v>
                </c:pt>
                <c:pt idx="214">
                  <c:v>564</c:v>
                </c:pt>
                <c:pt idx="215">
                  <c:v>565</c:v>
                </c:pt>
                <c:pt idx="216">
                  <c:v>566</c:v>
                </c:pt>
                <c:pt idx="217">
                  <c:v>567</c:v>
                </c:pt>
                <c:pt idx="218">
                  <c:v>568</c:v>
                </c:pt>
                <c:pt idx="219">
                  <c:v>569</c:v>
                </c:pt>
                <c:pt idx="220">
                  <c:v>570</c:v>
                </c:pt>
                <c:pt idx="221">
                  <c:v>571</c:v>
                </c:pt>
                <c:pt idx="222">
                  <c:v>572</c:v>
                </c:pt>
                <c:pt idx="223">
                  <c:v>573</c:v>
                </c:pt>
                <c:pt idx="224">
                  <c:v>574</c:v>
                </c:pt>
                <c:pt idx="225">
                  <c:v>575</c:v>
                </c:pt>
                <c:pt idx="226">
                  <c:v>576</c:v>
                </c:pt>
                <c:pt idx="227">
                  <c:v>577</c:v>
                </c:pt>
                <c:pt idx="228">
                  <c:v>578</c:v>
                </c:pt>
                <c:pt idx="229">
                  <c:v>579</c:v>
                </c:pt>
                <c:pt idx="230">
                  <c:v>580</c:v>
                </c:pt>
                <c:pt idx="231">
                  <c:v>581</c:v>
                </c:pt>
                <c:pt idx="232">
                  <c:v>582</c:v>
                </c:pt>
                <c:pt idx="233">
                  <c:v>583</c:v>
                </c:pt>
                <c:pt idx="234">
                  <c:v>584</c:v>
                </c:pt>
                <c:pt idx="235">
                  <c:v>585</c:v>
                </c:pt>
                <c:pt idx="236">
                  <c:v>586</c:v>
                </c:pt>
                <c:pt idx="237">
                  <c:v>587</c:v>
                </c:pt>
                <c:pt idx="238">
                  <c:v>588</c:v>
                </c:pt>
                <c:pt idx="239">
                  <c:v>589</c:v>
                </c:pt>
                <c:pt idx="240">
                  <c:v>590</c:v>
                </c:pt>
                <c:pt idx="241">
                  <c:v>591</c:v>
                </c:pt>
                <c:pt idx="242">
                  <c:v>592</c:v>
                </c:pt>
                <c:pt idx="243">
                  <c:v>593</c:v>
                </c:pt>
                <c:pt idx="244">
                  <c:v>594</c:v>
                </c:pt>
                <c:pt idx="245">
                  <c:v>595</c:v>
                </c:pt>
                <c:pt idx="246">
                  <c:v>596</c:v>
                </c:pt>
                <c:pt idx="247">
                  <c:v>597</c:v>
                </c:pt>
                <c:pt idx="248">
                  <c:v>598</c:v>
                </c:pt>
                <c:pt idx="249">
                  <c:v>599</c:v>
                </c:pt>
                <c:pt idx="250">
                  <c:v>600</c:v>
                </c:pt>
                <c:pt idx="251">
                  <c:v>601</c:v>
                </c:pt>
                <c:pt idx="252">
                  <c:v>602</c:v>
                </c:pt>
                <c:pt idx="253">
                  <c:v>603</c:v>
                </c:pt>
                <c:pt idx="254">
                  <c:v>604</c:v>
                </c:pt>
                <c:pt idx="255">
                  <c:v>605</c:v>
                </c:pt>
                <c:pt idx="256">
                  <c:v>606</c:v>
                </c:pt>
                <c:pt idx="257">
                  <c:v>607</c:v>
                </c:pt>
                <c:pt idx="258">
                  <c:v>608</c:v>
                </c:pt>
                <c:pt idx="259">
                  <c:v>609</c:v>
                </c:pt>
                <c:pt idx="260">
                  <c:v>610</c:v>
                </c:pt>
                <c:pt idx="261">
                  <c:v>611</c:v>
                </c:pt>
                <c:pt idx="262">
                  <c:v>612</c:v>
                </c:pt>
                <c:pt idx="263">
                  <c:v>613</c:v>
                </c:pt>
                <c:pt idx="264">
                  <c:v>614</c:v>
                </c:pt>
                <c:pt idx="265">
                  <c:v>615</c:v>
                </c:pt>
                <c:pt idx="266">
                  <c:v>616</c:v>
                </c:pt>
                <c:pt idx="267">
                  <c:v>617</c:v>
                </c:pt>
                <c:pt idx="268">
                  <c:v>618</c:v>
                </c:pt>
                <c:pt idx="269">
                  <c:v>619</c:v>
                </c:pt>
                <c:pt idx="270">
                  <c:v>620</c:v>
                </c:pt>
                <c:pt idx="271">
                  <c:v>621</c:v>
                </c:pt>
                <c:pt idx="272">
                  <c:v>622</c:v>
                </c:pt>
                <c:pt idx="273">
                  <c:v>623</c:v>
                </c:pt>
                <c:pt idx="274">
                  <c:v>624</c:v>
                </c:pt>
                <c:pt idx="275">
                  <c:v>625</c:v>
                </c:pt>
                <c:pt idx="276">
                  <c:v>626</c:v>
                </c:pt>
                <c:pt idx="277">
                  <c:v>627</c:v>
                </c:pt>
                <c:pt idx="278">
                  <c:v>628</c:v>
                </c:pt>
                <c:pt idx="279">
                  <c:v>629</c:v>
                </c:pt>
                <c:pt idx="280">
                  <c:v>630</c:v>
                </c:pt>
                <c:pt idx="281">
                  <c:v>631</c:v>
                </c:pt>
                <c:pt idx="282">
                  <c:v>632</c:v>
                </c:pt>
                <c:pt idx="283">
                  <c:v>633</c:v>
                </c:pt>
                <c:pt idx="284">
                  <c:v>634</c:v>
                </c:pt>
                <c:pt idx="285">
                  <c:v>635</c:v>
                </c:pt>
                <c:pt idx="286">
                  <c:v>636</c:v>
                </c:pt>
                <c:pt idx="287">
                  <c:v>637</c:v>
                </c:pt>
                <c:pt idx="288">
                  <c:v>638</c:v>
                </c:pt>
                <c:pt idx="289">
                  <c:v>639</c:v>
                </c:pt>
                <c:pt idx="290">
                  <c:v>640</c:v>
                </c:pt>
                <c:pt idx="291">
                  <c:v>641</c:v>
                </c:pt>
                <c:pt idx="292">
                  <c:v>642</c:v>
                </c:pt>
                <c:pt idx="293">
                  <c:v>643</c:v>
                </c:pt>
                <c:pt idx="294">
                  <c:v>644</c:v>
                </c:pt>
                <c:pt idx="295">
                  <c:v>645</c:v>
                </c:pt>
                <c:pt idx="296">
                  <c:v>646</c:v>
                </c:pt>
                <c:pt idx="297">
                  <c:v>647</c:v>
                </c:pt>
                <c:pt idx="298">
                  <c:v>648</c:v>
                </c:pt>
                <c:pt idx="299">
                  <c:v>649</c:v>
                </c:pt>
                <c:pt idx="300">
                  <c:v>650</c:v>
                </c:pt>
                <c:pt idx="301">
                  <c:v>651</c:v>
                </c:pt>
                <c:pt idx="302">
                  <c:v>652</c:v>
                </c:pt>
                <c:pt idx="303">
                  <c:v>653</c:v>
                </c:pt>
                <c:pt idx="304">
                  <c:v>654</c:v>
                </c:pt>
                <c:pt idx="305">
                  <c:v>655</c:v>
                </c:pt>
                <c:pt idx="306">
                  <c:v>656</c:v>
                </c:pt>
                <c:pt idx="307">
                  <c:v>657</c:v>
                </c:pt>
                <c:pt idx="308">
                  <c:v>658</c:v>
                </c:pt>
                <c:pt idx="309">
                  <c:v>659</c:v>
                </c:pt>
                <c:pt idx="310">
                  <c:v>660</c:v>
                </c:pt>
                <c:pt idx="311">
                  <c:v>661</c:v>
                </c:pt>
                <c:pt idx="312">
                  <c:v>662</c:v>
                </c:pt>
                <c:pt idx="313">
                  <c:v>663</c:v>
                </c:pt>
                <c:pt idx="314">
                  <c:v>664</c:v>
                </c:pt>
                <c:pt idx="315">
                  <c:v>665</c:v>
                </c:pt>
                <c:pt idx="316">
                  <c:v>666</c:v>
                </c:pt>
                <c:pt idx="317">
                  <c:v>667</c:v>
                </c:pt>
                <c:pt idx="318">
                  <c:v>668</c:v>
                </c:pt>
                <c:pt idx="319">
                  <c:v>669</c:v>
                </c:pt>
                <c:pt idx="320">
                  <c:v>670</c:v>
                </c:pt>
                <c:pt idx="321">
                  <c:v>671</c:v>
                </c:pt>
                <c:pt idx="322">
                  <c:v>672</c:v>
                </c:pt>
                <c:pt idx="323">
                  <c:v>673</c:v>
                </c:pt>
                <c:pt idx="324">
                  <c:v>674</c:v>
                </c:pt>
                <c:pt idx="325">
                  <c:v>675</c:v>
                </c:pt>
                <c:pt idx="326">
                  <c:v>676</c:v>
                </c:pt>
                <c:pt idx="327">
                  <c:v>677</c:v>
                </c:pt>
                <c:pt idx="328">
                  <c:v>678</c:v>
                </c:pt>
                <c:pt idx="329">
                  <c:v>679</c:v>
                </c:pt>
                <c:pt idx="330">
                  <c:v>680</c:v>
                </c:pt>
                <c:pt idx="331">
                  <c:v>681</c:v>
                </c:pt>
                <c:pt idx="332">
                  <c:v>682</c:v>
                </c:pt>
                <c:pt idx="333">
                  <c:v>683</c:v>
                </c:pt>
                <c:pt idx="334">
                  <c:v>684</c:v>
                </c:pt>
                <c:pt idx="335">
                  <c:v>685</c:v>
                </c:pt>
                <c:pt idx="336">
                  <c:v>686</c:v>
                </c:pt>
                <c:pt idx="337">
                  <c:v>687</c:v>
                </c:pt>
                <c:pt idx="338">
                  <c:v>688</c:v>
                </c:pt>
                <c:pt idx="339">
                  <c:v>689</c:v>
                </c:pt>
                <c:pt idx="340">
                  <c:v>690</c:v>
                </c:pt>
                <c:pt idx="341">
                  <c:v>691</c:v>
                </c:pt>
                <c:pt idx="342">
                  <c:v>692</c:v>
                </c:pt>
                <c:pt idx="343">
                  <c:v>693</c:v>
                </c:pt>
                <c:pt idx="344">
                  <c:v>694</c:v>
                </c:pt>
                <c:pt idx="345">
                  <c:v>695</c:v>
                </c:pt>
                <c:pt idx="346">
                  <c:v>696</c:v>
                </c:pt>
                <c:pt idx="347">
                  <c:v>697</c:v>
                </c:pt>
                <c:pt idx="348">
                  <c:v>698</c:v>
                </c:pt>
                <c:pt idx="349">
                  <c:v>699</c:v>
                </c:pt>
                <c:pt idx="350">
                  <c:v>700</c:v>
                </c:pt>
                <c:pt idx="351">
                  <c:v>701</c:v>
                </c:pt>
                <c:pt idx="352">
                  <c:v>702</c:v>
                </c:pt>
                <c:pt idx="353">
                  <c:v>703</c:v>
                </c:pt>
                <c:pt idx="354">
                  <c:v>704</c:v>
                </c:pt>
                <c:pt idx="355">
                  <c:v>705</c:v>
                </c:pt>
                <c:pt idx="356">
                  <c:v>706</c:v>
                </c:pt>
                <c:pt idx="357">
                  <c:v>707</c:v>
                </c:pt>
                <c:pt idx="358">
                  <c:v>708</c:v>
                </c:pt>
                <c:pt idx="359">
                  <c:v>709</c:v>
                </c:pt>
                <c:pt idx="360">
                  <c:v>710</c:v>
                </c:pt>
                <c:pt idx="361">
                  <c:v>711</c:v>
                </c:pt>
                <c:pt idx="362">
                  <c:v>712</c:v>
                </c:pt>
                <c:pt idx="363">
                  <c:v>713</c:v>
                </c:pt>
                <c:pt idx="364">
                  <c:v>714</c:v>
                </c:pt>
                <c:pt idx="365">
                  <c:v>715</c:v>
                </c:pt>
                <c:pt idx="366">
                  <c:v>716</c:v>
                </c:pt>
                <c:pt idx="367">
                  <c:v>717</c:v>
                </c:pt>
                <c:pt idx="368">
                  <c:v>718</c:v>
                </c:pt>
                <c:pt idx="369">
                  <c:v>719</c:v>
                </c:pt>
                <c:pt idx="370">
                  <c:v>720</c:v>
                </c:pt>
                <c:pt idx="371">
                  <c:v>721</c:v>
                </c:pt>
                <c:pt idx="372">
                  <c:v>722</c:v>
                </c:pt>
                <c:pt idx="373">
                  <c:v>723</c:v>
                </c:pt>
                <c:pt idx="374">
                  <c:v>724</c:v>
                </c:pt>
                <c:pt idx="375">
                  <c:v>725</c:v>
                </c:pt>
                <c:pt idx="376">
                  <c:v>726</c:v>
                </c:pt>
                <c:pt idx="377">
                  <c:v>727</c:v>
                </c:pt>
                <c:pt idx="378">
                  <c:v>728</c:v>
                </c:pt>
                <c:pt idx="379">
                  <c:v>729</c:v>
                </c:pt>
                <c:pt idx="380">
                  <c:v>730</c:v>
                </c:pt>
                <c:pt idx="381">
                  <c:v>731</c:v>
                </c:pt>
                <c:pt idx="382">
                  <c:v>732</c:v>
                </c:pt>
                <c:pt idx="383">
                  <c:v>733</c:v>
                </c:pt>
                <c:pt idx="384">
                  <c:v>734</c:v>
                </c:pt>
                <c:pt idx="385">
                  <c:v>735</c:v>
                </c:pt>
                <c:pt idx="386">
                  <c:v>736</c:v>
                </c:pt>
                <c:pt idx="387">
                  <c:v>737</c:v>
                </c:pt>
                <c:pt idx="388">
                  <c:v>738</c:v>
                </c:pt>
                <c:pt idx="389">
                  <c:v>739</c:v>
                </c:pt>
                <c:pt idx="390">
                  <c:v>740</c:v>
                </c:pt>
                <c:pt idx="391">
                  <c:v>741</c:v>
                </c:pt>
                <c:pt idx="392">
                  <c:v>742</c:v>
                </c:pt>
                <c:pt idx="393">
                  <c:v>743</c:v>
                </c:pt>
                <c:pt idx="394">
                  <c:v>744</c:v>
                </c:pt>
                <c:pt idx="395">
                  <c:v>745</c:v>
                </c:pt>
                <c:pt idx="396">
                  <c:v>746</c:v>
                </c:pt>
                <c:pt idx="397">
                  <c:v>747</c:v>
                </c:pt>
                <c:pt idx="398">
                  <c:v>748</c:v>
                </c:pt>
                <c:pt idx="399">
                  <c:v>749</c:v>
                </c:pt>
                <c:pt idx="400">
                  <c:v>750</c:v>
                </c:pt>
              </c:numCache>
            </c:numRef>
          </c:xVal>
          <c:yVal>
            <c:numRef>
              <c:f>'Final spectra'!$R$5:$R$405</c:f>
              <c:numCache>
                <c:formatCode>0.00</c:formatCode>
                <c:ptCount val="401"/>
                <c:pt idx="0">
                  <c:v>0.89119517896834155</c:v>
                </c:pt>
                <c:pt idx="1">
                  <c:v>0.89604056288654266</c:v>
                </c:pt>
                <c:pt idx="2">
                  <c:v>0.89298112116548956</c:v>
                </c:pt>
                <c:pt idx="3">
                  <c:v>0.91259403011432327</c:v>
                </c:pt>
                <c:pt idx="4">
                  <c:v>0.90651616179225869</c:v>
                </c:pt>
                <c:pt idx="5">
                  <c:v>0.87663410640211625</c:v>
                </c:pt>
                <c:pt idx="6">
                  <c:v>0.89236249900573483</c:v>
                </c:pt>
                <c:pt idx="7">
                  <c:v>0.91222184255445482</c:v>
                </c:pt>
                <c:pt idx="8">
                  <c:v>0.90342140647980773</c:v>
                </c:pt>
                <c:pt idx="9">
                  <c:v>0.91678170674966764</c:v>
                </c:pt>
                <c:pt idx="10">
                  <c:v>0.89924392158200162</c:v>
                </c:pt>
                <c:pt idx="11">
                  <c:v>0.87449502510196808</c:v>
                </c:pt>
                <c:pt idx="12">
                  <c:v>0.92750494015893492</c:v>
                </c:pt>
                <c:pt idx="13">
                  <c:v>0.88838506634419478</c:v>
                </c:pt>
                <c:pt idx="14">
                  <c:v>0.90943096735934503</c:v>
                </c:pt>
                <c:pt idx="15">
                  <c:v>0.9101166672747879</c:v>
                </c:pt>
                <c:pt idx="16">
                  <c:v>0.92386993008813412</c:v>
                </c:pt>
                <c:pt idx="17">
                  <c:v>0.93390577050847379</c:v>
                </c:pt>
                <c:pt idx="18">
                  <c:v>0.92478146808170536</c:v>
                </c:pt>
                <c:pt idx="19">
                  <c:v>0.9391474265941</c:v>
                </c:pt>
                <c:pt idx="20">
                  <c:v>0.9370576018885941</c:v>
                </c:pt>
                <c:pt idx="21">
                  <c:v>0.91412932872405173</c:v>
                </c:pt>
                <c:pt idx="22">
                  <c:v>0.96973376120052646</c:v>
                </c:pt>
                <c:pt idx="23">
                  <c:v>0.97349194023848251</c:v>
                </c:pt>
                <c:pt idx="24">
                  <c:v>0.99365692036675579</c:v>
                </c:pt>
                <c:pt idx="25">
                  <c:v>0.97014606816943216</c:v>
                </c:pt>
                <c:pt idx="26">
                  <c:v>0.98546785624227151</c:v>
                </c:pt>
                <c:pt idx="27">
                  <c:v>1.0136986007016466</c:v>
                </c:pt>
                <c:pt idx="28">
                  <c:v>1.0165256108710767</c:v>
                </c:pt>
                <c:pt idx="29">
                  <c:v>1.0148496071130291</c:v>
                </c:pt>
                <c:pt idx="30">
                  <c:v>1.0288797744147513</c:v>
                </c:pt>
                <c:pt idx="31">
                  <c:v>1.0306276907409377</c:v>
                </c:pt>
                <c:pt idx="32">
                  <c:v>1.0566868281903099</c:v>
                </c:pt>
                <c:pt idx="33">
                  <c:v>1.0578896431594775</c:v>
                </c:pt>
                <c:pt idx="34">
                  <c:v>1.0588789452142391</c:v>
                </c:pt>
                <c:pt idx="35">
                  <c:v>1.0571574496913423</c:v>
                </c:pt>
                <c:pt idx="36">
                  <c:v>1.0603723679782706</c:v>
                </c:pt>
                <c:pt idx="37">
                  <c:v>1.0670878317415644</c:v>
                </c:pt>
                <c:pt idx="38">
                  <c:v>1.08046368874123</c:v>
                </c:pt>
                <c:pt idx="39">
                  <c:v>1.0649052425638226</c:v>
                </c:pt>
                <c:pt idx="40">
                  <c:v>1.0760247466290656</c:v>
                </c:pt>
                <c:pt idx="41">
                  <c:v>1.0813937583493762</c:v>
                </c:pt>
                <c:pt idx="42">
                  <c:v>1.0742463753906439</c:v>
                </c:pt>
                <c:pt idx="43">
                  <c:v>1.0908386505197789</c:v>
                </c:pt>
                <c:pt idx="44">
                  <c:v>1.0873697585442399</c:v>
                </c:pt>
                <c:pt idx="45">
                  <c:v>1.0845060953133718</c:v>
                </c:pt>
                <c:pt idx="46">
                  <c:v>1.0890333020509531</c:v>
                </c:pt>
                <c:pt idx="47">
                  <c:v>1.0850593265735577</c:v>
                </c:pt>
                <c:pt idx="48">
                  <c:v>1.0886596421826025</c:v>
                </c:pt>
                <c:pt idx="49">
                  <c:v>1.0817765754672382</c:v>
                </c:pt>
                <c:pt idx="50">
                  <c:v>1.0901479432713839</c:v>
                </c:pt>
                <c:pt idx="51">
                  <c:v>1.0987829366977582</c:v>
                </c:pt>
                <c:pt idx="52">
                  <c:v>1.1038174542620236</c:v>
                </c:pt>
                <c:pt idx="53">
                  <c:v>1.1015679295131502</c:v>
                </c:pt>
                <c:pt idx="54">
                  <c:v>1.1054191777225142</c:v>
                </c:pt>
                <c:pt idx="55">
                  <c:v>1.1123419441504632</c:v>
                </c:pt>
                <c:pt idx="56">
                  <c:v>1.1353844810671125</c:v>
                </c:pt>
                <c:pt idx="57">
                  <c:v>1.1349660527791798</c:v>
                </c:pt>
                <c:pt idx="58">
                  <c:v>1.1546597551500821</c:v>
                </c:pt>
                <c:pt idx="59">
                  <c:v>1.1793030736530472</c:v>
                </c:pt>
                <c:pt idx="60">
                  <c:v>1.1787701448661616</c:v>
                </c:pt>
                <c:pt idx="61">
                  <c:v>1.1998277146102092</c:v>
                </c:pt>
                <c:pt idx="62">
                  <c:v>1.2205898490764628</c:v>
                </c:pt>
                <c:pt idx="63">
                  <c:v>1.2379439485564356</c:v>
                </c:pt>
                <c:pt idx="64">
                  <c:v>1.25529543458702</c:v>
                </c:pt>
                <c:pt idx="65">
                  <c:v>1.2774267881338923</c:v>
                </c:pt>
                <c:pt idx="66">
                  <c:v>1.2849842526101511</c:v>
                </c:pt>
                <c:pt idx="67">
                  <c:v>1.3048249380024408</c:v>
                </c:pt>
                <c:pt idx="68">
                  <c:v>1.3133814623471387</c:v>
                </c:pt>
                <c:pt idx="69">
                  <c:v>1.3284334796103872</c:v>
                </c:pt>
                <c:pt idx="70">
                  <c:v>1.323288891227367</c:v>
                </c:pt>
                <c:pt idx="71">
                  <c:v>1.3343211773977826</c:v>
                </c:pt>
                <c:pt idx="72">
                  <c:v>1.3423748757852381</c:v>
                </c:pt>
                <c:pt idx="73">
                  <c:v>1.3446870085605995</c:v>
                </c:pt>
                <c:pt idx="74">
                  <c:v>1.341163420265794</c:v>
                </c:pt>
                <c:pt idx="75">
                  <c:v>1.3418797395318169</c:v>
                </c:pt>
                <c:pt idx="76">
                  <c:v>1.3497512286064801</c:v>
                </c:pt>
                <c:pt idx="77">
                  <c:v>1.3494918746910545</c:v>
                </c:pt>
                <c:pt idx="78">
                  <c:v>1.3613360256158942</c:v>
                </c:pt>
                <c:pt idx="79">
                  <c:v>1.3675382722128786</c:v>
                </c:pt>
                <c:pt idx="80">
                  <c:v>1.3717123176508219</c:v>
                </c:pt>
                <c:pt idx="81">
                  <c:v>1.3911209681045578</c:v>
                </c:pt>
                <c:pt idx="82">
                  <c:v>1.3982009828394142</c:v>
                </c:pt>
                <c:pt idx="83">
                  <c:v>1.4109884588126744</c:v>
                </c:pt>
                <c:pt idx="84">
                  <c:v>1.4261562956227436</c:v>
                </c:pt>
                <c:pt idx="85">
                  <c:v>1.4502244114422</c:v>
                </c:pt>
                <c:pt idx="86">
                  <c:v>1.4670577982795789</c:v>
                </c:pt>
                <c:pt idx="87">
                  <c:v>1.4848506213743984</c:v>
                </c:pt>
                <c:pt idx="88">
                  <c:v>1.4930404129242003</c:v>
                </c:pt>
                <c:pt idx="89">
                  <c:v>1.503479467696067</c:v>
                </c:pt>
                <c:pt idx="90">
                  <c:v>1.5243079459718167</c:v>
                </c:pt>
                <c:pt idx="91">
                  <c:v>1.5179297824298703</c:v>
                </c:pt>
                <c:pt idx="92">
                  <c:v>1.5195678705110489</c:v>
                </c:pt>
                <c:pt idx="93">
                  <c:v>1.5057431612523171</c:v>
                </c:pt>
                <c:pt idx="94">
                  <c:v>1.4931221351874857</c:v>
                </c:pt>
                <c:pt idx="95">
                  <c:v>1.4663306836557841</c:v>
                </c:pt>
                <c:pt idx="96">
                  <c:v>1.4505306080936804</c:v>
                </c:pt>
                <c:pt idx="97">
                  <c:v>1.4090992865667478</c:v>
                </c:pt>
                <c:pt idx="98">
                  <c:v>1.3672037103715986</c:v>
                </c:pt>
                <c:pt idx="99">
                  <c:v>1.3327166874032335</c:v>
                </c:pt>
                <c:pt idx="100">
                  <c:v>1.2883740062867801</c:v>
                </c:pt>
                <c:pt idx="101">
                  <c:v>1.2403801719952114</c:v>
                </c:pt>
                <c:pt idx="102">
                  <c:v>1.1926235737581603</c:v>
                </c:pt>
                <c:pt idx="103">
                  <c:v>1.1525510019946219</c:v>
                </c:pt>
                <c:pt idx="104">
                  <c:v>1.1177761061337503</c:v>
                </c:pt>
                <c:pt idx="105">
                  <c:v>1.0794603405105963</c:v>
                </c:pt>
                <c:pt idx="106">
                  <c:v>1.0501012469852715</c:v>
                </c:pt>
                <c:pt idx="107">
                  <c:v>1.0210764421957523</c:v>
                </c:pt>
                <c:pt idx="108">
                  <c:v>0.99071528493769001</c:v>
                </c:pt>
                <c:pt idx="109">
                  <c:v>0.97162129516378426</c:v>
                </c:pt>
                <c:pt idx="110">
                  <c:v>0.95012341405362633</c:v>
                </c:pt>
                <c:pt idx="111">
                  <c:v>0.93083190999201215</c:v>
                </c:pt>
                <c:pt idx="112">
                  <c:v>0.92002958774153176</c:v>
                </c:pt>
                <c:pt idx="113">
                  <c:v>0.90821397541116111</c:v>
                </c:pt>
                <c:pt idx="114">
                  <c:v>0.89964920721811259</c:v>
                </c:pt>
                <c:pt idx="115">
                  <c:v>0.89191172845395172</c:v>
                </c:pt>
                <c:pt idx="116">
                  <c:v>0.87990859970021063</c:v>
                </c:pt>
                <c:pt idx="117">
                  <c:v>0.87349470886022273</c:v>
                </c:pt>
                <c:pt idx="118">
                  <c:v>0.86429221015422497</c:v>
                </c:pt>
                <c:pt idx="119">
                  <c:v>0.86634360562921009</c:v>
                </c:pt>
                <c:pt idx="120">
                  <c:v>0.85459117495188208</c:v>
                </c:pt>
                <c:pt idx="121">
                  <c:v>0.8455928686759453</c:v>
                </c:pt>
                <c:pt idx="122">
                  <c:v>0.84051388903146529</c:v>
                </c:pt>
                <c:pt idx="123">
                  <c:v>0.83338832894270642</c:v>
                </c:pt>
                <c:pt idx="124">
                  <c:v>0.82906680503258945</c:v>
                </c:pt>
                <c:pt idx="125">
                  <c:v>0.82128174888369865</c:v>
                </c:pt>
                <c:pt idx="126">
                  <c:v>0.81914198683616646</c:v>
                </c:pt>
                <c:pt idx="127">
                  <c:v>0.81412643460239675</c:v>
                </c:pt>
                <c:pt idx="128">
                  <c:v>0.8140470996885778</c:v>
                </c:pt>
                <c:pt idx="129">
                  <c:v>0.80624110986534459</c:v>
                </c:pt>
                <c:pt idx="130">
                  <c:v>0.80547997390357839</c:v>
                </c:pt>
                <c:pt idx="131">
                  <c:v>0.80407723085390759</c:v>
                </c:pt>
                <c:pt idx="132">
                  <c:v>0.80325155346214705</c:v>
                </c:pt>
                <c:pt idx="133">
                  <c:v>0.8010548770870779</c:v>
                </c:pt>
                <c:pt idx="134">
                  <c:v>0.80236373606646683</c:v>
                </c:pt>
                <c:pt idx="135">
                  <c:v>0.80215539720698592</c:v>
                </c:pt>
                <c:pt idx="136">
                  <c:v>0.80008433124738321</c:v>
                </c:pt>
                <c:pt idx="137">
                  <c:v>0.8015822075847544</c:v>
                </c:pt>
                <c:pt idx="138">
                  <c:v>0.79953380668705654</c:v>
                </c:pt>
                <c:pt idx="139">
                  <c:v>0.80370596233235925</c:v>
                </c:pt>
                <c:pt idx="140">
                  <c:v>0.80364327073721109</c:v>
                </c:pt>
                <c:pt idx="141">
                  <c:v>0.80335570124124223</c:v>
                </c:pt>
                <c:pt idx="142">
                  <c:v>0.80306781500292512</c:v>
                </c:pt>
                <c:pt idx="143">
                  <c:v>0.80382358550096844</c:v>
                </c:pt>
                <c:pt idx="144">
                  <c:v>0.80358758469326819</c:v>
                </c:pt>
                <c:pt idx="145">
                  <c:v>0.80281314910416435</c:v>
                </c:pt>
                <c:pt idx="146">
                  <c:v>0.80106223792446929</c:v>
                </c:pt>
                <c:pt idx="147">
                  <c:v>0.80039858078180137</c:v>
                </c:pt>
                <c:pt idx="148">
                  <c:v>0.79886326713131095</c:v>
                </c:pt>
                <c:pt idx="149">
                  <c:v>0.7965381493152105</c:v>
                </c:pt>
                <c:pt idx="150">
                  <c:v>0.79334608261294504</c:v>
                </c:pt>
                <c:pt idx="151">
                  <c:v>0.79145837284041176</c:v>
                </c:pt>
                <c:pt idx="152">
                  <c:v>0.78723349902572937</c:v>
                </c:pt>
                <c:pt idx="153">
                  <c:v>0.78348441595404272</c:v>
                </c:pt>
                <c:pt idx="154">
                  <c:v>0.78053782665104898</c:v>
                </c:pt>
                <c:pt idx="155">
                  <c:v>0.77757097043380197</c:v>
                </c:pt>
                <c:pt idx="156">
                  <c:v>0.7728320474314363</c:v>
                </c:pt>
                <c:pt idx="157">
                  <c:v>0.76816180803398348</c:v>
                </c:pt>
                <c:pt idx="158">
                  <c:v>0.76337223884017635</c:v>
                </c:pt>
                <c:pt idx="159">
                  <c:v>0.76026395800672686</c:v>
                </c:pt>
                <c:pt idx="160">
                  <c:v>0.75799867853276737</c:v>
                </c:pt>
                <c:pt idx="161">
                  <c:v>0.75588646705418561</c:v>
                </c:pt>
                <c:pt idx="162">
                  <c:v>0.75382326004280187</c:v>
                </c:pt>
                <c:pt idx="163">
                  <c:v>0.7524158413939922</c:v>
                </c:pt>
                <c:pt idx="164">
                  <c:v>0.75174876113565714</c:v>
                </c:pt>
                <c:pt idx="165">
                  <c:v>0.75073398447405437</c:v>
                </c:pt>
                <c:pt idx="166">
                  <c:v>0.75050670611491832</c:v>
                </c:pt>
                <c:pt idx="167">
                  <c:v>0.75075329551220504</c:v>
                </c:pt>
                <c:pt idx="168">
                  <c:v>0.75112756403768555</c:v>
                </c:pt>
                <c:pt idx="169">
                  <c:v>0.75235214080180468</c:v>
                </c:pt>
                <c:pt idx="170">
                  <c:v>0.75414719161963006</c:v>
                </c:pt>
                <c:pt idx="171">
                  <c:v>0.75409867776094741</c:v>
                </c:pt>
                <c:pt idx="172">
                  <c:v>0.75590717654447659</c:v>
                </c:pt>
                <c:pt idx="173">
                  <c:v>0.75724587282250522</c:v>
                </c:pt>
                <c:pt idx="174">
                  <c:v>0.7593322510765802</c:v>
                </c:pt>
                <c:pt idx="175">
                  <c:v>0.76092991244084573</c:v>
                </c:pt>
                <c:pt idx="176">
                  <c:v>0.76259422041607194</c:v>
                </c:pt>
                <c:pt idx="177">
                  <c:v>0.76375142679709174</c:v>
                </c:pt>
                <c:pt idx="178">
                  <c:v>0.76492690757779247</c:v>
                </c:pt>
                <c:pt idx="179">
                  <c:v>0.76602278419580616</c:v>
                </c:pt>
                <c:pt idx="180">
                  <c:v>0.76768218177674874</c:v>
                </c:pt>
                <c:pt idx="181">
                  <c:v>0.76831244061014481</c:v>
                </c:pt>
                <c:pt idx="182">
                  <c:v>0.76950098975665837</c:v>
                </c:pt>
                <c:pt idx="183">
                  <c:v>0.7692218893491477</c:v>
                </c:pt>
                <c:pt idx="184">
                  <c:v>0.77009902471938063</c:v>
                </c:pt>
                <c:pt idx="185">
                  <c:v>0.77132045843683728</c:v>
                </c:pt>
                <c:pt idx="186">
                  <c:v>0.77132850301039402</c:v>
                </c:pt>
                <c:pt idx="187">
                  <c:v>0.77202890488530851</c:v>
                </c:pt>
                <c:pt idx="188">
                  <c:v>0.77492938923979182</c:v>
                </c:pt>
                <c:pt idx="189">
                  <c:v>0.7742412694386781</c:v>
                </c:pt>
                <c:pt idx="190">
                  <c:v>0.77628139712377431</c:v>
                </c:pt>
                <c:pt idx="191">
                  <c:v>0.77842093162799608</c:v>
                </c:pt>
                <c:pt idx="192">
                  <c:v>0.78013841066829426</c:v>
                </c:pt>
                <c:pt idx="193">
                  <c:v>0.78126630694259047</c:v>
                </c:pt>
                <c:pt idx="194">
                  <c:v>0.78427864911308531</c:v>
                </c:pt>
                <c:pt idx="195">
                  <c:v>0.78784549770667911</c:v>
                </c:pt>
                <c:pt idx="196">
                  <c:v>0.7913426551676731</c:v>
                </c:pt>
                <c:pt idx="197">
                  <c:v>0.79576535200363396</c:v>
                </c:pt>
                <c:pt idx="198">
                  <c:v>0.80124229691275262</c:v>
                </c:pt>
                <c:pt idx="199">
                  <c:v>0.80753671612377986</c:v>
                </c:pt>
                <c:pt idx="200">
                  <c:v>0.81560042566777091</c:v>
                </c:pt>
                <c:pt idx="201">
                  <c:v>0.82293672433826415</c:v>
                </c:pt>
                <c:pt idx="202">
                  <c:v>0.83101246549059515</c:v>
                </c:pt>
                <c:pt idx="203">
                  <c:v>0.84079290244445415</c:v>
                </c:pt>
                <c:pt idx="204">
                  <c:v>0.85121033819409742</c:v>
                </c:pt>
                <c:pt idx="205">
                  <c:v>0.86239541787115759</c:v>
                </c:pt>
                <c:pt idx="206">
                  <c:v>0.87519715651191687</c:v>
                </c:pt>
                <c:pt idx="207">
                  <c:v>0.8889472096266835</c:v>
                </c:pt>
                <c:pt idx="208">
                  <c:v>0.90179575223923525</c:v>
                </c:pt>
                <c:pt idx="209">
                  <c:v>0.91684872670527262</c:v>
                </c:pt>
                <c:pt idx="210">
                  <c:v>0.93181674509772994</c:v>
                </c:pt>
                <c:pt idx="211">
                  <c:v>0.94655816966851847</c:v>
                </c:pt>
                <c:pt idx="212">
                  <c:v>0.96055170591963468</c:v>
                </c:pt>
                <c:pt idx="213">
                  <c:v>0.97652162057053515</c:v>
                </c:pt>
                <c:pt idx="214">
                  <c:v>0.99085767091384558</c:v>
                </c:pt>
                <c:pt idx="215">
                  <c:v>1.004992185954954</c:v>
                </c:pt>
                <c:pt idx="216">
                  <c:v>1.0184726687801466</c:v>
                </c:pt>
                <c:pt idx="217">
                  <c:v>1.0301813441544683</c:v>
                </c:pt>
                <c:pt idx="218">
                  <c:v>1.0413599155569468</c:v>
                </c:pt>
                <c:pt idx="219">
                  <c:v>1.0535580455143687</c:v>
                </c:pt>
                <c:pt idx="220">
                  <c:v>1.064006543783879</c:v>
                </c:pt>
                <c:pt idx="221">
                  <c:v>1.0721139402718718</c:v>
                </c:pt>
                <c:pt idx="222">
                  <c:v>1.0808272887574715</c:v>
                </c:pt>
                <c:pt idx="223">
                  <c:v>1.084182761339604</c:v>
                </c:pt>
                <c:pt idx="224">
                  <c:v>1.0837091801733754</c:v>
                </c:pt>
                <c:pt idx="225">
                  <c:v>1.0800734869485331</c:v>
                </c:pt>
                <c:pt idx="226">
                  <c:v>1.0694569407267998</c:v>
                </c:pt>
                <c:pt idx="227">
                  <c:v>1.0525496144175197</c:v>
                </c:pt>
                <c:pt idx="228">
                  <c:v>1.029756508972044</c:v>
                </c:pt>
                <c:pt idx="229">
                  <c:v>1.0025807774059192</c:v>
                </c:pt>
                <c:pt idx="230">
                  <c:v>0.97193355032634332</c:v>
                </c:pt>
                <c:pt idx="231">
                  <c:v>0.9372312885259978</c:v>
                </c:pt>
                <c:pt idx="232">
                  <c:v>0.90128080997632298</c:v>
                </c:pt>
                <c:pt idx="233">
                  <c:v>0.86217813542748778</c:v>
                </c:pt>
                <c:pt idx="234">
                  <c:v>0.82277698342164518</c:v>
                </c:pt>
                <c:pt idx="235">
                  <c:v>0.78628639588525784</c:v>
                </c:pt>
                <c:pt idx="236">
                  <c:v>0.75029283552723935</c:v>
                </c:pt>
                <c:pt idx="237">
                  <c:v>0.71994566022912221</c:v>
                </c:pt>
                <c:pt idx="238">
                  <c:v>0.69241317780724565</c:v>
                </c:pt>
                <c:pt idx="239">
                  <c:v>0.6672244664196143</c:v>
                </c:pt>
                <c:pt idx="240">
                  <c:v>0.64631263314911369</c:v>
                </c:pt>
                <c:pt idx="241">
                  <c:v>0.62788476403474969</c:v>
                </c:pt>
                <c:pt idx="242">
                  <c:v>0.61155180004310372</c:v>
                </c:pt>
                <c:pt idx="243">
                  <c:v>0.59881452875977492</c:v>
                </c:pt>
                <c:pt idx="244">
                  <c:v>0.58845167962755351</c:v>
                </c:pt>
                <c:pt idx="245">
                  <c:v>0.57965551249982872</c:v>
                </c:pt>
                <c:pt idx="246">
                  <c:v>0.57238664452214438</c:v>
                </c:pt>
                <c:pt idx="247">
                  <c:v>0.56717588733408042</c:v>
                </c:pt>
                <c:pt idx="248">
                  <c:v>0.56160730883230281</c:v>
                </c:pt>
                <c:pt idx="249">
                  <c:v>0.55754249375768372</c:v>
                </c:pt>
                <c:pt idx="250">
                  <c:v>0.55415884488437916</c:v>
                </c:pt>
                <c:pt idx="251">
                  <c:v>0.55087312500350794</c:v>
                </c:pt>
                <c:pt idx="252">
                  <c:v>0.54990592382950332</c:v>
                </c:pt>
                <c:pt idx="253">
                  <c:v>0.54928564270611224</c:v>
                </c:pt>
                <c:pt idx="254">
                  <c:v>0.54841367469294766</c:v>
                </c:pt>
                <c:pt idx="255">
                  <c:v>0.54900646942147535</c:v>
                </c:pt>
                <c:pt idx="256">
                  <c:v>0.55042101644356001</c:v>
                </c:pt>
                <c:pt idx="257">
                  <c:v>0.55142257399348793</c:v>
                </c:pt>
                <c:pt idx="258">
                  <c:v>0.55338471475482953</c:v>
                </c:pt>
                <c:pt idx="259">
                  <c:v>0.55493924648745541</c:v>
                </c:pt>
                <c:pt idx="260">
                  <c:v>0.55776636299622762</c:v>
                </c:pt>
                <c:pt idx="261">
                  <c:v>0.5614976034144592</c:v>
                </c:pt>
                <c:pt idx="262">
                  <c:v>0.56490355156015781</c:v>
                </c:pt>
                <c:pt idx="263">
                  <c:v>0.56767470317000146</c:v>
                </c:pt>
                <c:pt idx="264">
                  <c:v>0.57156369935901896</c:v>
                </c:pt>
                <c:pt idx="265">
                  <c:v>0.5749730018001975</c:v>
                </c:pt>
                <c:pt idx="266">
                  <c:v>0.5787725460680202</c:v>
                </c:pt>
                <c:pt idx="267">
                  <c:v>0.58194537155795534</c:v>
                </c:pt>
                <c:pt idx="268">
                  <c:v>0.58542598899636389</c:v>
                </c:pt>
                <c:pt idx="269">
                  <c:v>0.58822777067439858</c:v>
                </c:pt>
                <c:pt idx="270">
                  <c:v>0.58999033027993175</c:v>
                </c:pt>
                <c:pt idx="271">
                  <c:v>0.59261834272232361</c:v>
                </c:pt>
                <c:pt idx="272">
                  <c:v>0.59423960082490956</c:v>
                </c:pt>
                <c:pt idx="273">
                  <c:v>0.59526222906079818</c:v>
                </c:pt>
                <c:pt idx="274">
                  <c:v>0.59587340331987193</c:v>
                </c:pt>
                <c:pt idx="275">
                  <c:v>0.5963436820279201</c:v>
                </c:pt>
                <c:pt idx="276">
                  <c:v>0.59741690855124885</c:v>
                </c:pt>
                <c:pt idx="277">
                  <c:v>0.59685661618857089</c:v>
                </c:pt>
                <c:pt idx="278">
                  <c:v>0.59690435057839852</c:v>
                </c:pt>
                <c:pt idx="279">
                  <c:v>0.5965461447308803</c:v>
                </c:pt>
                <c:pt idx="280">
                  <c:v>0.59508943734918351</c:v>
                </c:pt>
                <c:pt idx="281">
                  <c:v>0.59469207911079947</c:v>
                </c:pt>
                <c:pt idx="282">
                  <c:v>0.59229253772936352</c:v>
                </c:pt>
                <c:pt idx="283">
                  <c:v>0.58965910746439842</c:v>
                </c:pt>
                <c:pt idx="284">
                  <c:v>0.58593903525485291</c:v>
                </c:pt>
                <c:pt idx="285">
                  <c:v>0.58311810423266763</c:v>
                </c:pt>
                <c:pt idx="286">
                  <c:v>0.57951955397271837</c:v>
                </c:pt>
                <c:pt idx="287">
                  <c:v>0.57555910716704639</c:v>
                </c:pt>
                <c:pt idx="288">
                  <c:v>0.5702278851346938</c:v>
                </c:pt>
                <c:pt idx="289">
                  <c:v>0.56519245443812038</c:v>
                </c:pt>
                <c:pt idx="290">
                  <c:v>0.56014427648330645</c:v>
                </c:pt>
                <c:pt idx="291">
                  <c:v>0.55324808061865349</c:v>
                </c:pt>
                <c:pt idx="292">
                  <c:v>0.54670456337036311</c:v>
                </c:pt>
                <c:pt idx="293">
                  <c:v>0.54087679484032736</c:v>
                </c:pt>
                <c:pt idx="294">
                  <c:v>0.53505647131088829</c:v>
                </c:pt>
                <c:pt idx="295">
                  <c:v>0.52916560379426802</c:v>
                </c:pt>
                <c:pt idx="296">
                  <c:v>0.5248183423996774</c:v>
                </c:pt>
                <c:pt idx="297">
                  <c:v>0.52111002106568005</c:v>
                </c:pt>
                <c:pt idx="298">
                  <c:v>0.51897229088349706</c:v>
                </c:pt>
                <c:pt idx="299">
                  <c:v>0.51733024673131522</c:v>
                </c:pt>
                <c:pt idx="300">
                  <c:v>0.51641924382147353</c:v>
                </c:pt>
                <c:pt idx="301">
                  <c:v>0.51625849626065923</c:v>
                </c:pt>
                <c:pt idx="302">
                  <c:v>0.51764528772930529</c:v>
                </c:pt>
                <c:pt idx="303">
                  <c:v>0.51966468154984458</c:v>
                </c:pt>
                <c:pt idx="304">
                  <c:v>0.52257767549931478</c:v>
                </c:pt>
                <c:pt idx="305">
                  <c:v>0.52749835268482792</c:v>
                </c:pt>
                <c:pt idx="306">
                  <c:v>0.53312817549163294</c:v>
                </c:pt>
                <c:pt idx="307">
                  <c:v>0.54041747041651511</c:v>
                </c:pt>
                <c:pt idx="308">
                  <c:v>0.549687224263672</c:v>
                </c:pt>
                <c:pt idx="309">
                  <c:v>0.56068727323655088</c:v>
                </c:pt>
                <c:pt idx="310">
                  <c:v>0.57348411004288735</c:v>
                </c:pt>
                <c:pt idx="311">
                  <c:v>0.58834757695342732</c:v>
                </c:pt>
                <c:pt idx="312">
                  <c:v>0.60600853334191951</c:v>
                </c:pt>
                <c:pt idx="313">
                  <c:v>0.62538255060923786</c:v>
                </c:pt>
                <c:pt idx="314">
                  <c:v>0.64598543545876252</c:v>
                </c:pt>
                <c:pt idx="315">
                  <c:v>0.66851049191191858</c:v>
                </c:pt>
                <c:pt idx="316">
                  <c:v>0.69253770086059419</c:v>
                </c:pt>
                <c:pt idx="317">
                  <c:v>0.71775113629914933</c:v>
                </c:pt>
                <c:pt idx="318">
                  <c:v>0.74344430804483308</c:v>
                </c:pt>
                <c:pt idx="319">
                  <c:v>0.77165173361506412</c:v>
                </c:pt>
                <c:pt idx="320">
                  <c:v>0.79770205443560771</c:v>
                </c:pt>
                <c:pt idx="321">
                  <c:v>0.82322471656623597</c:v>
                </c:pt>
                <c:pt idx="322">
                  <c:v>0.8471720012161067</c:v>
                </c:pt>
                <c:pt idx="323">
                  <c:v>0.86982150615591058</c:v>
                </c:pt>
                <c:pt idx="324">
                  <c:v>0.88975293517448728</c:v>
                </c:pt>
                <c:pt idx="325">
                  <c:v>0.90885585180064365</c:v>
                </c:pt>
                <c:pt idx="326">
                  <c:v>0.92750332931426904</c:v>
                </c:pt>
                <c:pt idx="327">
                  <c:v>0.94407227032732677</c:v>
                </c:pt>
                <c:pt idx="328">
                  <c:v>0.96025344969108917</c:v>
                </c:pt>
                <c:pt idx="329">
                  <c:v>0.97469636107350643</c:v>
                </c:pt>
                <c:pt idx="330">
                  <c:v>0.98629915426145021</c:v>
                </c:pt>
                <c:pt idx="331">
                  <c:v>0.99562145897931165</c:v>
                </c:pt>
                <c:pt idx="332">
                  <c:v>1</c:v>
                </c:pt>
                <c:pt idx="333">
                  <c:v>0.99985620212057691</c:v>
                </c:pt>
                <c:pt idx="334">
                  <c:v>0.99355438920036632</c:v>
                </c:pt>
                <c:pt idx="335">
                  <c:v>0.9811136161722892</c:v>
                </c:pt>
                <c:pt idx="336">
                  <c:v>0.96250055492365938</c:v>
                </c:pt>
                <c:pt idx="337">
                  <c:v>0.93744853578515641</c:v>
                </c:pt>
                <c:pt idx="338">
                  <c:v>0.90654723949359994</c:v>
                </c:pt>
                <c:pt idx="339">
                  <c:v>0.87200774874259335</c:v>
                </c:pt>
                <c:pt idx="340">
                  <c:v>0.83482433768977427</c:v>
                </c:pt>
                <c:pt idx="341">
                  <c:v>0.79438631797878922</c:v>
                </c:pt>
                <c:pt idx="342">
                  <c:v>0.75145686691112445</c:v>
                </c:pt>
                <c:pt idx="343">
                  <c:v>0.70820771949451444</c:v>
                </c:pt>
                <c:pt idx="344">
                  <c:v>0.66466465894422844</c:v>
                </c:pt>
                <c:pt idx="345">
                  <c:v>0.61861818791480838</c:v>
                </c:pt>
                <c:pt idx="346">
                  <c:v>0.57208918618494065</c:v>
                </c:pt>
                <c:pt idx="347">
                  <c:v>0.5288919983881808</c:v>
                </c:pt>
                <c:pt idx="348">
                  <c:v>0.48812875372585751</c:v>
                </c:pt>
                <c:pt idx="349">
                  <c:v>0.45174868798941381</c:v>
                </c:pt>
                <c:pt idx="350">
                  <c:v>0.4211967870086023</c:v>
                </c:pt>
                <c:pt idx="351">
                  <c:v>0.39001871422711992</c:v>
                </c:pt>
                <c:pt idx="352">
                  <c:v>0.36396288645882829</c:v>
                </c:pt>
                <c:pt idx="353">
                  <c:v>0.34030920571467704</c:v>
                </c:pt>
                <c:pt idx="354">
                  <c:v>0.32042043380868557</c:v>
                </c:pt>
                <c:pt idx="355">
                  <c:v>0.30234725735238577</c:v>
                </c:pt>
                <c:pt idx="356">
                  <c:v>0.28514854279292423</c:v>
                </c:pt>
                <c:pt idx="357">
                  <c:v>0.26922176898255579</c:v>
                </c:pt>
                <c:pt idx="358">
                  <c:v>0.2558614721608502</c:v>
                </c:pt>
                <c:pt idx="359">
                  <c:v>0.24278008487567262</c:v>
                </c:pt>
                <c:pt idx="360">
                  <c:v>0.22838044429457185</c:v>
                </c:pt>
                <c:pt idx="361">
                  <c:v>0.2150510517733745</c:v>
                </c:pt>
                <c:pt idx="362">
                  <c:v>0.20155904595878624</c:v>
                </c:pt>
                <c:pt idx="363">
                  <c:v>0.18934361582882084</c:v>
                </c:pt>
                <c:pt idx="364">
                  <c:v>0.17837476299953584</c:v>
                </c:pt>
                <c:pt idx="365">
                  <c:v>0.16704743964102389</c:v>
                </c:pt>
                <c:pt idx="366">
                  <c:v>0.15694168265796957</c:v>
                </c:pt>
                <c:pt idx="367">
                  <c:v>0.14716145087848537</c:v>
                </c:pt>
                <c:pt idx="368">
                  <c:v>0.13887097326504821</c:v>
                </c:pt>
                <c:pt idx="369">
                  <c:v>0.130183701197461</c:v>
                </c:pt>
                <c:pt idx="370">
                  <c:v>0.12241593717888055</c:v>
                </c:pt>
                <c:pt idx="371">
                  <c:v>0.11489014542171236</c:v>
                </c:pt>
                <c:pt idx="372">
                  <c:v>0.10816663080092069</c:v>
                </c:pt>
                <c:pt idx="373">
                  <c:v>0.10189533987523867</c:v>
                </c:pt>
                <c:pt idx="374">
                  <c:v>9.4703219490073265E-2</c:v>
                </c:pt>
                <c:pt idx="375">
                  <c:v>8.8459556072256751E-2</c:v>
                </c:pt>
                <c:pt idx="376">
                  <c:v>8.2552305516121569E-2</c:v>
                </c:pt>
                <c:pt idx="377">
                  <c:v>7.6093416112702872E-2</c:v>
                </c:pt>
                <c:pt idx="378">
                  <c:v>7.0934524821931258E-2</c:v>
                </c:pt>
                <c:pt idx="379">
                  <c:v>6.626626095731776E-2</c:v>
                </c:pt>
                <c:pt idx="380">
                  <c:v>6.1755783219217514E-2</c:v>
                </c:pt>
                <c:pt idx="381">
                  <c:v>5.6369562144098009E-2</c:v>
                </c:pt>
                <c:pt idx="382">
                  <c:v>5.2326271924332937E-2</c:v>
                </c:pt>
                <c:pt idx="383">
                  <c:v>4.9126391745185932E-2</c:v>
                </c:pt>
                <c:pt idx="384">
                  <c:v>4.4868456848882E-2</c:v>
                </c:pt>
                <c:pt idx="385">
                  <c:v>4.0932015201948717E-2</c:v>
                </c:pt>
                <c:pt idx="386">
                  <c:v>3.8127121373690766E-2</c:v>
                </c:pt>
                <c:pt idx="387">
                  <c:v>3.4242657230916913E-2</c:v>
                </c:pt>
                <c:pt idx="388">
                  <c:v>3.120214033435726E-2</c:v>
                </c:pt>
                <c:pt idx="389">
                  <c:v>2.7573878637372498E-2</c:v>
                </c:pt>
                <c:pt idx="390">
                  <c:v>2.5049035888016651E-2</c:v>
                </c:pt>
                <c:pt idx="391">
                  <c:v>2.1227366865806598E-2</c:v>
                </c:pt>
                <c:pt idx="392">
                  <c:v>1.8518943903792912E-2</c:v>
                </c:pt>
                <c:pt idx="393">
                  <c:v>1.6340152345651591E-2</c:v>
                </c:pt>
                <c:pt idx="394">
                  <c:v>1.3756006900055922E-2</c:v>
                </c:pt>
                <c:pt idx="395">
                  <c:v>1.0633921477677942E-2</c:v>
                </c:pt>
                <c:pt idx="396">
                  <c:v>8.9681600962366811E-3</c:v>
                </c:pt>
                <c:pt idx="397">
                  <c:v>6.5607664356038889E-3</c:v>
                </c:pt>
                <c:pt idx="398">
                  <c:v>4.2511447206792577E-3</c:v>
                </c:pt>
                <c:pt idx="399">
                  <c:v>2.5879715623617185E-3</c:v>
                </c:pt>
                <c:pt idx="4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8C3D-496C-AB69-2A7B3EED459E}"/>
            </c:ext>
          </c:extLst>
        </c:ser>
        <c:ser>
          <c:idx val="4"/>
          <c:order val="4"/>
          <c:tx>
            <c:strRef>
              <c:f>'Final spectra'!$S$4</c:f>
              <c:strCache>
                <c:ptCount val="1"/>
                <c:pt idx="0">
                  <c:v>555 nm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'Final spectra'!$B$5:$B$405</c:f>
              <c:numCache>
                <c:formatCode>General</c:formatCode>
                <c:ptCount val="401"/>
                <c:pt idx="0">
                  <c:v>350</c:v>
                </c:pt>
                <c:pt idx="1">
                  <c:v>351</c:v>
                </c:pt>
                <c:pt idx="2">
                  <c:v>352</c:v>
                </c:pt>
                <c:pt idx="3">
                  <c:v>353</c:v>
                </c:pt>
                <c:pt idx="4">
                  <c:v>354</c:v>
                </c:pt>
                <c:pt idx="5">
                  <c:v>355</c:v>
                </c:pt>
                <c:pt idx="6">
                  <c:v>356</c:v>
                </c:pt>
                <c:pt idx="7">
                  <c:v>357</c:v>
                </c:pt>
                <c:pt idx="8">
                  <c:v>358</c:v>
                </c:pt>
                <c:pt idx="9">
                  <c:v>359</c:v>
                </c:pt>
                <c:pt idx="10">
                  <c:v>360</c:v>
                </c:pt>
                <c:pt idx="11">
                  <c:v>361</c:v>
                </c:pt>
                <c:pt idx="12">
                  <c:v>362</c:v>
                </c:pt>
                <c:pt idx="13">
                  <c:v>363</c:v>
                </c:pt>
                <c:pt idx="14">
                  <c:v>364</c:v>
                </c:pt>
                <c:pt idx="15">
                  <c:v>365</c:v>
                </c:pt>
                <c:pt idx="16">
                  <c:v>366</c:v>
                </c:pt>
                <c:pt idx="17">
                  <c:v>367</c:v>
                </c:pt>
                <c:pt idx="18">
                  <c:v>368</c:v>
                </c:pt>
                <c:pt idx="19">
                  <c:v>369</c:v>
                </c:pt>
                <c:pt idx="20">
                  <c:v>370</c:v>
                </c:pt>
                <c:pt idx="21">
                  <c:v>371</c:v>
                </c:pt>
                <c:pt idx="22">
                  <c:v>372</c:v>
                </c:pt>
                <c:pt idx="23">
                  <c:v>373</c:v>
                </c:pt>
                <c:pt idx="24">
                  <c:v>374</c:v>
                </c:pt>
                <c:pt idx="25">
                  <c:v>375</c:v>
                </c:pt>
                <c:pt idx="26">
                  <c:v>376</c:v>
                </c:pt>
                <c:pt idx="27">
                  <c:v>377</c:v>
                </c:pt>
                <c:pt idx="28">
                  <c:v>378</c:v>
                </c:pt>
                <c:pt idx="29">
                  <c:v>379</c:v>
                </c:pt>
                <c:pt idx="30">
                  <c:v>380</c:v>
                </c:pt>
                <c:pt idx="31">
                  <c:v>381</c:v>
                </c:pt>
                <c:pt idx="32">
                  <c:v>382</c:v>
                </c:pt>
                <c:pt idx="33">
                  <c:v>383</c:v>
                </c:pt>
                <c:pt idx="34">
                  <c:v>384</c:v>
                </c:pt>
                <c:pt idx="35">
                  <c:v>385</c:v>
                </c:pt>
                <c:pt idx="36">
                  <c:v>386</c:v>
                </c:pt>
                <c:pt idx="37">
                  <c:v>387</c:v>
                </c:pt>
                <c:pt idx="38">
                  <c:v>388</c:v>
                </c:pt>
                <c:pt idx="39">
                  <c:v>389</c:v>
                </c:pt>
                <c:pt idx="40">
                  <c:v>390</c:v>
                </c:pt>
                <c:pt idx="41">
                  <c:v>391</c:v>
                </c:pt>
                <c:pt idx="42">
                  <c:v>392</c:v>
                </c:pt>
                <c:pt idx="43">
                  <c:v>393</c:v>
                </c:pt>
                <c:pt idx="44">
                  <c:v>394</c:v>
                </c:pt>
                <c:pt idx="45">
                  <c:v>395</c:v>
                </c:pt>
                <c:pt idx="46">
                  <c:v>396</c:v>
                </c:pt>
                <c:pt idx="47">
                  <c:v>397</c:v>
                </c:pt>
                <c:pt idx="48">
                  <c:v>398</c:v>
                </c:pt>
                <c:pt idx="49">
                  <c:v>399</c:v>
                </c:pt>
                <c:pt idx="50">
                  <c:v>400</c:v>
                </c:pt>
                <c:pt idx="51">
                  <c:v>401</c:v>
                </c:pt>
                <c:pt idx="52">
                  <c:v>402</c:v>
                </c:pt>
                <c:pt idx="53">
                  <c:v>403</c:v>
                </c:pt>
                <c:pt idx="54">
                  <c:v>404</c:v>
                </c:pt>
                <c:pt idx="55">
                  <c:v>405</c:v>
                </c:pt>
                <c:pt idx="56">
                  <c:v>406</c:v>
                </c:pt>
                <c:pt idx="57">
                  <c:v>407</c:v>
                </c:pt>
                <c:pt idx="58">
                  <c:v>408</c:v>
                </c:pt>
                <c:pt idx="59">
                  <c:v>409</c:v>
                </c:pt>
                <c:pt idx="60">
                  <c:v>410</c:v>
                </c:pt>
                <c:pt idx="61">
                  <c:v>411</c:v>
                </c:pt>
                <c:pt idx="62">
                  <c:v>412</c:v>
                </c:pt>
                <c:pt idx="63">
                  <c:v>413</c:v>
                </c:pt>
                <c:pt idx="64">
                  <c:v>414</c:v>
                </c:pt>
                <c:pt idx="65">
                  <c:v>415</c:v>
                </c:pt>
                <c:pt idx="66">
                  <c:v>416</c:v>
                </c:pt>
                <c:pt idx="67">
                  <c:v>417</c:v>
                </c:pt>
                <c:pt idx="68">
                  <c:v>418</c:v>
                </c:pt>
                <c:pt idx="69">
                  <c:v>419</c:v>
                </c:pt>
                <c:pt idx="70">
                  <c:v>420</c:v>
                </c:pt>
                <c:pt idx="71">
                  <c:v>421</c:v>
                </c:pt>
                <c:pt idx="72">
                  <c:v>422</c:v>
                </c:pt>
                <c:pt idx="73">
                  <c:v>423</c:v>
                </c:pt>
                <c:pt idx="74">
                  <c:v>424</c:v>
                </c:pt>
                <c:pt idx="75">
                  <c:v>425</c:v>
                </c:pt>
                <c:pt idx="76">
                  <c:v>426</c:v>
                </c:pt>
                <c:pt idx="77">
                  <c:v>427</c:v>
                </c:pt>
                <c:pt idx="78">
                  <c:v>428</c:v>
                </c:pt>
                <c:pt idx="79">
                  <c:v>429</c:v>
                </c:pt>
                <c:pt idx="80">
                  <c:v>430</c:v>
                </c:pt>
                <c:pt idx="81">
                  <c:v>431</c:v>
                </c:pt>
                <c:pt idx="82">
                  <c:v>432</c:v>
                </c:pt>
                <c:pt idx="83">
                  <c:v>433</c:v>
                </c:pt>
                <c:pt idx="84">
                  <c:v>434</c:v>
                </c:pt>
                <c:pt idx="85">
                  <c:v>435</c:v>
                </c:pt>
                <c:pt idx="86">
                  <c:v>436</c:v>
                </c:pt>
                <c:pt idx="87">
                  <c:v>437</c:v>
                </c:pt>
                <c:pt idx="88">
                  <c:v>438</c:v>
                </c:pt>
                <c:pt idx="89">
                  <c:v>439</c:v>
                </c:pt>
                <c:pt idx="90">
                  <c:v>440</c:v>
                </c:pt>
                <c:pt idx="91">
                  <c:v>441</c:v>
                </c:pt>
                <c:pt idx="92">
                  <c:v>442</c:v>
                </c:pt>
                <c:pt idx="93">
                  <c:v>443</c:v>
                </c:pt>
                <c:pt idx="94">
                  <c:v>444</c:v>
                </c:pt>
                <c:pt idx="95">
                  <c:v>445</c:v>
                </c:pt>
                <c:pt idx="96">
                  <c:v>446</c:v>
                </c:pt>
                <c:pt idx="97">
                  <c:v>447</c:v>
                </c:pt>
                <c:pt idx="98">
                  <c:v>448</c:v>
                </c:pt>
                <c:pt idx="99">
                  <c:v>449</c:v>
                </c:pt>
                <c:pt idx="100">
                  <c:v>450</c:v>
                </c:pt>
                <c:pt idx="101">
                  <c:v>451</c:v>
                </c:pt>
                <c:pt idx="102">
                  <c:v>452</c:v>
                </c:pt>
                <c:pt idx="103">
                  <c:v>453</c:v>
                </c:pt>
                <c:pt idx="104">
                  <c:v>454</c:v>
                </c:pt>
                <c:pt idx="105">
                  <c:v>455</c:v>
                </c:pt>
                <c:pt idx="106">
                  <c:v>456</c:v>
                </c:pt>
                <c:pt idx="107">
                  <c:v>457</c:v>
                </c:pt>
                <c:pt idx="108">
                  <c:v>458</c:v>
                </c:pt>
                <c:pt idx="109">
                  <c:v>459</c:v>
                </c:pt>
                <c:pt idx="110">
                  <c:v>460</c:v>
                </c:pt>
                <c:pt idx="111">
                  <c:v>461</c:v>
                </c:pt>
                <c:pt idx="112">
                  <c:v>462</c:v>
                </c:pt>
                <c:pt idx="113">
                  <c:v>463</c:v>
                </c:pt>
                <c:pt idx="114">
                  <c:v>464</c:v>
                </c:pt>
                <c:pt idx="115">
                  <c:v>465</c:v>
                </c:pt>
                <c:pt idx="116">
                  <c:v>466</c:v>
                </c:pt>
                <c:pt idx="117">
                  <c:v>467</c:v>
                </c:pt>
                <c:pt idx="118">
                  <c:v>468</c:v>
                </c:pt>
                <c:pt idx="119">
                  <c:v>469</c:v>
                </c:pt>
                <c:pt idx="120">
                  <c:v>470</c:v>
                </c:pt>
                <c:pt idx="121">
                  <c:v>471</c:v>
                </c:pt>
                <c:pt idx="122">
                  <c:v>472</c:v>
                </c:pt>
                <c:pt idx="123">
                  <c:v>473</c:v>
                </c:pt>
                <c:pt idx="124">
                  <c:v>474</c:v>
                </c:pt>
                <c:pt idx="125">
                  <c:v>475</c:v>
                </c:pt>
                <c:pt idx="126">
                  <c:v>476</c:v>
                </c:pt>
                <c:pt idx="127">
                  <c:v>477</c:v>
                </c:pt>
                <c:pt idx="128">
                  <c:v>478</c:v>
                </c:pt>
                <c:pt idx="129">
                  <c:v>479</c:v>
                </c:pt>
                <c:pt idx="130">
                  <c:v>480</c:v>
                </c:pt>
                <c:pt idx="131">
                  <c:v>481</c:v>
                </c:pt>
                <c:pt idx="132">
                  <c:v>482</c:v>
                </c:pt>
                <c:pt idx="133">
                  <c:v>483</c:v>
                </c:pt>
                <c:pt idx="134">
                  <c:v>484</c:v>
                </c:pt>
                <c:pt idx="135">
                  <c:v>485</c:v>
                </c:pt>
                <c:pt idx="136">
                  <c:v>486</c:v>
                </c:pt>
                <c:pt idx="137">
                  <c:v>487</c:v>
                </c:pt>
                <c:pt idx="138">
                  <c:v>488</c:v>
                </c:pt>
                <c:pt idx="139">
                  <c:v>489</c:v>
                </c:pt>
                <c:pt idx="140">
                  <c:v>490</c:v>
                </c:pt>
                <c:pt idx="141">
                  <c:v>491</c:v>
                </c:pt>
                <c:pt idx="142">
                  <c:v>492</c:v>
                </c:pt>
                <c:pt idx="143">
                  <c:v>493</c:v>
                </c:pt>
                <c:pt idx="144">
                  <c:v>494</c:v>
                </c:pt>
                <c:pt idx="145">
                  <c:v>495</c:v>
                </c:pt>
                <c:pt idx="146">
                  <c:v>496</c:v>
                </c:pt>
                <c:pt idx="147">
                  <c:v>497</c:v>
                </c:pt>
                <c:pt idx="148">
                  <c:v>498</c:v>
                </c:pt>
                <c:pt idx="149">
                  <c:v>499</c:v>
                </c:pt>
                <c:pt idx="150">
                  <c:v>500</c:v>
                </c:pt>
                <c:pt idx="151">
                  <c:v>501</c:v>
                </c:pt>
                <c:pt idx="152">
                  <c:v>502</c:v>
                </c:pt>
                <c:pt idx="153">
                  <c:v>503</c:v>
                </c:pt>
                <c:pt idx="154">
                  <c:v>504</c:v>
                </c:pt>
                <c:pt idx="155">
                  <c:v>505</c:v>
                </c:pt>
                <c:pt idx="156">
                  <c:v>506</c:v>
                </c:pt>
                <c:pt idx="157">
                  <c:v>507</c:v>
                </c:pt>
                <c:pt idx="158">
                  <c:v>508</c:v>
                </c:pt>
                <c:pt idx="159">
                  <c:v>509</c:v>
                </c:pt>
                <c:pt idx="160">
                  <c:v>510</c:v>
                </c:pt>
                <c:pt idx="161">
                  <c:v>511</c:v>
                </c:pt>
                <c:pt idx="162">
                  <c:v>512</c:v>
                </c:pt>
                <c:pt idx="163">
                  <c:v>513</c:v>
                </c:pt>
                <c:pt idx="164">
                  <c:v>514</c:v>
                </c:pt>
                <c:pt idx="165">
                  <c:v>515</c:v>
                </c:pt>
                <c:pt idx="166">
                  <c:v>516</c:v>
                </c:pt>
                <c:pt idx="167">
                  <c:v>517</c:v>
                </c:pt>
                <c:pt idx="168">
                  <c:v>518</c:v>
                </c:pt>
                <c:pt idx="169">
                  <c:v>519</c:v>
                </c:pt>
                <c:pt idx="170">
                  <c:v>520</c:v>
                </c:pt>
                <c:pt idx="171">
                  <c:v>521</c:v>
                </c:pt>
                <c:pt idx="172">
                  <c:v>522</c:v>
                </c:pt>
                <c:pt idx="173">
                  <c:v>523</c:v>
                </c:pt>
                <c:pt idx="174">
                  <c:v>524</c:v>
                </c:pt>
                <c:pt idx="175">
                  <c:v>525</c:v>
                </c:pt>
                <c:pt idx="176">
                  <c:v>526</c:v>
                </c:pt>
                <c:pt idx="177">
                  <c:v>527</c:v>
                </c:pt>
                <c:pt idx="178">
                  <c:v>528</c:v>
                </c:pt>
                <c:pt idx="179">
                  <c:v>529</c:v>
                </c:pt>
                <c:pt idx="180">
                  <c:v>530</c:v>
                </c:pt>
                <c:pt idx="181">
                  <c:v>531</c:v>
                </c:pt>
                <c:pt idx="182">
                  <c:v>532</c:v>
                </c:pt>
                <c:pt idx="183">
                  <c:v>533</c:v>
                </c:pt>
                <c:pt idx="184">
                  <c:v>534</c:v>
                </c:pt>
                <c:pt idx="185">
                  <c:v>535</c:v>
                </c:pt>
                <c:pt idx="186">
                  <c:v>536</c:v>
                </c:pt>
                <c:pt idx="187">
                  <c:v>537</c:v>
                </c:pt>
                <c:pt idx="188">
                  <c:v>538</c:v>
                </c:pt>
                <c:pt idx="189">
                  <c:v>539</c:v>
                </c:pt>
                <c:pt idx="190">
                  <c:v>540</c:v>
                </c:pt>
                <c:pt idx="191">
                  <c:v>541</c:v>
                </c:pt>
                <c:pt idx="192">
                  <c:v>542</c:v>
                </c:pt>
                <c:pt idx="193">
                  <c:v>543</c:v>
                </c:pt>
                <c:pt idx="194">
                  <c:v>544</c:v>
                </c:pt>
                <c:pt idx="195">
                  <c:v>545</c:v>
                </c:pt>
                <c:pt idx="196">
                  <c:v>546</c:v>
                </c:pt>
                <c:pt idx="197">
                  <c:v>547</c:v>
                </c:pt>
                <c:pt idx="198">
                  <c:v>548</c:v>
                </c:pt>
                <c:pt idx="199">
                  <c:v>549</c:v>
                </c:pt>
                <c:pt idx="200">
                  <c:v>550</c:v>
                </c:pt>
                <c:pt idx="201">
                  <c:v>551</c:v>
                </c:pt>
                <c:pt idx="202">
                  <c:v>552</c:v>
                </c:pt>
                <c:pt idx="203">
                  <c:v>553</c:v>
                </c:pt>
                <c:pt idx="204">
                  <c:v>554</c:v>
                </c:pt>
                <c:pt idx="205">
                  <c:v>555</c:v>
                </c:pt>
                <c:pt idx="206">
                  <c:v>556</c:v>
                </c:pt>
                <c:pt idx="207">
                  <c:v>557</c:v>
                </c:pt>
                <c:pt idx="208">
                  <c:v>558</c:v>
                </c:pt>
                <c:pt idx="209">
                  <c:v>559</c:v>
                </c:pt>
                <c:pt idx="210">
                  <c:v>560</c:v>
                </c:pt>
                <c:pt idx="211">
                  <c:v>561</c:v>
                </c:pt>
                <c:pt idx="212">
                  <c:v>562</c:v>
                </c:pt>
                <c:pt idx="213">
                  <c:v>563</c:v>
                </c:pt>
                <c:pt idx="214">
                  <c:v>564</c:v>
                </c:pt>
                <c:pt idx="215">
                  <c:v>565</c:v>
                </c:pt>
                <c:pt idx="216">
                  <c:v>566</c:v>
                </c:pt>
                <c:pt idx="217">
                  <c:v>567</c:v>
                </c:pt>
                <c:pt idx="218">
                  <c:v>568</c:v>
                </c:pt>
                <c:pt idx="219">
                  <c:v>569</c:v>
                </c:pt>
                <c:pt idx="220">
                  <c:v>570</c:v>
                </c:pt>
                <c:pt idx="221">
                  <c:v>571</c:v>
                </c:pt>
                <c:pt idx="222">
                  <c:v>572</c:v>
                </c:pt>
                <c:pt idx="223">
                  <c:v>573</c:v>
                </c:pt>
                <c:pt idx="224">
                  <c:v>574</c:v>
                </c:pt>
                <c:pt idx="225">
                  <c:v>575</c:v>
                </c:pt>
                <c:pt idx="226">
                  <c:v>576</c:v>
                </c:pt>
                <c:pt idx="227">
                  <c:v>577</c:v>
                </c:pt>
                <c:pt idx="228">
                  <c:v>578</c:v>
                </c:pt>
                <c:pt idx="229">
                  <c:v>579</c:v>
                </c:pt>
                <c:pt idx="230">
                  <c:v>580</c:v>
                </c:pt>
                <c:pt idx="231">
                  <c:v>581</c:v>
                </c:pt>
                <c:pt idx="232">
                  <c:v>582</c:v>
                </c:pt>
                <c:pt idx="233">
                  <c:v>583</c:v>
                </c:pt>
                <c:pt idx="234">
                  <c:v>584</c:v>
                </c:pt>
                <c:pt idx="235">
                  <c:v>585</c:v>
                </c:pt>
                <c:pt idx="236">
                  <c:v>586</c:v>
                </c:pt>
                <c:pt idx="237">
                  <c:v>587</c:v>
                </c:pt>
                <c:pt idx="238">
                  <c:v>588</c:v>
                </c:pt>
                <c:pt idx="239">
                  <c:v>589</c:v>
                </c:pt>
                <c:pt idx="240">
                  <c:v>590</c:v>
                </c:pt>
                <c:pt idx="241">
                  <c:v>591</c:v>
                </c:pt>
                <c:pt idx="242">
                  <c:v>592</c:v>
                </c:pt>
                <c:pt idx="243">
                  <c:v>593</c:v>
                </c:pt>
                <c:pt idx="244">
                  <c:v>594</c:v>
                </c:pt>
                <c:pt idx="245">
                  <c:v>595</c:v>
                </c:pt>
                <c:pt idx="246">
                  <c:v>596</c:v>
                </c:pt>
                <c:pt idx="247">
                  <c:v>597</c:v>
                </c:pt>
                <c:pt idx="248">
                  <c:v>598</c:v>
                </c:pt>
                <c:pt idx="249">
                  <c:v>599</c:v>
                </c:pt>
                <c:pt idx="250">
                  <c:v>600</c:v>
                </c:pt>
                <c:pt idx="251">
                  <c:v>601</c:v>
                </c:pt>
                <c:pt idx="252">
                  <c:v>602</c:v>
                </c:pt>
                <c:pt idx="253">
                  <c:v>603</c:v>
                </c:pt>
                <c:pt idx="254">
                  <c:v>604</c:v>
                </c:pt>
                <c:pt idx="255">
                  <c:v>605</c:v>
                </c:pt>
                <c:pt idx="256">
                  <c:v>606</c:v>
                </c:pt>
                <c:pt idx="257">
                  <c:v>607</c:v>
                </c:pt>
                <c:pt idx="258">
                  <c:v>608</c:v>
                </c:pt>
                <c:pt idx="259">
                  <c:v>609</c:v>
                </c:pt>
                <c:pt idx="260">
                  <c:v>610</c:v>
                </c:pt>
                <c:pt idx="261">
                  <c:v>611</c:v>
                </c:pt>
                <c:pt idx="262">
                  <c:v>612</c:v>
                </c:pt>
                <c:pt idx="263">
                  <c:v>613</c:v>
                </c:pt>
                <c:pt idx="264">
                  <c:v>614</c:v>
                </c:pt>
                <c:pt idx="265">
                  <c:v>615</c:v>
                </c:pt>
                <c:pt idx="266">
                  <c:v>616</c:v>
                </c:pt>
                <c:pt idx="267">
                  <c:v>617</c:v>
                </c:pt>
                <c:pt idx="268">
                  <c:v>618</c:v>
                </c:pt>
                <c:pt idx="269">
                  <c:v>619</c:v>
                </c:pt>
                <c:pt idx="270">
                  <c:v>620</c:v>
                </c:pt>
                <c:pt idx="271">
                  <c:v>621</c:v>
                </c:pt>
                <c:pt idx="272">
                  <c:v>622</c:v>
                </c:pt>
                <c:pt idx="273">
                  <c:v>623</c:v>
                </c:pt>
                <c:pt idx="274">
                  <c:v>624</c:v>
                </c:pt>
                <c:pt idx="275">
                  <c:v>625</c:v>
                </c:pt>
                <c:pt idx="276">
                  <c:v>626</c:v>
                </c:pt>
                <c:pt idx="277">
                  <c:v>627</c:v>
                </c:pt>
                <c:pt idx="278">
                  <c:v>628</c:v>
                </c:pt>
                <c:pt idx="279">
                  <c:v>629</c:v>
                </c:pt>
                <c:pt idx="280">
                  <c:v>630</c:v>
                </c:pt>
                <c:pt idx="281">
                  <c:v>631</c:v>
                </c:pt>
                <c:pt idx="282">
                  <c:v>632</c:v>
                </c:pt>
                <c:pt idx="283">
                  <c:v>633</c:v>
                </c:pt>
                <c:pt idx="284">
                  <c:v>634</c:v>
                </c:pt>
                <c:pt idx="285">
                  <c:v>635</c:v>
                </c:pt>
                <c:pt idx="286">
                  <c:v>636</c:v>
                </c:pt>
                <c:pt idx="287">
                  <c:v>637</c:v>
                </c:pt>
                <c:pt idx="288">
                  <c:v>638</c:v>
                </c:pt>
                <c:pt idx="289">
                  <c:v>639</c:v>
                </c:pt>
                <c:pt idx="290">
                  <c:v>640</c:v>
                </c:pt>
                <c:pt idx="291">
                  <c:v>641</c:v>
                </c:pt>
                <c:pt idx="292">
                  <c:v>642</c:v>
                </c:pt>
                <c:pt idx="293">
                  <c:v>643</c:v>
                </c:pt>
                <c:pt idx="294">
                  <c:v>644</c:v>
                </c:pt>
                <c:pt idx="295">
                  <c:v>645</c:v>
                </c:pt>
                <c:pt idx="296">
                  <c:v>646</c:v>
                </c:pt>
                <c:pt idx="297">
                  <c:v>647</c:v>
                </c:pt>
                <c:pt idx="298">
                  <c:v>648</c:v>
                </c:pt>
                <c:pt idx="299">
                  <c:v>649</c:v>
                </c:pt>
                <c:pt idx="300">
                  <c:v>650</c:v>
                </c:pt>
                <c:pt idx="301">
                  <c:v>651</c:v>
                </c:pt>
                <c:pt idx="302">
                  <c:v>652</c:v>
                </c:pt>
                <c:pt idx="303">
                  <c:v>653</c:v>
                </c:pt>
                <c:pt idx="304">
                  <c:v>654</c:v>
                </c:pt>
                <c:pt idx="305">
                  <c:v>655</c:v>
                </c:pt>
                <c:pt idx="306">
                  <c:v>656</c:v>
                </c:pt>
                <c:pt idx="307">
                  <c:v>657</c:v>
                </c:pt>
                <c:pt idx="308">
                  <c:v>658</c:v>
                </c:pt>
                <c:pt idx="309">
                  <c:v>659</c:v>
                </c:pt>
                <c:pt idx="310">
                  <c:v>660</c:v>
                </c:pt>
                <c:pt idx="311">
                  <c:v>661</c:v>
                </c:pt>
                <c:pt idx="312">
                  <c:v>662</c:v>
                </c:pt>
                <c:pt idx="313">
                  <c:v>663</c:v>
                </c:pt>
                <c:pt idx="314">
                  <c:v>664</c:v>
                </c:pt>
                <c:pt idx="315">
                  <c:v>665</c:v>
                </c:pt>
                <c:pt idx="316">
                  <c:v>666</c:v>
                </c:pt>
                <c:pt idx="317">
                  <c:v>667</c:v>
                </c:pt>
                <c:pt idx="318">
                  <c:v>668</c:v>
                </c:pt>
                <c:pt idx="319">
                  <c:v>669</c:v>
                </c:pt>
                <c:pt idx="320">
                  <c:v>670</c:v>
                </c:pt>
                <c:pt idx="321">
                  <c:v>671</c:v>
                </c:pt>
                <c:pt idx="322">
                  <c:v>672</c:v>
                </c:pt>
                <c:pt idx="323">
                  <c:v>673</c:v>
                </c:pt>
                <c:pt idx="324">
                  <c:v>674</c:v>
                </c:pt>
                <c:pt idx="325">
                  <c:v>675</c:v>
                </c:pt>
                <c:pt idx="326">
                  <c:v>676</c:v>
                </c:pt>
                <c:pt idx="327">
                  <c:v>677</c:v>
                </c:pt>
                <c:pt idx="328">
                  <c:v>678</c:v>
                </c:pt>
                <c:pt idx="329">
                  <c:v>679</c:v>
                </c:pt>
                <c:pt idx="330">
                  <c:v>680</c:v>
                </c:pt>
                <c:pt idx="331">
                  <c:v>681</c:v>
                </c:pt>
                <c:pt idx="332">
                  <c:v>682</c:v>
                </c:pt>
                <c:pt idx="333">
                  <c:v>683</c:v>
                </c:pt>
                <c:pt idx="334">
                  <c:v>684</c:v>
                </c:pt>
                <c:pt idx="335">
                  <c:v>685</c:v>
                </c:pt>
                <c:pt idx="336">
                  <c:v>686</c:v>
                </c:pt>
                <c:pt idx="337">
                  <c:v>687</c:v>
                </c:pt>
                <c:pt idx="338">
                  <c:v>688</c:v>
                </c:pt>
                <c:pt idx="339">
                  <c:v>689</c:v>
                </c:pt>
                <c:pt idx="340">
                  <c:v>690</c:v>
                </c:pt>
                <c:pt idx="341">
                  <c:v>691</c:v>
                </c:pt>
                <c:pt idx="342">
                  <c:v>692</c:v>
                </c:pt>
                <c:pt idx="343">
                  <c:v>693</c:v>
                </c:pt>
                <c:pt idx="344">
                  <c:v>694</c:v>
                </c:pt>
                <c:pt idx="345">
                  <c:v>695</c:v>
                </c:pt>
                <c:pt idx="346">
                  <c:v>696</c:v>
                </c:pt>
                <c:pt idx="347">
                  <c:v>697</c:v>
                </c:pt>
                <c:pt idx="348">
                  <c:v>698</c:v>
                </c:pt>
                <c:pt idx="349">
                  <c:v>699</c:v>
                </c:pt>
                <c:pt idx="350">
                  <c:v>700</c:v>
                </c:pt>
                <c:pt idx="351">
                  <c:v>701</c:v>
                </c:pt>
                <c:pt idx="352">
                  <c:v>702</c:v>
                </c:pt>
                <c:pt idx="353">
                  <c:v>703</c:v>
                </c:pt>
                <c:pt idx="354">
                  <c:v>704</c:v>
                </c:pt>
                <c:pt idx="355">
                  <c:v>705</c:v>
                </c:pt>
                <c:pt idx="356">
                  <c:v>706</c:v>
                </c:pt>
                <c:pt idx="357">
                  <c:v>707</c:v>
                </c:pt>
                <c:pt idx="358">
                  <c:v>708</c:v>
                </c:pt>
                <c:pt idx="359">
                  <c:v>709</c:v>
                </c:pt>
                <c:pt idx="360">
                  <c:v>710</c:v>
                </c:pt>
                <c:pt idx="361">
                  <c:v>711</c:v>
                </c:pt>
                <c:pt idx="362">
                  <c:v>712</c:v>
                </c:pt>
                <c:pt idx="363">
                  <c:v>713</c:v>
                </c:pt>
                <c:pt idx="364">
                  <c:v>714</c:v>
                </c:pt>
                <c:pt idx="365">
                  <c:v>715</c:v>
                </c:pt>
                <c:pt idx="366">
                  <c:v>716</c:v>
                </c:pt>
                <c:pt idx="367">
                  <c:v>717</c:v>
                </c:pt>
                <c:pt idx="368">
                  <c:v>718</c:v>
                </c:pt>
                <c:pt idx="369">
                  <c:v>719</c:v>
                </c:pt>
                <c:pt idx="370">
                  <c:v>720</c:v>
                </c:pt>
                <c:pt idx="371">
                  <c:v>721</c:v>
                </c:pt>
                <c:pt idx="372">
                  <c:v>722</c:v>
                </c:pt>
                <c:pt idx="373">
                  <c:v>723</c:v>
                </c:pt>
                <c:pt idx="374">
                  <c:v>724</c:v>
                </c:pt>
                <c:pt idx="375">
                  <c:v>725</c:v>
                </c:pt>
                <c:pt idx="376">
                  <c:v>726</c:v>
                </c:pt>
                <c:pt idx="377">
                  <c:v>727</c:v>
                </c:pt>
                <c:pt idx="378">
                  <c:v>728</c:v>
                </c:pt>
                <c:pt idx="379">
                  <c:v>729</c:v>
                </c:pt>
                <c:pt idx="380">
                  <c:v>730</c:v>
                </c:pt>
                <c:pt idx="381">
                  <c:v>731</c:v>
                </c:pt>
                <c:pt idx="382">
                  <c:v>732</c:v>
                </c:pt>
                <c:pt idx="383">
                  <c:v>733</c:v>
                </c:pt>
                <c:pt idx="384">
                  <c:v>734</c:v>
                </c:pt>
                <c:pt idx="385">
                  <c:v>735</c:v>
                </c:pt>
                <c:pt idx="386">
                  <c:v>736</c:v>
                </c:pt>
                <c:pt idx="387">
                  <c:v>737</c:v>
                </c:pt>
                <c:pt idx="388">
                  <c:v>738</c:v>
                </c:pt>
                <c:pt idx="389">
                  <c:v>739</c:v>
                </c:pt>
                <c:pt idx="390">
                  <c:v>740</c:v>
                </c:pt>
                <c:pt idx="391">
                  <c:v>741</c:v>
                </c:pt>
                <c:pt idx="392">
                  <c:v>742</c:v>
                </c:pt>
                <c:pt idx="393">
                  <c:v>743</c:v>
                </c:pt>
                <c:pt idx="394">
                  <c:v>744</c:v>
                </c:pt>
                <c:pt idx="395">
                  <c:v>745</c:v>
                </c:pt>
                <c:pt idx="396">
                  <c:v>746</c:v>
                </c:pt>
                <c:pt idx="397">
                  <c:v>747</c:v>
                </c:pt>
                <c:pt idx="398">
                  <c:v>748</c:v>
                </c:pt>
                <c:pt idx="399">
                  <c:v>749</c:v>
                </c:pt>
                <c:pt idx="400">
                  <c:v>750</c:v>
                </c:pt>
              </c:numCache>
            </c:numRef>
          </c:xVal>
          <c:yVal>
            <c:numRef>
              <c:f>'Final spectra'!$S$5:$S$405</c:f>
              <c:numCache>
                <c:formatCode>0.00</c:formatCode>
                <c:ptCount val="401"/>
                <c:pt idx="0">
                  <c:v>0.82707644765868771</c:v>
                </c:pt>
                <c:pt idx="1">
                  <c:v>0.85289177865247512</c:v>
                </c:pt>
                <c:pt idx="2">
                  <c:v>0.85017229040284759</c:v>
                </c:pt>
                <c:pt idx="3">
                  <c:v>0.86934360873976146</c:v>
                </c:pt>
                <c:pt idx="4">
                  <c:v>0.86318985351699951</c:v>
                </c:pt>
                <c:pt idx="5">
                  <c:v>0.83512018428812751</c:v>
                </c:pt>
                <c:pt idx="6">
                  <c:v>0.85172615420208075</c:v>
                </c:pt>
                <c:pt idx="7">
                  <c:v>0.87062636116085856</c:v>
                </c:pt>
                <c:pt idx="8">
                  <c:v>0.86173476339784194</c:v>
                </c:pt>
                <c:pt idx="9">
                  <c:v>0.8760405640657587</c:v>
                </c:pt>
                <c:pt idx="10">
                  <c:v>0.86070976323113046</c:v>
                </c:pt>
                <c:pt idx="11">
                  <c:v>0.83557624956091781</c:v>
                </c:pt>
                <c:pt idx="12">
                  <c:v>0.88725232267446363</c:v>
                </c:pt>
                <c:pt idx="13">
                  <c:v>0.85199028867994597</c:v>
                </c:pt>
                <c:pt idx="14">
                  <c:v>0.86981979224000616</c:v>
                </c:pt>
                <c:pt idx="15">
                  <c:v>0.87195490124489494</c:v>
                </c:pt>
                <c:pt idx="16">
                  <c:v>0.88449234138455979</c:v>
                </c:pt>
                <c:pt idx="17">
                  <c:v>0.89473306880609915</c:v>
                </c:pt>
                <c:pt idx="18">
                  <c:v>0.88788406575831869</c:v>
                </c:pt>
                <c:pt idx="19">
                  <c:v>0.90218944459948758</c:v>
                </c:pt>
                <c:pt idx="20">
                  <c:v>0.90113467876345477</c:v>
                </c:pt>
                <c:pt idx="21">
                  <c:v>0.87887609577103909</c:v>
                </c:pt>
                <c:pt idx="22">
                  <c:v>0.93254845134088027</c:v>
                </c:pt>
                <c:pt idx="23">
                  <c:v>0.93674444242390553</c:v>
                </c:pt>
                <c:pt idx="24">
                  <c:v>0.95585383839092697</c:v>
                </c:pt>
                <c:pt idx="25">
                  <c:v>0.93408693502886964</c:v>
                </c:pt>
                <c:pt idx="26">
                  <c:v>0.94911469289268657</c:v>
                </c:pt>
                <c:pt idx="27">
                  <c:v>0.97750480798729245</c:v>
                </c:pt>
                <c:pt idx="28">
                  <c:v>0.98075116470074875</c:v>
                </c:pt>
                <c:pt idx="29">
                  <c:v>0.98007364240889405</c:v>
                </c:pt>
                <c:pt idx="30">
                  <c:v>0.99378096846897679</c:v>
                </c:pt>
                <c:pt idx="31">
                  <c:v>0.99435014616664641</c:v>
                </c:pt>
                <c:pt idx="32">
                  <c:v>1.0210879066039713</c:v>
                </c:pt>
                <c:pt idx="33">
                  <c:v>1.0222380275647696</c:v>
                </c:pt>
                <c:pt idx="34">
                  <c:v>1.0237520972910721</c:v>
                </c:pt>
                <c:pt idx="35">
                  <c:v>1.0219081461357682</c:v>
                </c:pt>
                <c:pt idx="36">
                  <c:v>1.0246212578470897</c:v>
                </c:pt>
                <c:pt idx="37">
                  <c:v>1.0313985271970634</c:v>
                </c:pt>
                <c:pt idx="38">
                  <c:v>1.0443782359744471</c:v>
                </c:pt>
                <c:pt idx="39">
                  <c:v>1.0292850912703608</c:v>
                </c:pt>
                <c:pt idx="40">
                  <c:v>1.0409787718479444</c:v>
                </c:pt>
                <c:pt idx="41">
                  <c:v>1.0454453524502536</c:v>
                </c:pt>
                <c:pt idx="42">
                  <c:v>1.0380315322725524</c:v>
                </c:pt>
                <c:pt idx="43">
                  <c:v>1.0544640294941128</c:v>
                </c:pt>
                <c:pt idx="44">
                  <c:v>1.0512947884612129</c:v>
                </c:pt>
                <c:pt idx="45">
                  <c:v>1.0480067586666932</c:v>
                </c:pt>
                <c:pt idx="46">
                  <c:v>1.0530215453802068</c:v>
                </c:pt>
                <c:pt idx="47">
                  <c:v>1.0490372149178173</c:v>
                </c:pt>
                <c:pt idx="48">
                  <c:v>1.0524945590082417</c:v>
                </c:pt>
                <c:pt idx="49">
                  <c:v>1.0460568148189655</c:v>
                </c:pt>
                <c:pt idx="50">
                  <c:v>1.0531987439663224</c:v>
                </c:pt>
                <c:pt idx="51">
                  <c:v>1.0609860866197984</c:v>
                </c:pt>
                <c:pt idx="52">
                  <c:v>1.0674988701194246</c:v>
                </c:pt>
                <c:pt idx="53">
                  <c:v>1.0656645524209041</c:v>
                </c:pt>
                <c:pt idx="54">
                  <c:v>1.0701491100764071</c:v>
                </c:pt>
                <c:pt idx="55">
                  <c:v>1.0771858519370423</c:v>
                </c:pt>
                <c:pt idx="56">
                  <c:v>1.1006625781668318</c:v>
                </c:pt>
                <c:pt idx="57">
                  <c:v>1.1004661621225955</c:v>
                </c:pt>
                <c:pt idx="58">
                  <c:v>1.12030059042653</c:v>
                </c:pt>
                <c:pt idx="59">
                  <c:v>1.1450581552664507</c:v>
                </c:pt>
                <c:pt idx="60">
                  <c:v>1.1453197773850698</c:v>
                </c:pt>
                <c:pt idx="61">
                  <c:v>1.1667324120291362</c:v>
                </c:pt>
                <c:pt idx="62">
                  <c:v>1.1872678190753501</c:v>
                </c:pt>
                <c:pt idx="63">
                  <c:v>1.204909791786881</c:v>
                </c:pt>
                <c:pt idx="64">
                  <c:v>1.2218631849917054</c:v>
                </c:pt>
                <c:pt idx="65">
                  <c:v>1.2445892083482779</c:v>
                </c:pt>
                <c:pt idx="66">
                  <c:v>1.2520986426211695</c:v>
                </c:pt>
                <c:pt idx="67">
                  <c:v>1.2722551956759447</c:v>
                </c:pt>
                <c:pt idx="68">
                  <c:v>1.2810666411989562</c:v>
                </c:pt>
                <c:pt idx="69">
                  <c:v>1.2958199805307418</c:v>
                </c:pt>
                <c:pt idx="70">
                  <c:v>1.2914164990285015</c:v>
                </c:pt>
                <c:pt idx="71">
                  <c:v>1.3025944442456505</c:v>
                </c:pt>
                <c:pt idx="72">
                  <c:v>1.3103765574070487</c:v>
                </c:pt>
                <c:pt idx="73">
                  <c:v>1.3134152670645083</c:v>
                </c:pt>
                <c:pt idx="74">
                  <c:v>1.3102584760480356</c:v>
                </c:pt>
                <c:pt idx="75">
                  <c:v>1.3122596706465912</c:v>
                </c:pt>
                <c:pt idx="76">
                  <c:v>1.3207465275658603</c:v>
                </c:pt>
                <c:pt idx="77">
                  <c:v>1.3210355682190011</c:v>
                </c:pt>
                <c:pt idx="78">
                  <c:v>1.3341434349429042</c:v>
                </c:pt>
                <c:pt idx="79">
                  <c:v>1.3408989022553459</c:v>
                </c:pt>
                <c:pt idx="80">
                  <c:v>1.3478325418864701</c:v>
                </c:pt>
                <c:pt idx="81">
                  <c:v>1.3671077132029816</c:v>
                </c:pt>
                <c:pt idx="82">
                  <c:v>1.3764500777013391</c:v>
                </c:pt>
                <c:pt idx="83">
                  <c:v>1.3894704506883551</c:v>
                </c:pt>
                <c:pt idx="84">
                  <c:v>1.40584668165043</c:v>
                </c:pt>
                <c:pt idx="85">
                  <c:v>1.4300355341101476</c:v>
                </c:pt>
                <c:pt idx="86">
                  <c:v>1.4476514937742975</c:v>
                </c:pt>
                <c:pt idx="87">
                  <c:v>1.4655571428717389</c:v>
                </c:pt>
                <c:pt idx="88">
                  <c:v>1.4735733312277666</c:v>
                </c:pt>
                <c:pt idx="89">
                  <c:v>1.4845371997682459</c:v>
                </c:pt>
                <c:pt idx="90">
                  <c:v>1.504258776742706</c:v>
                </c:pt>
                <c:pt idx="91">
                  <c:v>1.4980877023978945</c:v>
                </c:pt>
                <c:pt idx="92">
                  <c:v>1.498954320443993</c:v>
                </c:pt>
                <c:pt idx="93">
                  <c:v>1.4851188183877251</c:v>
                </c:pt>
                <c:pt idx="94">
                  <c:v>1.4710114699220382</c:v>
                </c:pt>
                <c:pt idx="95">
                  <c:v>1.4436758659158662</c:v>
                </c:pt>
                <c:pt idx="96">
                  <c:v>1.4273526765533944</c:v>
                </c:pt>
                <c:pt idx="97">
                  <c:v>1.385708671994631</c:v>
                </c:pt>
                <c:pt idx="98">
                  <c:v>1.3436367557916966</c:v>
                </c:pt>
                <c:pt idx="99">
                  <c:v>1.308707390477265</c:v>
                </c:pt>
                <c:pt idx="100">
                  <c:v>1.26486419827999</c:v>
                </c:pt>
                <c:pt idx="101">
                  <c:v>1.2160061873543984</c:v>
                </c:pt>
                <c:pt idx="102">
                  <c:v>1.1685438520888893</c:v>
                </c:pt>
                <c:pt idx="103">
                  <c:v>1.1290191146577189</c:v>
                </c:pt>
                <c:pt idx="104">
                  <c:v>1.0942925320081924</c:v>
                </c:pt>
                <c:pt idx="105">
                  <c:v>1.0557104760310236</c:v>
                </c:pt>
                <c:pt idx="106">
                  <c:v>1.027293467531726</c:v>
                </c:pt>
                <c:pt idx="107">
                  <c:v>0.998383383138295</c:v>
                </c:pt>
                <c:pt idx="108">
                  <c:v>0.96868742414084441</c:v>
                </c:pt>
                <c:pt idx="109">
                  <c:v>0.94958034423592386</c:v>
                </c:pt>
                <c:pt idx="110">
                  <c:v>0.92870306338385389</c:v>
                </c:pt>
                <c:pt idx="111">
                  <c:v>0.90973022846631424</c:v>
                </c:pt>
                <c:pt idx="112">
                  <c:v>0.8988319275222838</c:v>
                </c:pt>
                <c:pt idx="113">
                  <c:v>0.88690908280572578</c:v>
                </c:pt>
                <c:pt idx="114">
                  <c:v>0.87810248079476705</c:v>
                </c:pt>
                <c:pt idx="115">
                  <c:v>0.87019133279462457</c:v>
                </c:pt>
                <c:pt idx="116">
                  <c:v>0.8576326996564807</c:v>
                </c:pt>
                <c:pt idx="117">
                  <c:v>0.8513761110432726</c:v>
                </c:pt>
                <c:pt idx="118">
                  <c:v>0.84176448191855657</c:v>
                </c:pt>
                <c:pt idx="119">
                  <c:v>0.84339468875132972</c:v>
                </c:pt>
                <c:pt idx="120">
                  <c:v>0.83111812304023525</c:v>
                </c:pt>
                <c:pt idx="121">
                  <c:v>0.82187665657234799</c:v>
                </c:pt>
                <c:pt idx="122">
                  <c:v>0.81595706896762843</c:v>
                </c:pt>
                <c:pt idx="123">
                  <c:v>0.80854639702387276</c:v>
                </c:pt>
                <c:pt idx="124">
                  <c:v>0.80337916873752979</c:v>
                </c:pt>
                <c:pt idx="125">
                  <c:v>0.79525497766275555</c:v>
                </c:pt>
                <c:pt idx="126">
                  <c:v>0.79207261478686042</c:v>
                </c:pt>
                <c:pt idx="127">
                  <c:v>0.78659136961524734</c:v>
                </c:pt>
                <c:pt idx="128">
                  <c:v>0.78606265817513599</c:v>
                </c:pt>
                <c:pt idx="129">
                  <c:v>0.7780351604174861</c:v>
                </c:pt>
                <c:pt idx="130">
                  <c:v>0.77671482721983953</c:v>
                </c:pt>
                <c:pt idx="131">
                  <c:v>0.77447373545545528</c:v>
                </c:pt>
                <c:pt idx="132">
                  <c:v>0.7732852436049924</c:v>
                </c:pt>
                <c:pt idx="133">
                  <c:v>0.77049262376069461</c:v>
                </c:pt>
                <c:pt idx="134">
                  <c:v>0.77160031219654279</c:v>
                </c:pt>
                <c:pt idx="135">
                  <c:v>0.77110852091027682</c:v>
                </c:pt>
                <c:pt idx="136">
                  <c:v>0.76899551074226802</c:v>
                </c:pt>
                <c:pt idx="137">
                  <c:v>0.76994781515235056</c:v>
                </c:pt>
                <c:pt idx="138">
                  <c:v>0.76784682143441541</c:v>
                </c:pt>
                <c:pt idx="139">
                  <c:v>0.7718828434920656</c:v>
                </c:pt>
                <c:pt idx="140">
                  <c:v>0.77206775325728083</c:v>
                </c:pt>
                <c:pt idx="141">
                  <c:v>0.77174384283018682</c:v>
                </c:pt>
                <c:pt idx="142">
                  <c:v>0.77136489598014002</c:v>
                </c:pt>
                <c:pt idx="143">
                  <c:v>0.77198017481201375</c:v>
                </c:pt>
                <c:pt idx="144">
                  <c:v>0.77182297783833798</c:v>
                </c:pt>
                <c:pt idx="145">
                  <c:v>0.77084862803737253</c:v>
                </c:pt>
                <c:pt idx="146">
                  <c:v>0.76873426843298842</c:v>
                </c:pt>
                <c:pt idx="147">
                  <c:v>0.76831877918468927</c:v>
                </c:pt>
                <c:pt idx="148">
                  <c:v>0.76673756273082561</c:v>
                </c:pt>
                <c:pt idx="149">
                  <c:v>0.7638617763208545</c:v>
                </c:pt>
                <c:pt idx="150">
                  <c:v>0.76038820261534623</c:v>
                </c:pt>
                <c:pt idx="151">
                  <c:v>0.75794243760971325</c:v>
                </c:pt>
                <c:pt idx="152">
                  <c:v>0.75329534390966291</c:v>
                </c:pt>
                <c:pt idx="153">
                  <c:v>0.74906434976876979</c:v>
                </c:pt>
                <c:pt idx="154">
                  <c:v>0.74552794883022455</c:v>
                </c:pt>
                <c:pt idx="155">
                  <c:v>0.7420319558809203</c:v>
                </c:pt>
                <c:pt idx="156">
                  <c:v>0.73666258363914872</c:v>
                </c:pt>
                <c:pt idx="157">
                  <c:v>0.73110899788744066</c:v>
                </c:pt>
                <c:pt idx="158">
                  <c:v>0.72585128429891532</c:v>
                </c:pt>
                <c:pt idx="159">
                  <c:v>0.72187560692421271</c:v>
                </c:pt>
                <c:pt idx="160">
                  <c:v>0.71895004947808649</c:v>
                </c:pt>
                <c:pt idx="161">
                  <c:v>0.71609225068789761</c:v>
                </c:pt>
                <c:pt idx="162">
                  <c:v>0.71345027850344744</c:v>
                </c:pt>
                <c:pt idx="163">
                  <c:v>0.71161669377202341</c:v>
                </c:pt>
                <c:pt idx="164">
                  <c:v>0.71029352500154563</c:v>
                </c:pt>
                <c:pt idx="165">
                  <c:v>0.70867302004551636</c:v>
                </c:pt>
                <c:pt idx="166">
                  <c:v>0.70762502531501403</c:v>
                </c:pt>
                <c:pt idx="167">
                  <c:v>0.70717465836084525</c:v>
                </c:pt>
                <c:pt idx="168">
                  <c:v>0.70705725931978236</c:v>
                </c:pt>
                <c:pt idx="169">
                  <c:v>0.70756850862097698</c:v>
                </c:pt>
                <c:pt idx="170">
                  <c:v>0.70890249919196657</c:v>
                </c:pt>
                <c:pt idx="171">
                  <c:v>0.70834152015332963</c:v>
                </c:pt>
                <c:pt idx="172">
                  <c:v>0.70953279302136052</c:v>
                </c:pt>
                <c:pt idx="173">
                  <c:v>0.71053588427312719</c:v>
                </c:pt>
                <c:pt idx="174">
                  <c:v>0.71218940984669155</c:v>
                </c:pt>
                <c:pt idx="175">
                  <c:v>0.71364171048667657</c:v>
                </c:pt>
                <c:pt idx="176">
                  <c:v>0.71533416007063055</c:v>
                </c:pt>
                <c:pt idx="177">
                  <c:v>0.71659602501619923</c:v>
                </c:pt>
                <c:pt idx="178">
                  <c:v>0.71782106419206648</c:v>
                </c:pt>
                <c:pt idx="179">
                  <c:v>0.71883679593515237</c:v>
                </c:pt>
                <c:pt idx="180">
                  <c:v>0.72035336947631001</c:v>
                </c:pt>
                <c:pt idx="181">
                  <c:v>0.720947172842901</c:v>
                </c:pt>
                <c:pt idx="182">
                  <c:v>0.72217771959184418</c:v>
                </c:pt>
                <c:pt idx="183">
                  <c:v>0.72173108741789604</c:v>
                </c:pt>
                <c:pt idx="184">
                  <c:v>0.72279548180858488</c:v>
                </c:pt>
                <c:pt idx="185">
                  <c:v>0.72419633789637838</c:v>
                </c:pt>
                <c:pt idx="186">
                  <c:v>0.7244682989286737</c:v>
                </c:pt>
                <c:pt idx="187">
                  <c:v>0.72523621484136902</c:v>
                </c:pt>
                <c:pt idx="188">
                  <c:v>0.72815238749871236</c:v>
                </c:pt>
                <c:pt idx="189">
                  <c:v>0.72789353217689101</c:v>
                </c:pt>
                <c:pt idx="190">
                  <c:v>0.73044884416829103</c:v>
                </c:pt>
                <c:pt idx="191">
                  <c:v>0.73295869653091628</c:v>
                </c:pt>
                <c:pt idx="192">
                  <c:v>0.73530083451697503</c:v>
                </c:pt>
                <c:pt idx="193">
                  <c:v>0.73692275081945957</c:v>
                </c:pt>
                <c:pt idx="194">
                  <c:v>0.74052646243098241</c:v>
                </c:pt>
                <c:pt idx="195">
                  <c:v>0.74418559053092892</c:v>
                </c:pt>
                <c:pt idx="196">
                  <c:v>0.74800047817827997</c:v>
                </c:pt>
                <c:pt idx="197">
                  <c:v>0.75296588810869225</c:v>
                </c:pt>
                <c:pt idx="198">
                  <c:v>0.75844804782494402</c:v>
                </c:pt>
                <c:pt idx="199">
                  <c:v>0.7648596544565579</c:v>
                </c:pt>
                <c:pt idx="200">
                  <c:v>0.77284440328566306</c:v>
                </c:pt>
                <c:pt idx="201">
                  <c:v>0.78030484074665385</c:v>
                </c:pt>
                <c:pt idx="202">
                  <c:v>0.78833770686223226</c:v>
                </c:pt>
                <c:pt idx="203">
                  <c:v>0.79823033803494969</c:v>
                </c:pt>
                <c:pt idx="204">
                  <c:v>0.80883143583478367</c:v>
                </c:pt>
                <c:pt idx="205">
                  <c:v>0.82004617011572811</c:v>
                </c:pt>
                <c:pt idx="206">
                  <c:v>0.83297371207233895</c:v>
                </c:pt>
                <c:pt idx="207">
                  <c:v>0.84655378933574854</c:v>
                </c:pt>
                <c:pt idx="208">
                  <c:v>0.85974302069673858</c:v>
                </c:pt>
                <c:pt idx="209">
                  <c:v>0.87463407698496198</c:v>
                </c:pt>
                <c:pt idx="210">
                  <c:v>0.88974901845420973</c:v>
                </c:pt>
                <c:pt idx="211">
                  <c:v>0.9042717427775977</c:v>
                </c:pt>
                <c:pt idx="212">
                  <c:v>0.91826173421160417</c:v>
                </c:pt>
                <c:pt idx="213">
                  <c:v>0.9341514294968053</c:v>
                </c:pt>
                <c:pt idx="214">
                  <c:v>0.94847038580296728</c:v>
                </c:pt>
                <c:pt idx="215">
                  <c:v>0.96258148715427383</c:v>
                </c:pt>
                <c:pt idx="216">
                  <c:v>0.97650899493768994</c:v>
                </c:pt>
                <c:pt idx="217">
                  <c:v>0.98840945038946193</c:v>
                </c:pt>
                <c:pt idx="218">
                  <c:v>0.99981045545759373</c:v>
                </c:pt>
                <c:pt idx="219">
                  <c:v>1.0126262890802316</c:v>
                </c:pt>
                <c:pt idx="220">
                  <c:v>1.0235039423898851</c:v>
                </c:pt>
                <c:pt idx="221">
                  <c:v>1.0324618521758619</c:v>
                </c:pt>
                <c:pt idx="222">
                  <c:v>1.0419079658745234</c:v>
                </c:pt>
                <c:pt idx="223">
                  <c:v>1.0463003139257663</c:v>
                </c:pt>
                <c:pt idx="224">
                  <c:v>1.0470110959968175</c:v>
                </c:pt>
                <c:pt idx="225">
                  <c:v>1.0450578852369736</c:v>
                </c:pt>
                <c:pt idx="226">
                  <c:v>1.0365685530466913</c:v>
                </c:pt>
                <c:pt idx="227">
                  <c:v>1.0224377275660261</c:v>
                </c:pt>
                <c:pt idx="228">
                  <c:v>1.002754388221025</c:v>
                </c:pt>
                <c:pt idx="229">
                  <c:v>0.97889214163270211</c:v>
                </c:pt>
                <c:pt idx="230">
                  <c:v>0.95216886714190252</c:v>
                </c:pt>
                <c:pt idx="231">
                  <c:v>0.92155272266930266</c:v>
                </c:pt>
                <c:pt idx="232">
                  <c:v>0.8900894435610941</c:v>
                </c:pt>
                <c:pt idx="233">
                  <c:v>0.85580671221633053</c:v>
                </c:pt>
                <c:pt idx="234">
                  <c:v>0.82086613217922688</c:v>
                </c:pt>
                <c:pt idx="235">
                  <c:v>0.78863177186935363</c:v>
                </c:pt>
                <c:pt idx="236">
                  <c:v>0.75699329650104652</c:v>
                </c:pt>
                <c:pt idx="237">
                  <c:v>0.73042348952013836</c:v>
                </c:pt>
                <c:pt idx="238">
                  <c:v>0.70649300465035259</c:v>
                </c:pt>
                <c:pt idx="239">
                  <c:v>0.68457055595344674</c:v>
                </c:pt>
                <c:pt idx="240">
                  <c:v>0.66647918075407597</c:v>
                </c:pt>
                <c:pt idx="241">
                  <c:v>0.65125180719683395</c:v>
                </c:pt>
                <c:pt idx="242">
                  <c:v>0.63770904570511777</c:v>
                </c:pt>
                <c:pt idx="243">
                  <c:v>0.62740545624293953</c:v>
                </c:pt>
                <c:pt idx="244">
                  <c:v>0.61920463904360878</c:v>
                </c:pt>
                <c:pt idx="245">
                  <c:v>0.61251512983712209</c:v>
                </c:pt>
                <c:pt idx="246">
                  <c:v>0.60744446994416257</c:v>
                </c:pt>
                <c:pt idx="247">
                  <c:v>0.60428017278499502</c:v>
                </c:pt>
                <c:pt idx="248">
                  <c:v>0.60054687489964298</c:v>
                </c:pt>
                <c:pt idx="249">
                  <c:v>0.59843076060224265</c:v>
                </c:pt>
                <c:pt idx="250">
                  <c:v>0.59704639293925499</c:v>
                </c:pt>
                <c:pt idx="251">
                  <c:v>0.59584431250966485</c:v>
                </c:pt>
                <c:pt idx="252">
                  <c:v>0.59699613762776749</c:v>
                </c:pt>
                <c:pt idx="253">
                  <c:v>0.59833497527467572</c:v>
                </c:pt>
                <c:pt idx="254">
                  <c:v>0.59954406587693365</c:v>
                </c:pt>
                <c:pt idx="255">
                  <c:v>0.60225011631669256</c:v>
                </c:pt>
                <c:pt idx="256">
                  <c:v>0.60577295335736248</c:v>
                </c:pt>
                <c:pt idx="257">
                  <c:v>0.6090461313587503</c:v>
                </c:pt>
                <c:pt idx="258">
                  <c:v>0.61279556841276972</c:v>
                </c:pt>
                <c:pt idx="259">
                  <c:v>0.61611962715490576</c:v>
                </c:pt>
                <c:pt idx="260">
                  <c:v>0.62072806677699</c:v>
                </c:pt>
                <c:pt idx="261">
                  <c:v>0.6264718043552876</c:v>
                </c:pt>
                <c:pt idx="262">
                  <c:v>0.63163496600308522</c:v>
                </c:pt>
                <c:pt idx="263">
                  <c:v>0.63638606644683304</c:v>
                </c:pt>
                <c:pt idx="264">
                  <c:v>0.64207635246922301</c:v>
                </c:pt>
                <c:pt idx="265">
                  <c:v>0.64731667411570992</c:v>
                </c:pt>
                <c:pt idx="266">
                  <c:v>0.65299957343114334</c:v>
                </c:pt>
                <c:pt idx="267">
                  <c:v>0.6578362544363322</c:v>
                </c:pt>
                <c:pt idx="268">
                  <c:v>0.66294233423180793</c:v>
                </c:pt>
                <c:pt idx="269">
                  <c:v>0.66727393920197797</c:v>
                </c:pt>
                <c:pt idx="270">
                  <c:v>0.67048578914225965</c:v>
                </c:pt>
                <c:pt idx="271">
                  <c:v>0.67424863901048893</c:v>
                </c:pt>
                <c:pt idx="272">
                  <c:v>0.67694870702341603</c:v>
                </c:pt>
                <c:pt idx="273">
                  <c:v>0.67874870434900325</c:v>
                </c:pt>
                <c:pt idx="274">
                  <c:v>0.68029702839880546</c:v>
                </c:pt>
                <c:pt idx="275">
                  <c:v>0.68143126610209492</c:v>
                </c:pt>
                <c:pt idx="276">
                  <c:v>0.6828446462622686</c:v>
                </c:pt>
                <c:pt idx="277">
                  <c:v>0.6825666934726099</c:v>
                </c:pt>
                <c:pt idx="278">
                  <c:v>0.68251835926458382</c:v>
                </c:pt>
                <c:pt idx="279">
                  <c:v>0.68228362518021179</c:v>
                </c:pt>
                <c:pt idx="280">
                  <c:v>0.68072670315624639</c:v>
                </c:pt>
                <c:pt idx="281">
                  <c:v>0.68008188725872443</c:v>
                </c:pt>
                <c:pt idx="282">
                  <c:v>0.67716284509652414</c:v>
                </c:pt>
                <c:pt idx="283">
                  <c:v>0.67361878810120479</c:v>
                </c:pt>
                <c:pt idx="284">
                  <c:v>0.66881303501831968</c:v>
                </c:pt>
                <c:pt idx="285">
                  <c:v>0.66486347283964853</c:v>
                </c:pt>
                <c:pt idx="286">
                  <c:v>0.65983383018735231</c:v>
                </c:pt>
                <c:pt idx="287">
                  <c:v>0.65431876860270188</c:v>
                </c:pt>
                <c:pt idx="288">
                  <c:v>0.64731929526658338</c:v>
                </c:pt>
                <c:pt idx="289">
                  <c:v>0.64039083798596053</c:v>
                </c:pt>
                <c:pt idx="290">
                  <c:v>0.6332326454388556</c:v>
                </c:pt>
                <c:pt idx="291">
                  <c:v>0.62371275668477122</c:v>
                </c:pt>
                <c:pt idx="292">
                  <c:v>0.6147411356513629</c:v>
                </c:pt>
                <c:pt idx="293">
                  <c:v>0.60649551777657607</c:v>
                </c:pt>
                <c:pt idx="294">
                  <c:v>0.59833383365250392</c:v>
                </c:pt>
                <c:pt idx="295">
                  <c:v>0.58982851276475023</c:v>
                </c:pt>
                <c:pt idx="296">
                  <c:v>0.58263786978728715</c:v>
                </c:pt>
                <c:pt idx="297">
                  <c:v>0.57641369178513835</c:v>
                </c:pt>
                <c:pt idx="298">
                  <c:v>0.57175362912982275</c:v>
                </c:pt>
                <c:pt idx="299">
                  <c:v>0.56769951778778538</c:v>
                </c:pt>
                <c:pt idx="300">
                  <c:v>0.56470743764233777</c:v>
                </c:pt>
                <c:pt idx="301">
                  <c:v>0.56251008113732182</c:v>
                </c:pt>
                <c:pt idx="302">
                  <c:v>0.56185733540122196</c:v>
                </c:pt>
                <c:pt idx="303">
                  <c:v>0.56153619307128233</c:v>
                </c:pt>
                <c:pt idx="304">
                  <c:v>0.56239191183508064</c:v>
                </c:pt>
                <c:pt idx="305">
                  <c:v>0.56545386184397262</c:v>
                </c:pt>
                <c:pt idx="306">
                  <c:v>0.56918386721542547</c:v>
                </c:pt>
                <c:pt idx="307">
                  <c:v>0.57475398553072043</c:v>
                </c:pt>
                <c:pt idx="308">
                  <c:v>0.58221570431291225</c:v>
                </c:pt>
                <c:pt idx="309">
                  <c:v>0.59168736458828164</c:v>
                </c:pt>
                <c:pt idx="310">
                  <c:v>0.60299388645762531</c:v>
                </c:pt>
                <c:pt idx="311">
                  <c:v>0.61665792373791661</c:v>
                </c:pt>
                <c:pt idx="312">
                  <c:v>0.63300224956604456</c:v>
                </c:pt>
                <c:pt idx="313">
                  <c:v>0.65119328881308225</c:v>
                </c:pt>
                <c:pt idx="314">
                  <c:v>0.6711583731225631</c:v>
                </c:pt>
                <c:pt idx="315">
                  <c:v>0.69329033465157153</c:v>
                </c:pt>
                <c:pt idx="316">
                  <c:v>0.71675270237114885</c:v>
                </c:pt>
                <c:pt idx="317">
                  <c:v>0.74141134017989108</c:v>
                </c:pt>
                <c:pt idx="318">
                  <c:v>0.76663076538650055</c:v>
                </c:pt>
                <c:pt idx="319">
                  <c:v>0.79443022974386368</c:v>
                </c:pt>
                <c:pt idx="320">
                  <c:v>0.82023031350123432</c:v>
                </c:pt>
                <c:pt idx="321">
                  <c:v>0.84507366319937416</c:v>
                </c:pt>
                <c:pt idx="322">
                  <c:v>0.86780731652519927</c:v>
                </c:pt>
                <c:pt idx="323">
                  <c:v>0.88887806977215011</c:v>
                </c:pt>
                <c:pt idx="324">
                  <c:v>0.90685350336594994</c:v>
                </c:pt>
                <c:pt idx="325">
                  <c:v>0.92414855220681025</c:v>
                </c:pt>
                <c:pt idx="326">
                  <c:v>0.94052654881282183</c:v>
                </c:pt>
                <c:pt idx="327">
                  <c:v>0.95462182853018573</c:v>
                </c:pt>
                <c:pt idx="328">
                  <c:v>0.96828365114412696</c:v>
                </c:pt>
                <c:pt idx="329">
                  <c:v>0.98055737696572176</c:v>
                </c:pt>
                <c:pt idx="330">
                  <c:v>0.99002363021015127</c:v>
                </c:pt>
                <c:pt idx="331">
                  <c:v>0.99729510105237151</c:v>
                </c:pt>
                <c:pt idx="332">
                  <c:v>1</c:v>
                </c:pt>
                <c:pt idx="333">
                  <c:v>0.99846463388748707</c:v>
                </c:pt>
                <c:pt idx="334">
                  <c:v>0.99107296764036446</c:v>
                </c:pt>
                <c:pt idx="335">
                  <c:v>0.97762245745459786</c:v>
                </c:pt>
                <c:pt idx="336">
                  <c:v>0.95834871122309351</c:v>
                </c:pt>
                <c:pt idx="337">
                  <c:v>0.93258756761064387</c:v>
                </c:pt>
                <c:pt idx="338">
                  <c:v>0.90128775569920849</c:v>
                </c:pt>
                <c:pt idx="339">
                  <c:v>0.8662750246251637</c:v>
                </c:pt>
                <c:pt idx="340">
                  <c:v>0.8284824350283353</c:v>
                </c:pt>
                <c:pt idx="341">
                  <c:v>0.78774065310859553</c:v>
                </c:pt>
                <c:pt idx="342">
                  <c:v>0.7447371848178046</c:v>
                </c:pt>
                <c:pt idx="343">
                  <c:v>0.70129588215881622</c:v>
                </c:pt>
                <c:pt idx="344">
                  <c:v>0.65801632284813527</c:v>
                </c:pt>
                <c:pt idx="345">
                  <c:v>0.61259483532899039</c:v>
                </c:pt>
                <c:pt idx="346">
                  <c:v>0.56667695308514665</c:v>
                </c:pt>
                <c:pt idx="347">
                  <c:v>0.52397243157341566</c:v>
                </c:pt>
                <c:pt idx="348">
                  <c:v>0.48395805814851112</c:v>
                </c:pt>
                <c:pt idx="349">
                  <c:v>0.44767487478314483</c:v>
                </c:pt>
                <c:pt idx="350">
                  <c:v>0.41655467781174416</c:v>
                </c:pt>
                <c:pt idx="351">
                  <c:v>0.38604337810095041</c:v>
                </c:pt>
                <c:pt idx="352">
                  <c:v>0.36021356159889983</c:v>
                </c:pt>
                <c:pt idx="353">
                  <c:v>0.33697915478657225</c:v>
                </c:pt>
                <c:pt idx="354">
                  <c:v>0.31752817299506703</c:v>
                </c:pt>
                <c:pt idx="355">
                  <c:v>0.29946190622022373</c:v>
                </c:pt>
                <c:pt idx="356">
                  <c:v>0.28263576724119444</c:v>
                </c:pt>
                <c:pt idx="357">
                  <c:v>0.26695551200355866</c:v>
                </c:pt>
                <c:pt idx="358">
                  <c:v>0.253885513234617</c:v>
                </c:pt>
                <c:pt idx="359">
                  <c:v>0.2410648004159148</c:v>
                </c:pt>
                <c:pt idx="360">
                  <c:v>0.22711363667800571</c:v>
                </c:pt>
                <c:pt idx="361">
                  <c:v>0.21405843936031047</c:v>
                </c:pt>
                <c:pt idx="362">
                  <c:v>0.20072468116330758</c:v>
                </c:pt>
                <c:pt idx="363">
                  <c:v>0.18866243492328436</c:v>
                </c:pt>
                <c:pt idx="364">
                  <c:v>0.17802877801977424</c:v>
                </c:pt>
                <c:pt idx="365">
                  <c:v>0.16699462213091967</c:v>
                </c:pt>
                <c:pt idx="366">
                  <c:v>0.15702120755563587</c:v>
                </c:pt>
                <c:pt idx="367">
                  <c:v>0.14750931559828848</c:v>
                </c:pt>
                <c:pt idx="368">
                  <c:v>0.13922215645175737</c:v>
                </c:pt>
                <c:pt idx="369">
                  <c:v>0.13069800427474534</c:v>
                </c:pt>
                <c:pt idx="370">
                  <c:v>0.12303307151284693</c:v>
                </c:pt>
                <c:pt idx="371">
                  <c:v>0.11557277545972552</c:v>
                </c:pt>
                <c:pt idx="372">
                  <c:v>0.10881905251988078</c:v>
                </c:pt>
                <c:pt idx="373">
                  <c:v>0.1025066651990668</c:v>
                </c:pt>
                <c:pt idx="374">
                  <c:v>9.5294073746446536E-2</c:v>
                </c:pt>
                <c:pt idx="375">
                  <c:v>8.9146061939060606E-2</c:v>
                </c:pt>
                <c:pt idx="376">
                  <c:v>8.3241034906338038E-2</c:v>
                </c:pt>
                <c:pt idx="377">
                  <c:v>7.6885622046196131E-2</c:v>
                </c:pt>
                <c:pt idx="378">
                  <c:v>7.1707257740583091E-2</c:v>
                </c:pt>
                <c:pt idx="379">
                  <c:v>6.7063861085149584E-2</c:v>
                </c:pt>
                <c:pt idx="380">
                  <c:v>6.2546719683784599E-2</c:v>
                </c:pt>
                <c:pt idx="381">
                  <c:v>5.7037361558664859E-2</c:v>
                </c:pt>
                <c:pt idx="382">
                  <c:v>5.3035514115515839E-2</c:v>
                </c:pt>
                <c:pt idx="383">
                  <c:v>4.9914444495825001E-2</c:v>
                </c:pt>
                <c:pt idx="384">
                  <c:v>4.5550787270128706E-2</c:v>
                </c:pt>
                <c:pt idx="385">
                  <c:v>4.1607503337819741E-2</c:v>
                </c:pt>
                <c:pt idx="386">
                  <c:v>3.8740860157122803E-2</c:v>
                </c:pt>
                <c:pt idx="387">
                  <c:v>3.4794632967335329E-2</c:v>
                </c:pt>
                <c:pt idx="388">
                  <c:v>3.1634021339557866E-2</c:v>
                </c:pt>
                <c:pt idx="389">
                  <c:v>2.8125661625554268E-2</c:v>
                </c:pt>
                <c:pt idx="390">
                  <c:v>2.5441963876037532E-2</c:v>
                </c:pt>
                <c:pt idx="391">
                  <c:v>2.1717063635237111E-2</c:v>
                </c:pt>
                <c:pt idx="392">
                  <c:v>1.8970861551938355E-2</c:v>
                </c:pt>
                <c:pt idx="393">
                  <c:v>1.65708322018711E-2</c:v>
                </c:pt>
                <c:pt idx="394">
                  <c:v>1.40433138687499E-2</c:v>
                </c:pt>
                <c:pt idx="395">
                  <c:v>1.0873004091153255E-2</c:v>
                </c:pt>
                <c:pt idx="396">
                  <c:v>9.2107130735133002E-3</c:v>
                </c:pt>
                <c:pt idx="397">
                  <c:v>6.806406937406936E-3</c:v>
                </c:pt>
                <c:pt idx="398">
                  <c:v>4.4843307094538836E-3</c:v>
                </c:pt>
                <c:pt idx="399">
                  <c:v>2.6662843393915449E-3</c:v>
                </c:pt>
                <c:pt idx="4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8C3D-496C-AB69-2A7B3EED459E}"/>
            </c:ext>
          </c:extLst>
        </c:ser>
        <c:ser>
          <c:idx val="5"/>
          <c:order val="5"/>
          <c:tx>
            <c:strRef>
              <c:f>'Final spectra'!$T$4</c:f>
              <c:strCache>
                <c:ptCount val="1"/>
                <c:pt idx="0">
                  <c:v>596 nm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'Final spectra'!$B$5:$B$405</c:f>
              <c:numCache>
                <c:formatCode>General</c:formatCode>
                <c:ptCount val="401"/>
                <c:pt idx="0">
                  <c:v>350</c:v>
                </c:pt>
                <c:pt idx="1">
                  <c:v>351</c:v>
                </c:pt>
                <c:pt idx="2">
                  <c:v>352</c:v>
                </c:pt>
                <c:pt idx="3">
                  <c:v>353</c:v>
                </c:pt>
                <c:pt idx="4">
                  <c:v>354</c:v>
                </c:pt>
                <c:pt idx="5">
                  <c:v>355</c:v>
                </c:pt>
                <c:pt idx="6">
                  <c:v>356</c:v>
                </c:pt>
                <c:pt idx="7">
                  <c:v>357</c:v>
                </c:pt>
                <c:pt idx="8">
                  <c:v>358</c:v>
                </c:pt>
                <c:pt idx="9">
                  <c:v>359</c:v>
                </c:pt>
                <c:pt idx="10">
                  <c:v>360</c:v>
                </c:pt>
                <c:pt idx="11">
                  <c:v>361</c:v>
                </c:pt>
                <c:pt idx="12">
                  <c:v>362</c:v>
                </c:pt>
                <c:pt idx="13">
                  <c:v>363</c:v>
                </c:pt>
                <c:pt idx="14">
                  <c:v>364</c:v>
                </c:pt>
                <c:pt idx="15">
                  <c:v>365</c:v>
                </c:pt>
                <c:pt idx="16">
                  <c:v>366</c:v>
                </c:pt>
                <c:pt idx="17">
                  <c:v>367</c:v>
                </c:pt>
                <c:pt idx="18">
                  <c:v>368</c:v>
                </c:pt>
                <c:pt idx="19">
                  <c:v>369</c:v>
                </c:pt>
                <c:pt idx="20">
                  <c:v>370</c:v>
                </c:pt>
                <c:pt idx="21">
                  <c:v>371</c:v>
                </c:pt>
                <c:pt idx="22">
                  <c:v>372</c:v>
                </c:pt>
                <c:pt idx="23">
                  <c:v>373</c:v>
                </c:pt>
                <c:pt idx="24">
                  <c:v>374</c:v>
                </c:pt>
                <c:pt idx="25">
                  <c:v>375</c:v>
                </c:pt>
                <c:pt idx="26">
                  <c:v>376</c:v>
                </c:pt>
                <c:pt idx="27">
                  <c:v>377</c:v>
                </c:pt>
                <c:pt idx="28">
                  <c:v>378</c:v>
                </c:pt>
                <c:pt idx="29">
                  <c:v>379</c:v>
                </c:pt>
                <c:pt idx="30">
                  <c:v>380</c:v>
                </c:pt>
                <c:pt idx="31">
                  <c:v>381</c:v>
                </c:pt>
                <c:pt idx="32">
                  <c:v>382</c:v>
                </c:pt>
                <c:pt idx="33">
                  <c:v>383</c:v>
                </c:pt>
                <c:pt idx="34">
                  <c:v>384</c:v>
                </c:pt>
                <c:pt idx="35">
                  <c:v>385</c:v>
                </c:pt>
                <c:pt idx="36">
                  <c:v>386</c:v>
                </c:pt>
                <c:pt idx="37">
                  <c:v>387</c:v>
                </c:pt>
                <c:pt idx="38">
                  <c:v>388</c:v>
                </c:pt>
                <c:pt idx="39">
                  <c:v>389</c:v>
                </c:pt>
                <c:pt idx="40">
                  <c:v>390</c:v>
                </c:pt>
                <c:pt idx="41">
                  <c:v>391</c:v>
                </c:pt>
                <c:pt idx="42">
                  <c:v>392</c:v>
                </c:pt>
                <c:pt idx="43">
                  <c:v>393</c:v>
                </c:pt>
                <c:pt idx="44">
                  <c:v>394</c:v>
                </c:pt>
                <c:pt idx="45">
                  <c:v>395</c:v>
                </c:pt>
                <c:pt idx="46">
                  <c:v>396</c:v>
                </c:pt>
                <c:pt idx="47">
                  <c:v>397</c:v>
                </c:pt>
                <c:pt idx="48">
                  <c:v>398</c:v>
                </c:pt>
                <c:pt idx="49">
                  <c:v>399</c:v>
                </c:pt>
                <c:pt idx="50">
                  <c:v>400</c:v>
                </c:pt>
                <c:pt idx="51">
                  <c:v>401</c:v>
                </c:pt>
                <c:pt idx="52">
                  <c:v>402</c:v>
                </c:pt>
                <c:pt idx="53">
                  <c:v>403</c:v>
                </c:pt>
                <c:pt idx="54">
                  <c:v>404</c:v>
                </c:pt>
                <c:pt idx="55">
                  <c:v>405</c:v>
                </c:pt>
                <c:pt idx="56">
                  <c:v>406</c:v>
                </c:pt>
                <c:pt idx="57">
                  <c:v>407</c:v>
                </c:pt>
                <c:pt idx="58">
                  <c:v>408</c:v>
                </c:pt>
                <c:pt idx="59">
                  <c:v>409</c:v>
                </c:pt>
                <c:pt idx="60">
                  <c:v>410</c:v>
                </c:pt>
                <c:pt idx="61">
                  <c:v>411</c:v>
                </c:pt>
                <c:pt idx="62">
                  <c:v>412</c:v>
                </c:pt>
                <c:pt idx="63">
                  <c:v>413</c:v>
                </c:pt>
                <c:pt idx="64">
                  <c:v>414</c:v>
                </c:pt>
                <c:pt idx="65">
                  <c:v>415</c:v>
                </c:pt>
                <c:pt idx="66">
                  <c:v>416</c:v>
                </c:pt>
                <c:pt idx="67">
                  <c:v>417</c:v>
                </c:pt>
                <c:pt idx="68">
                  <c:v>418</c:v>
                </c:pt>
                <c:pt idx="69">
                  <c:v>419</c:v>
                </c:pt>
                <c:pt idx="70">
                  <c:v>420</c:v>
                </c:pt>
                <c:pt idx="71">
                  <c:v>421</c:v>
                </c:pt>
                <c:pt idx="72">
                  <c:v>422</c:v>
                </c:pt>
                <c:pt idx="73">
                  <c:v>423</c:v>
                </c:pt>
                <c:pt idx="74">
                  <c:v>424</c:v>
                </c:pt>
                <c:pt idx="75">
                  <c:v>425</c:v>
                </c:pt>
                <c:pt idx="76">
                  <c:v>426</c:v>
                </c:pt>
                <c:pt idx="77">
                  <c:v>427</c:v>
                </c:pt>
                <c:pt idx="78">
                  <c:v>428</c:v>
                </c:pt>
                <c:pt idx="79">
                  <c:v>429</c:v>
                </c:pt>
                <c:pt idx="80">
                  <c:v>430</c:v>
                </c:pt>
                <c:pt idx="81">
                  <c:v>431</c:v>
                </c:pt>
                <c:pt idx="82">
                  <c:v>432</c:v>
                </c:pt>
                <c:pt idx="83">
                  <c:v>433</c:v>
                </c:pt>
                <c:pt idx="84">
                  <c:v>434</c:v>
                </c:pt>
                <c:pt idx="85">
                  <c:v>435</c:v>
                </c:pt>
                <c:pt idx="86">
                  <c:v>436</c:v>
                </c:pt>
                <c:pt idx="87">
                  <c:v>437</c:v>
                </c:pt>
                <c:pt idx="88">
                  <c:v>438</c:v>
                </c:pt>
                <c:pt idx="89">
                  <c:v>439</c:v>
                </c:pt>
                <c:pt idx="90">
                  <c:v>440</c:v>
                </c:pt>
                <c:pt idx="91">
                  <c:v>441</c:v>
                </c:pt>
                <c:pt idx="92">
                  <c:v>442</c:v>
                </c:pt>
                <c:pt idx="93">
                  <c:v>443</c:v>
                </c:pt>
                <c:pt idx="94">
                  <c:v>444</c:v>
                </c:pt>
                <c:pt idx="95">
                  <c:v>445</c:v>
                </c:pt>
                <c:pt idx="96">
                  <c:v>446</c:v>
                </c:pt>
                <c:pt idx="97">
                  <c:v>447</c:v>
                </c:pt>
                <c:pt idx="98">
                  <c:v>448</c:v>
                </c:pt>
                <c:pt idx="99">
                  <c:v>449</c:v>
                </c:pt>
                <c:pt idx="100">
                  <c:v>450</c:v>
                </c:pt>
                <c:pt idx="101">
                  <c:v>451</c:v>
                </c:pt>
                <c:pt idx="102">
                  <c:v>452</c:v>
                </c:pt>
                <c:pt idx="103">
                  <c:v>453</c:v>
                </c:pt>
                <c:pt idx="104">
                  <c:v>454</c:v>
                </c:pt>
                <c:pt idx="105">
                  <c:v>455</c:v>
                </c:pt>
                <c:pt idx="106">
                  <c:v>456</c:v>
                </c:pt>
                <c:pt idx="107">
                  <c:v>457</c:v>
                </c:pt>
                <c:pt idx="108">
                  <c:v>458</c:v>
                </c:pt>
                <c:pt idx="109">
                  <c:v>459</c:v>
                </c:pt>
                <c:pt idx="110">
                  <c:v>460</c:v>
                </c:pt>
                <c:pt idx="111">
                  <c:v>461</c:v>
                </c:pt>
                <c:pt idx="112">
                  <c:v>462</c:v>
                </c:pt>
                <c:pt idx="113">
                  <c:v>463</c:v>
                </c:pt>
                <c:pt idx="114">
                  <c:v>464</c:v>
                </c:pt>
                <c:pt idx="115">
                  <c:v>465</c:v>
                </c:pt>
                <c:pt idx="116">
                  <c:v>466</c:v>
                </c:pt>
                <c:pt idx="117">
                  <c:v>467</c:v>
                </c:pt>
                <c:pt idx="118">
                  <c:v>468</c:v>
                </c:pt>
                <c:pt idx="119">
                  <c:v>469</c:v>
                </c:pt>
                <c:pt idx="120">
                  <c:v>470</c:v>
                </c:pt>
                <c:pt idx="121">
                  <c:v>471</c:v>
                </c:pt>
                <c:pt idx="122">
                  <c:v>472</c:v>
                </c:pt>
                <c:pt idx="123">
                  <c:v>473</c:v>
                </c:pt>
                <c:pt idx="124">
                  <c:v>474</c:v>
                </c:pt>
                <c:pt idx="125">
                  <c:v>475</c:v>
                </c:pt>
                <c:pt idx="126">
                  <c:v>476</c:v>
                </c:pt>
                <c:pt idx="127">
                  <c:v>477</c:v>
                </c:pt>
                <c:pt idx="128">
                  <c:v>478</c:v>
                </c:pt>
                <c:pt idx="129">
                  <c:v>479</c:v>
                </c:pt>
                <c:pt idx="130">
                  <c:v>480</c:v>
                </c:pt>
                <c:pt idx="131">
                  <c:v>481</c:v>
                </c:pt>
                <c:pt idx="132">
                  <c:v>482</c:v>
                </c:pt>
                <c:pt idx="133">
                  <c:v>483</c:v>
                </c:pt>
                <c:pt idx="134">
                  <c:v>484</c:v>
                </c:pt>
                <c:pt idx="135">
                  <c:v>485</c:v>
                </c:pt>
                <c:pt idx="136">
                  <c:v>486</c:v>
                </c:pt>
                <c:pt idx="137">
                  <c:v>487</c:v>
                </c:pt>
                <c:pt idx="138">
                  <c:v>488</c:v>
                </c:pt>
                <c:pt idx="139">
                  <c:v>489</c:v>
                </c:pt>
                <c:pt idx="140">
                  <c:v>490</c:v>
                </c:pt>
                <c:pt idx="141">
                  <c:v>491</c:v>
                </c:pt>
                <c:pt idx="142">
                  <c:v>492</c:v>
                </c:pt>
                <c:pt idx="143">
                  <c:v>493</c:v>
                </c:pt>
                <c:pt idx="144">
                  <c:v>494</c:v>
                </c:pt>
                <c:pt idx="145">
                  <c:v>495</c:v>
                </c:pt>
                <c:pt idx="146">
                  <c:v>496</c:v>
                </c:pt>
                <c:pt idx="147">
                  <c:v>497</c:v>
                </c:pt>
                <c:pt idx="148">
                  <c:v>498</c:v>
                </c:pt>
                <c:pt idx="149">
                  <c:v>499</c:v>
                </c:pt>
                <c:pt idx="150">
                  <c:v>500</c:v>
                </c:pt>
                <c:pt idx="151">
                  <c:v>501</c:v>
                </c:pt>
                <c:pt idx="152">
                  <c:v>502</c:v>
                </c:pt>
                <c:pt idx="153">
                  <c:v>503</c:v>
                </c:pt>
                <c:pt idx="154">
                  <c:v>504</c:v>
                </c:pt>
                <c:pt idx="155">
                  <c:v>505</c:v>
                </c:pt>
                <c:pt idx="156">
                  <c:v>506</c:v>
                </c:pt>
                <c:pt idx="157">
                  <c:v>507</c:v>
                </c:pt>
                <c:pt idx="158">
                  <c:v>508</c:v>
                </c:pt>
                <c:pt idx="159">
                  <c:v>509</c:v>
                </c:pt>
                <c:pt idx="160">
                  <c:v>510</c:v>
                </c:pt>
                <c:pt idx="161">
                  <c:v>511</c:v>
                </c:pt>
                <c:pt idx="162">
                  <c:v>512</c:v>
                </c:pt>
                <c:pt idx="163">
                  <c:v>513</c:v>
                </c:pt>
                <c:pt idx="164">
                  <c:v>514</c:v>
                </c:pt>
                <c:pt idx="165">
                  <c:v>515</c:v>
                </c:pt>
                <c:pt idx="166">
                  <c:v>516</c:v>
                </c:pt>
                <c:pt idx="167">
                  <c:v>517</c:v>
                </c:pt>
                <c:pt idx="168">
                  <c:v>518</c:v>
                </c:pt>
                <c:pt idx="169">
                  <c:v>519</c:v>
                </c:pt>
                <c:pt idx="170">
                  <c:v>520</c:v>
                </c:pt>
                <c:pt idx="171">
                  <c:v>521</c:v>
                </c:pt>
                <c:pt idx="172">
                  <c:v>522</c:v>
                </c:pt>
                <c:pt idx="173">
                  <c:v>523</c:v>
                </c:pt>
                <c:pt idx="174">
                  <c:v>524</c:v>
                </c:pt>
                <c:pt idx="175">
                  <c:v>525</c:v>
                </c:pt>
                <c:pt idx="176">
                  <c:v>526</c:v>
                </c:pt>
                <c:pt idx="177">
                  <c:v>527</c:v>
                </c:pt>
                <c:pt idx="178">
                  <c:v>528</c:v>
                </c:pt>
                <c:pt idx="179">
                  <c:v>529</c:v>
                </c:pt>
                <c:pt idx="180">
                  <c:v>530</c:v>
                </c:pt>
                <c:pt idx="181">
                  <c:v>531</c:v>
                </c:pt>
                <c:pt idx="182">
                  <c:v>532</c:v>
                </c:pt>
                <c:pt idx="183">
                  <c:v>533</c:v>
                </c:pt>
                <c:pt idx="184">
                  <c:v>534</c:v>
                </c:pt>
                <c:pt idx="185">
                  <c:v>535</c:v>
                </c:pt>
                <c:pt idx="186">
                  <c:v>536</c:v>
                </c:pt>
                <c:pt idx="187">
                  <c:v>537</c:v>
                </c:pt>
                <c:pt idx="188">
                  <c:v>538</c:v>
                </c:pt>
                <c:pt idx="189">
                  <c:v>539</c:v>
                </c:pt>
                <c:pt idx="190">
                  <c:v>540</c:v>
                </c:pt>
                <c:pt idx="191">
                  <c:v>541</c:v>
                </c:pt>
                <c:pt idx="192">
                  <c:v>542</c:v>
                </c:pt>
                <c:pt idx="193">
                  <c:v>543</c:v>
                </c:pt>
                <c:pt idx="194">
                  <c:v>544</c:v>
                </c:pt>
                <c:pt idx="195">
                  <c:v>545</c:v>
                </c:pt>
                <c:pt idx="196">
                  <c:v>546</c:v>
                </c:pt>
                <c:pt idx="197">
                  <c:v>547</c:v>
                </c:pt>
                <c:pt idx="198">
                  <c:v>548</c:v>
                </c:pt>
                <c:pt idx="199">
                  <c:v>549</c:v>
                </c:pt>
                <c:pt idx="200">
                  <c:v>550</c:v>
                </c:pt>
                <c:pt idx="201">
                  <c:v>551</c:v>
                </c:pt>
                <c:pt idx="202">
                  <c:v>552</c:v>
                </c:pt>
                <c:pt idx="203">
                  <c:v>553</c:v>
                </c:pt>
                <c:pt idx="204">
                  <c:v>554</c:v>
                </c:pt>
                <c:pt idx="205">
                  <c:v>555</c:v>
                </c:pt>
                <c:pt idx="206">
                  <c:v>556</c:v>
                </c:pt>
                <c:pt idx="207">
                  <c:v>557</c:v>
                </c:pt>
                <c:pt idx="208">
                  <c:v>558</c:v>
                </c:pt>
                <c:pt idx="209">
                  <c:v>559</c:v>
                </c:pt>
                <c:pt idx="210">
                  <c:v>560</c:v>
                </c:pt>
                <c:pt idx="211">
                  <c:v>561</c:v>
                </c:pt>
                <c:pt idx="212">
                  <c:v>562</c:v>
                </c:pt>
                <c:pt idx="213">
                  <c:v>563</c:v>
                </c:pt>
                <c:pt idx="214">
                  <c:v>564</c:v>
                </c:pt>
                <c:pt idx="215">
                  <c:v>565</c:v>
                </c:pt>
                <c:pt idx="216">
                  <c:v>566</c:v>
                </c:pt>
                <c:pt idx="217">
                  <c:v>567</c:v>
                </c:pt>
                <c:pt idx="218">
                  <c:v>568</c:v>
                </c:pt>
                <c:pt idx="219">
                  <c:v>569</c:v>
                </c:pt>
                <c:pt idx="220">
                  <c:v>570</c:v>
                </c:pt>
                <c:pt idx="221">
                  <c:v>571</c:v>
                </c:pt>
                <c:pt idx="222">
                  <c:v>572</c:v>
                </c:pt>
                <c:pt idx="223">
                  <c:v>573</c:v>
                </c:pt>
                <c:pt idx="224">
                  <c:v>574</c:v>
                </c:pt>
                <c:pt idx="225">
                  <c:v>575</c:v>
                </c:pt>
                <c:pt idx="226">
                  <c:v>576</c:v>
                </c:pt>
                <c:pt idx="227">
                  <c:v>577</c:v>
                </c:pt>
                <c:pt idx="228">
                  <c:v>578</c:v>
                </c:pt>
                <c:pt idx="229">
                  <c:v>579</c:v>
                </c:pt>
                <c:pt idx="230">
                  <c:v>580</c:v>
                </c:pt>
                <c:pt idx="231">
                  <c:v>581</c:v>
                </c:pt>
                <c:pt idx="232">
                  <c:v>582</c:v>
                </c:pt>
                <c:pt idx="233">
                  <c:v>583</c:v>
                </c:pt>
                <c:pt idx="234">
                  <c:v>584</c:v>
                </c:pt>
                <c:pt idx="235">
                  <c:v>585</c:v>
                </c:pt>
                <c:pt idx="236">
                  <c:v>586</c:v>
                </c:pt>
                <c:pt idx="237">
                  <c:v>587</c:v>
                </c:pt>
                <c:pt idx="238">
                  <c:v>588</c:v>
                </c:pt>
                <c:pt idx="239">
                  <c:v>589</c:v>
                </c:pt>
                <c:pt idx="240">
                  <c:v>590</c:v>
                </c:pt>
                <c:pt idx="241">
                  <c:v>591</c:v>
                </c:pt>
                <c:pt idx="242">
                  <c:v>592</c:v>
                </c:pt>
                <c:pt idx="243">
                  <c:v>593</c:v>
                </c:pt>
                <c:pt idx="244">
                  <c:v>594</c:v>
                </c:pt>
                <c:pt idx="245">
                  <c:v>595</c:v>
                </c:pt>
                <c:pt idx="246">
                  <c:v>596</c:v>
                </c:pt>
                <c:pt idx="247">
                  <c:v>597</c:v>
                </c:pt>
                <c:pt idx="248">
                  <c:v>598</c:v>
                </c:pt>
                <c:pt idx="249">
                  <c:v>599</c:v>
                </c:pt>
                <c:pt idx="250">
                  <c:v>600</c:v>
                </c:pt>
                <c:pt idx="251">
                  <c:v>601</c:v>
                </c:pt>
                <c:pt idx="252">
                  <c:v>602</c:v>
                </c:pt>
                <c:pt idx="253">
                  <c:v>603</c:v>
                </c:pt>
                <c:pt idx="254">
                  <c:v>604</c:v>
                </c:pt>
                <c:pt idx="255">
                  <c:v>605</c:v>
                </c:pt>
                <c:pt idx="256">
                  <c:v>606</c:v>
                </c:pt>
                <c:pt idx="257">
                  <c:v>607</c:v>
                </c:pt>
                <c:pt idx="258">
                  <c:v>608</c:v>
                </c:pt>
                <c:pt idx="259">
                  <c:v>609</c:v>
                </c:pt>
                <c:pt idx="260">
                  <c:v>610</c:v>
                </c:pt>
                <c:pt idx="261">
                  <c:v>611</c:v>
                </c:pt>
                <c:pt idx="262">
                  <c:v>612</c:v>
                </c:pt>
                <c:pt idx="263">
                  <c:v>613</c:v>
                </c:pt>
                <c:pt idx="264">
                  <c:v>614</c:v>
                </c:pt>
                <c:pt idx="265">
                  <c:v>615</c:v>
                </c:pt>
                <c:pt idx="266">
                  <c:v>616</c:v>
                </c:pt>
                <c:pt idx="267">
                  <c:v>617</c:v>
                </c:pt>
                <c:pt idx="268">
                  <c:v>618</c:v>
                </c:pt>
                <c:pt idx="269">
                  <c:v>619</c:v>
                </c:pt>
                <c:pt idx="270">
                  <c:v>620</c:v>
                </c:pt>
                <c:pt idx="271">
                  <c:v>621</c:v>
                </c:pt>
                <c:pt idx="272">
                  <c:v>622</c:v>
                </c:pt>
                <c:pt idx="273">
                  <c:v>623</c:v>
                </c:pt>
                <c:pt idx="274">
                  <c:v>624</c:v>
                </c:pt>
                <c:pt idx="275">
                  <c:v>625</c:v>
                </c:pt>
                <c:pt idx="276">
                  <c:v>626</c:v>
                </c:pt>
                <c:pt idx="277">
                  <c:v>627</c:v>
                </c:pt>
                <c:pt idx="278">
                  <c:v>628</c:v>
                </c:pt>
                <c:pt idx="279">
                  <c:v>629</c:v>
                </c:pt>
                <c:pt idx="280">
                  <c:v>630</c:v>
                </c:pt>
                <c:pt idx="281">
                  <c:v>631</c:v>
                </c:pt>
                <c:pt idx="282">
                  <c:v>632</c:v>
                </c:pt>
                <c:pt idx="283">
                  <c:v>633</c:v>
                </c:pt>
                <c:pt idx="284">
                  <c:v>634</c:v>
                </c:pt>
                <c:pt idx="285">
                  <c:v>635</c:v>
                </c:pt>
                <c:pt idx="286">
                  <c:v>636</c:v>
                </c:pt>
                <c:pt idx="287">
                  <c:v>637</c:v>
                </c:pt>
                <c:pt idx="288">
                  <c:v>638</c:v>
                </c:pt>
                <c:pt idx="289">
                  <c:v>639</c:v>
                </c:pt>
                <c:pt idx="290">
                  <c:v>640</c:v>
                </c:pt>
                <c:pt idx="291">
                  <c:v>641</c:v>
                </c:pt>
                <c:pt idx="292">
                  <c:v>642</c:v>
                </c:pt>
                <c:pt idx="293">
                  <c:v>643</c:v>
                </c:pt>
                <c:pt idx="294">
                  <c:v>644</c:v>
                </c:pt>
                <c:pt idx="295">
                  <c:v>645</c:v>
                </c:pt>
                <c:pt idx="296">
                  <c:v>646</c:v>
                </c:pt>
                <c:pt idx="297">
                  <c:v>647</c:v>
                </c:pt>
                <c:pt idx="298">
                  <c:v>648</c:v>
                </c:pt>
                <c:pt idx="299">
                  <c:v>649</c:v>
                </c:pt>
                <c:pt idx="300">
                  <c:v>650</c:v>
                </c:pt>
                <c:pt idx="301">
                  <c:v>651</c:v>
                </c:pt>
                <c:pt idx="302">
                  <c:v>652</c:v>
                </c:pt>
                <c:pt idx="303">
                  <c:v>653</c:v>
                </c:pt>
                <c:pt idx="304">
                  <c:v>654</c:v>
                </c:pt>
                <c:pt idx="305">
                  <c:v>655</c:v>
                </c:pt>
                <c:pt idx="306">
                  <c:v>656</c:v>
                </c:pt>
                <c:pt idx="307">
                  <c:v>657</c:v>
                </c:pt>
                <c:pt idx="308">
                  <c:v>658</c:v>
                </c:pt>
                <c:pt idx="309">
                  <c:v>659</c:v>
                </c:pt>
                <c:pt idx="310">
                  <c:v>660</c:v>
                </c:pt>
                <c:pt idx="311">
                  <c:v>661</c:v>
                </c:pt>
                <c:pt idx="312">
                  <c:v>662</c:v>
                </c:pt>
                <c:pt idx="313">
                  <c:v>663</c:v>
                </c:pt>
                <c:pt idx="314">
                  <c:v>664</c:v>
                </c:pt>
                <c:pt idx="315">
                  <c:v>665</c:v>
                </c:pt>
                <c:pt idx="316">
                  <c:v>666</c:v>
                </c:pt>
                <c:pt idx="317">
                  <c:v>667</c:v>
                </c:pt>
                <c:pt idx="318">
                  <c:v>668</c:v>
                </c:pt>
                <c:pt idx="319">
                  <c:v>669</c:v>
                </c:pt>
                <c:pt idx="320">
                  <c:v>670</c:v>
                </c:pt>
                <c:pt idx="321">
                  <c:v>671</c:v>
                </c:pt>
                <c:pt idx="322">
                  <c:v>672</c:v>
                </c:pt>
                <c:pt idx="323">
                  <c:v>673</c:v>
                </c:pt>
                <c:pt idx="324">
                  <c:v>674</c:v>
                </c:pt>
                <c:pt idx="325">
                  <c:v>675</c:v>
                </c:pt>
                <c:pt idx="326">
                  <c:v>676</c:v>
                </c:pt>
                <c:pt idx="327">
                  <c:v>677</c:v>
                </c:pt>
                <c:pt idx="328">
                  <c:v>678</c:v>
                </c:pt>
                <c:pt idx="329">
                  <c:v>679</c:v>
                </c:pt>
                <c:pt idx="330">
                  <c:v>680</c:v>
                </c:pt>
                <c:pt idx="331">
                  <c:v>681</c:v>
                </c:pt>
                <c:pt idx="332">
                  <c:v>682</c:v>
                </c:pt>
                <c:pt idx="333">
                  <c:v>683</c:v>
                </c:pt>
                <c:pt idx="334">
                  <c:v>684</c:v>
                </c:pt>
                <c:pt idx="335">
                  <c:v>685</c:v>
                </c:pt>
                <c:pt idx="336">
                  <c:v>686</c:v>
                </c:pt>
                <c:pt idx="337">
                  <c:v>687</c:v>
                </c:pt>
                <c:pt idx="338">
                  <c:v>688</c:v>
                </c:pt>
                <c:pt idx="339">
                  <c:v>689</c:v>
                </c:pt>
                <c:pt idx="340">
                  <c:v>690</c:v>
                </c:pt>
                <c:pt idx="341">
                  <c:v>691</c:v>
                </c:pt>
                <c:pt idx="342">
                  <c:v>692</c:v>
                </c:pt>
                <c:pt idx="343">
                  <c:v>693</c:v>
                </c:pt>
                <c:pt idx="344">
                  <c:v>694</c:v>
                </c:pt>
                <c:pt idx="345">
                  <c:v>695</c:v>
                </c:pt>
                <c:pt idx="346">
                  <c:v>696</c:v>
                </c:pt>
                <c:pt idx="347">
                  <c:v>697</c:v>
                </c:pt>
                <c:pt idx="348">
                  <c:v>698</c:v>
                </c:pt>
                <c:pt idx="349">
                  <c:v>699</c:v>
                </c:pt>
                <c:pt idx="350">
                  <c:v>700</c:v>
                </c:pt>
                <c:pt idx="351">
                  <c:v>701</c:v>
                </c:pt>
                <c:pt idx="352">
                  <c:v>702</c:v>
                </c:pt>
                <c:pt idx="353">
                  <c:v>703</c:v>
                </c:pt>
                <c:pt idx="354">
                  <c:v>704</c:v>
                </c:pt>
                <c:pt idx="355">
                  <c:v>705</c:v>
                </c:pt>
                <c:pt idx="356">
                  <c:v>706</c:v>
                </c:pt>
                <c:pt idx="357">
                  <c:v>707</c:v>
                </c:pt>
                <c:pt idx="358">
                  <c:v>708</c:v>
                </c:pt>
                <c:pt idx="359">
                  <c:v>709</c:v>
                </c:pt>
                <c:pt idx="360">
                  <c:v>710</c:v>
                </c:pt>
                <c:pt idx="361">
                  <c:v>711</c:v>
                </c:pt>
                <c:pt idx="362">
                  <c:v>712</c:v>
                </c:pt>
                <c:pt idx="363">
                  <c:v>713</c:v>
                </c:pt>
                <c:pt idx="364">
                  <c:v>714</c:v>
                </c:pt>
                <c:pt idx="365">
                  <c:v>715</c:v>
                </c:pt>
                <c:pt idx="366">
                  <c:v>716</c:v>
                </c:pt>
                <c:pt idx="367">
                  <c:v>717</c:v>
                </c:pt>
                <c:pt idx="368">
                  <c:v>718</c:v>
                </c:pt>
                <c:pt idx="369">
                  <c:v>719</c:v>
                </c:pt>
                <c:pt idx="370">
                  <c:v>720</c:v>
                </c:pt>
                <c:pt idx="371">
                  <c:v>721</c:v>
                </c:pt>
                <c:pt idx="372">
                  <c:v>722</c:v>
                </c:pt>
                <c:pt idx="373">
                  <c:v>723</c:v>
                </c:pt>
                <c:pt idx="374">
                  <c:v>724</c:v>
                </c:pt>
                <c:pt idx="375">
                  <c:v>725</c:v>
                </c:pt>
                <c:pt idx="376">
                  <c:v>726</c:v>
                </c:pt>
                <c:pt idx="377">
                  <c:v>727</c:v>
                </c:pt>
                <c:pt idx="378">
                  <c:v>728</c:v>
                </c:pt>
                <c:pt idx="379">
                  <c:v>729</c:v>
                </c:pt>
                <c:pt idx="380">
                  <c:v>730</c:v>
                </c:pt>
                <c:pt idx="381">
                  <c:v>731</c:v>
                </c:pt>
                <c:pt idx="382">
                  <c:v>732</c:v>
                </c:pt>
                <c:pt idx="383">
                  <c:v>733</c:v>
                </c:pt>
                <c:pt idx="384">
                  <c:v>734</c:v>
                </c:pt>
                <c:pt idx="385">
                  <c:v>735</c:v>
                </c:pt>
                <c:pt idx="386">
                  <c:v>736</c:v>
                </c:pt>
                <c:pt idx="387">
                  <c:v>737</c:v>
                </c:pt>
                <c:pt idx="388">
                  <c:v>738</c:v>
                </c:pt>
                <c:pt idx="389">
                  <c:v>739</c:v>
                </c:pt>
                <c:pt idx="390">
                  <c:v>740</c:v>
                </c:pt>
                <c:pt idx="391">
                  <c:v>741</c:v>
                </c:pt>
                <c:pt idx="392">
                  <c:v>742</c:v>
                </c:pt>
                <c:pt idx="393">
                  <c:v>743</c:v>
                </c:pt>
                <c:pt idx="394">
                  <c:v>744</c:v>
                </c:pt>
                <c:pt idx="395">
                  <c:v>745</c:v>
                </c:pt>
                <c:pt idx="396">
                  <c:v>746</c:v>
                </c:pt>
                <c:pt idx="397">
                  <c:v>747</c:v>
                </c:pt>
                <c:pt idx="398">
                  <c:v>748</c:v>
                </c:pt>
                <c:pt idx="399">
                  <c:v>749</c:v>
                </c:pt>
                <c:pt idx="400">
                  <c:v>750</c:v>
                </c:pt>
              </c:numCache>
            </c:numRef>
          </c:xVal>
          <c:yVal>
            <c:numRef>
              <c:f>'Final spectra'!$T$5:$T$405</c:f>
              <c:numCache>
                <c:formatCode>0.00</c:formatCode>
                <c:ptCount val="401"/>
                <c:pt idx="0">
                  <c:v>0.77175126460272614</c:v>
                </c:pt>
                <c:pt idx="1">
                  <c:v>0.77471752033093588</c:v>
                </c:pt>
                <c:pt idx="2">
                  <c:v>0.77239743258639537</c:v>
                </c:pt>
                <c:pt idx="3">
                  <c:v>0.78859283278086301</c:v>
                </c:pt>
                <c:pt idx="4">
                  <c:v>0.78211723647163756</c:v>
                </c:pt>
                <c:pt idx="5">
                  <c:v>0.75839667008482337</c:v>
                </c:pt>
                <c:pt idx="6">
                  <c:v>0.77146876451482604</c:v>
                </c:pt>
                <c:pt idx="7">
                  <c:v>0.78730552215530747</c:v>
                </c:pt>
                <c:pt idx="8">
                  <c:v>0.78027874369795303</c:v>
                </c:pt>
                <c:pt idx="9">
                  <c:v>0.79227768148333544</c:v>
                </c:pt>
                <c:pt idx="10">
                  <c:v>0.77900377785913033</c:v>
                </c:pt>
                <c:pt idx="11">
                  <c:v>0.75798194831101495</c:v>
                </c:pt>
                <c:pt idx="12">
                  <c:v>0.80246206790749075</c:v>
                </c:pt>
                <c:pt idx="13">
                  <c:v>0.7716888523811819</c:v>
                </c:pt>
                <c:pt idx="14">
                  <c:v>0.78857575169754057</c:v>
                </c:pt>
                <c:pt idx="15">
                  <c:v>0.79084683824403446</c:v>
                </c:pt>
                <c:pt idx="16">
                  <c:v>0.80089947329818645</c:v>
                </c:pt>
                <c:pt idx="17">
                  <c:v>0.81153795145536101</c:v>
                </c:pt>
                <c:pt idx="18">
                  <c:v>0.80596496578995613</c:v>
                </c:pt>
                <c:pt idx="19">
                  <c:v>0.81818015229871355</c:v>
                </c:pt>
                <c:pt idx="20">
                  <c:v>0.81946192641870552</c:v>
                </c:pt>
                <c:pt idx="21">
                  <c:v>0.80127406233319698</c:v>
                </c:pt>
                <c:pt idx="22">
                  <c:v>0.84740029632254332</c:v>
                </c:pt>
                <c:pt idx="23">
                  <c:v>0.85281889528068999</c:v>
                </c:pt>
                <c:pt idx="24">
                  <c:v>0.87027205590274603</c:v>
                </c:pt>
                <c:pt idx="25">
                  <c:v>0.8526086129112006</c:v>
                </c:pt>
                <c:pt idx="26">
                  <c:v>0.86724979777372324</c:v>
                </c:pt>
                <c:pt idx="27">
                  <c:v>0.89194055642012238</c:v>
                </c:pt>
                <c:pt idx="28">
                  <c:v>0.89710023488241653</c:v>
                </c:pt>
                <c:pt idx="29">
                  <c:v>0.89720451499735698</c:v>
                </c:pt>
                <c:pt idx="30">
                  <c:v>0.91013674157640068</c:v>
                </c:pt>
                <c:pt idx="31">
                  <c:v>0.91185036466301361</c:v>
                </c:pt>
                <c:pt idx="32">
                  <c:v>0.93582390151893236</c:v>
                </c:pt>
                <c:pt idx="33">
                  <c:v>0.93661586904619754</c:v>
                </c:pt>
                <c:pt idx="34">
                  <c:v>0.9392883618146638</c:v>
                </c:pt>
                <c:pt idx="35">
                  <c:v>0.93798820372268032</c:v>
                </c:pt>
                <c:pt idx="36">
                  <c:v>0.94059780980478491</c:v>
                </c:pt>
                <c:pt idx="37">
                  <c:v>0.94592380178944679</c:v>
                </c:pt>
                <c:pt idx="38">
                  <c:v>0.95826960828289254</c:v>
                </c:pt>
                <c:pt idx="39">
                  <c:v>0.94470736771111163</c:v>
                </c:pt>
                <c:pt idx="40">
                  <c:v>0.95458236124924334</c:v>
                </c:pt>
                <c:pt idx="41">
                  <c:v>0.95895602315077277</c:v>
                </c:pt>
                <c:pt idx="42">
                  <c:v>0.9527077978814118</c:v>
                </c:pt>
                <c:pt idx="43">
                  <c:v>0.96677793856654681</c:v>
                </c:pt>
                <c:pt idx="44">
                  <c:v>0.96454384241592739</c:v>
                </c:pt>
                <c:pt idx="45">
                  <c:v>0.96217964964812408</c:v>
                </c:pt>
                <c:pt idx="46">
                  <c:v>0.96630667443828966</c:v>
                </c:pt>
                <c:pt idx="47">
                  <c:v>0.96292022110040598</c:v>
                </c:pt>
                <c:pt idx="48">
                  <c:v>0.96641274607960537</c:v>
                </c:pt>
                <c:pt idx="49">
                  <c:v>0.96065196178167445</c:v>
                </c:pt>
                <c:pt idx="50">
                  <c:v>0.96645675586653224</c:v>
                </c:pt>
                <c:pt idx="51">
                  <c:v>0.97361542253861288</c:v>
                </c:pt>
                <c:pt idx="52">
                  <c:v>0.97945864851423869</c:v>
                </c:pt>
                <c:pt idx="53">
                  <c:v>0.9787432330784267</c:v>
                </c:pt>
                <c:pt idx="54">
                  <c:v>0.98329479944835452</c:v>
                </c:pt>
                <c:pt idx="55">
                  <c:v>0.99085351664195287</c:v>
                </c:pt>
                <c:pt idx="56">
                  <c:v>1.0124060282709684</c:v>
                </c:pt>
                <c:pt idx="57">
                  <c:v>1.0136789262265524</c:v>
                </c:pt>
                <c:pt idx="58">
                  <c:v>1.0330258970198882</c:v>
                </c:pt>
                <c:pt idx="59">
                  <c:v>1.0563125680683099</c:v>
                </c:pt>
                <c:pt idx="60">
                  <c:v>1.0587352737309002</c:v>
                </c:pt>
                <c:pt idx="61">
                  <c:v>1.0795969535519507</c:v>
                </c:pt>
                <c:pt idx="62">
                  <c:v>1.099199703253575</c:v>
                </c:pt>
                <c:pt idx="63">
                  <c:v>1.1176734676904885</c:v>
                </c:pt>
                <c:pt idx="64">
                  <c:v>1.1350099510182479</c:v>
                </c:pt>
                <c:pt idx="65">
                  <c:v>1.1567414632415944</c:v>
                </c:pt>
                <c:pt idx="66">
                  <c:v>1.1654494235418211</c:v>
                </c:pt>
                <c:pt idx="67">
                  <c:v>1.1849115440993596</c:v>
                </c:pt>
                <c:pt idx="68">
                  <c:v>1.1942027708056924</c:v>
                </c:pt>
                <c:pt idx="69">
                  <c:v>1.2081094959257841</c:v>
                </c:pt>
                <c:pt idx="70">
                  <c:v>1.2054226027097816</c:v>
                </c:pt>
                <c:pt idx="71">
                  <c:v>1.2158835663670597</c:v>
                </c:pt>
                <c:pt idx="72">
                  <c:v>1.2232890340993445</c:v>
                </c:pt>
                <c:pt idx="73">
                  <c:v>1.2260140189906574</c:v>
                </c:pt>
                <c:pt idx="74">
                  <c:v>1.2233955729344357</c:v>
                </c:pt>
                <c:pt idx="75">
                  <c:v>1.2248461507526545</c:v>
                </c:pt>
                <c:pt idx="76">
                  <c:v>1.2310508939225295</c:v>
                </c:pt>
                <c:pt idx="77">
                  <c:v>1.2310402263862348</c:v>
                </c:pt>
                <c:pt idx="78">
                  <c:v>1.2422826768610997</c:v>
                </c:pt>
                <c:pt idx="79">
                  <c:v>1.2481280357462865</c:v>
                </c:pt>
                <c:pt idx="80">
                  <c:v>1.2536430686850553</c:v>
                </c:pt>
                <c:pt idx="81">
                  <c:v>1.2713284672353233</c:v>
                </c:pt>
                <c:pt idx="82">
                  <c:v>1.2794288931944513</c:v>
                </c:pt>
                <c:pt idx="83">
                  <c:v>1.2918227020774935</c:v>
                </c:pt>
                <c:pt idx="84">
                  <c:v>1.3076000513193404</c:v>
                </c:pt>
                <c:pt idx="85">
                  <c:v>1.3301665555665418</c:v>
                </c:pt>
                <c:pt idx="86">
                  <c:v>1.3480680696629714</c:v>
                </c:pt>
                <c:pt idx="87">
                  <c:v>1.3662037256481081</c:v>
                </c:pt>
                <c:pt idx="88">
                  <c:v>1.3756427258695636</c:v>
                </c:pt>
                <c:pt idx="89">
                  <c:v>1.3868372963986355</c:v>
                </c:pt>
                <c:pt idx="90">
                  <c:v>1.4063433651320747</c:v>
                </c:pt>
                <c:pt idx="91">
                  <c:v>1.4019999910574259</c:v>
                </c:pt>
                <c:pt idx="92">
                  <c:v>1.4039443817489836</c:v>
                </c:pt>
                <c:pt idx="93">
                  <c:v>1.3914854773542016</c:v>
                </c:pt>
                <c:pt idx="94">
                  <c:v>1.378735945679844</c:v>
                </c:pt>
                <c:pt idx="95">
                  <c:v>1.3533244357654397</c:v>
                </c:pt>
                <c:pt idx="96">
                  <c:v>1.3361763387965304</c:v>
                </c:pt>
                <c:pt idx="97">
                  <c:v>1.2955150611548161</c:v>
                </c:pt>
                <c:pt idx="98">
                  <c:v>1.2538818824480449</c:v>
                </c:pt>
                <c:pt idx="99">
                  <c:v>1.2170886122234972</c:v>
                </c:pt>
                <c:pt idx="100">
                  <c:v>1.1719101392224571</c:v>
                </c:pt>
                <c:pt idx="101">
                  <c:v>1.1224919664070383</c:v>
                </c:pt>
                <c:pt idx="102">
                  <c:v>1.0727991715146812</c:v>
                </c:pt>
                <c:pt idx="103">
                  <c:v>1.0304140299365983</c:v>
                </c:pt>
                <c:pt idx="104">
                  <c:v>0.99331263133548287</c:v>
                </c:pt>
                <c:pt idx="105">
                  <c:v>0.95304169358226221</c:v>
                </c:pt>
                <c:pt idx="106">
                  <c:v>0.92191784116154529</c:v>
                </c:pt>
                <c:pt idx="107">
                  <c:v>0.89076542252968072</c:v>
                </c:pt>
                <c:pt idx="108">
                  <c:v>0.8593050617076804</c:v>
                </c:pt>
                <c:pt idx="109">
                  <c:v>0.83809112950135978</c:v>
                </c:pt>
                <c:pt idx="110">
                  <c:v>0.81584162727881426</c:v>
                </c:pt>
                <c:pt idx="111">
                  <c:v>0.79578676403831838</c:v>
                </c:pt>
                <c:pt idx="112">
                  <c:v>0.78293136638838923</c:v>
                </c:pt>
                <c:pt idx="113">
                  <c:v>0.77062560443132899</c:v>
                </c:pt>
                <c:pt idx="114">
                  <c:v>0.76110042004202394</c:v>
                </c:pt>
                <c:pt idx="115">
                  <c:v>0.75245533141671361</c:v>
                </c:pt>
                <c:pt idx="116">
                  <c:v>0.74020589576395812</c:v>
                </c:pt>
                <c:pt idx="117">
                  <c:v>0.73286568907314997</c:v>
                </c:pt>
                <c:pt idx="118">
                  <c:v>0.72355140213158908</c:v>
                </c:pt>
                <c:pt idx="119">
                  <c:v>0.7231288300477593</c:v>
                </c:pt>
                <c:pt idx="120">
                  <c:v>0.71092628758939591</c:v>
                </c:pt>
                <c:pt idx="121">
                  <c:v>0.70151109824880131</c:v>
                </c:pt>
                <c:pt idx="122">
                  <c:v>0.69499981303595715</c:v>
                </c:pt>
                <c:pt idx="123">
                  <c:v>0.68715749638636425</c:v>
                </c:pt>
                <c:pt idx="124">
                  <c:v>0.68108899636181042</c:v>
                </c:pt>
                <c:pt idx="125">
                  <c:v>0.67271051657273895</c:v>
                </c:pt>
                <c:pt idx="126">
                  <c:v>0.66829359932765087</c:v>
                </c:pt>
                <c:pt idx="127">
                  <c:v>0.66162745239967047</c:v>
                </c:pt>
                <c:pt idx="128">
                  <c:v>0.65886416258513758</c:v>
                </c:pt>
                <c:pt idx="129">
                  <c:v>0.64994546593254521</c:v>
                </c:pt>
                <c:pt idx="130">
                  <c:v>0.64640289943412133</c:v>
                </c:pt>
                <c:pt idx="131">
                  <c:v>0.64235643904764694</c:v>
                </c:pt>
                <c:pt idx="132">
                  <c:v>0.63930543180198107</c:v>
                </c:pt>
                <c:pt idx="133">
                  <c:v>0.63521564548050036</c:v>
                </c:pt>
                <c:pt idx="134">
                  <c:v>0.6342425385796705</c:v>
                </c:pt>
                <c:pt idx="135">
                  <c:v>0.63231557317250553</c:v>
                </c:pt>
                <c:pt idx="136">
                  <c:v>0.62873384121512566</c:v>
                </c:pt>
                <c:pt idx="137">
                  <c:v>0.62816527814366407</c:v>
                </c:pt>
                <c:pt idx="138">
                  <c:v>0.62515774036574723</c:v>
                </c:pt>
                <c:pt idx="139">
                  <c:v>0.62741235626149272</c:v>
                </c:pt>
                <c:pt idx="140">
                  <c:v>0.62636499352827391</c:v>
                </c:pt>
                <c:pt idx="141">
                  <c:v>0.62529460343653698</c:v>
                </c:pt>
                <c:pt idx="142">
                  <c:v>0.62430089923080379</c:v>
                </c:pt>
                <c:pt idx="143">
                  <c:v>0.62390736228662624</c:v>
                </c:pt>
                <c:pt idx="144">
                  <c:v>0.62311241715527788</c:v>
                </c:pt>
                <c:pt idx="145">
                  <c:v>0.62180912131586286</c:v>
                </c:pt>
                <c:pt idx="146">
                  <c:v>0.61933961360540923</c:v>
                </c:pt>
                <c:pt idx="147">
                  <c:v>0.6180801763390571</c:v>
                </c:pt>
                <c:pt idx="148">
                  <c:v>0.61597731244379106</c:v>
                </c:pt>
                <c:pt idx="149">
                  <c:v>0.61270411976258132</c:v>
                </c:pt>
                <c:pt idx="150">
                  <c:v>0.60866411317947422</c:v>
                </c:pt>
                <c:pt idx="151">
                  <c:v>0.60516953840782406</c:v>
                </c:pt>
                <c:pt idx="152">
                  <c:v>0.59949254464951851</c:v>
                </c:pt>
                <c:pt idx="153">
                  <c:v>0.59403053548052809</c:v>
                </c:pt>
                <c:pt idx="154">
                  <c:v>0.58864690600264324</c:v>
                </c:pt>
                <c:pt idx="155">
                  <c:v>0.58303533444412547</c:v>
                </c:pt>
                <c:pt idx="156">
                  <c:v>0.57532869950198873</c:v>
                </c:pt>
                <c:pt idx="157">
                  <c:v>0.56741422734246139</c:v>
                </c:pt>
                <c:pt idx="158">
                  <c:v>0.55920661947998052</c:v>
                </c:pt>
                <c:pt idx="159">
                  <c:v>0.55195505752961416</c:v>
                </c:pt>
                <c:pt idx="160">
                  <c:v>0.54545406031627974</c:v>
                </c:pt>
                <c:pt idx="161">
                  <c:v>0.53883782820449966</c:v>
                </c:pt>
                <c:pt idx="162">
                  <c:v>0.53224012749833993</c:v>
                </c:pt>
                <c:pt idx="163">
                  <c:v>0.52571982268969109</c:v>
                </c:pt>
                <c:pt idx="164">
                  <c:v>0.51950425864512029</c:v>
                </c:pt>
                <c:pt idx="165">
                  <c:v>0.51294240133534763</c:v>
                </c:pt>
                <c:pt idx="166">
                  <c:v>0.50645760559236885</c:v>
                </c:pt>
                <c:pt idx="167">
                  <c:v>0.5003637828457369</c:v>
                </c:pt>
                <c:pt idx="168">
                  <c:v>0.49431611579488671</c:v>
                </c:pt>
                <c:pt idx="169">
                  <c:v>0.48872569867064003</c:v>
                </c:pt>
                <c:pt idx="170">
                  <c:v>0.48364198787164014</c:v>
                </c:pt>
                <c:pt idx="171">
                  <c:v>0.47686936492403559</c:v>
                </c:pt>
                <c:pt idx="172">
                  <c:v>0.47127359708488364</c:v>
                </c:pt>
                <c:pt idx="173">
                  <c:v>0.46596987559150721</c:v>
                </c:pt>
                <c:pt idx="174">
                  <c:v>0.46148912599430908</c:v>
                </c:pt>
                <c:pt idx="175">
                  <c:v>0.45681283656172467</c:v>
                </c:pt>
                <c:pt idx="176">
                  <c:v>0.45217277974955317</c:v>
                </c:pt>
                <c:pt idx="177">
                  <c:v>0.44735838921809429</c:v>
                </c:pt>
                <c:pt idx="178">
                  <c:v>0.44262221898463155</c:v>
                </c:pt>
                <c:pt idx="179">
                  <c:v>0.43805381706298502</c:v>
                </c:pt>
                <c:pt idx="180">
                  <c:v>0.43396522028674256</c:v>
                </c:pt>
                <c:pt idx="181">
                  <c:v>0.42945689346635635</c:v>
                </c:pt>
                <c:pt idx="182">
                  <c:v>0.42577819213881679</c:v>
                </c:pt>
                <c:pt idx="183">
                  <c:v>0.42123805651559015</c:v>
                </c:pt>
                <c:pt idx="184">
                  <c:v>0.41784373866708258</c:v>
                </c:pt>
                <c:pt idx="185">
                  <c:v>0.41493221116210699</c:v>
                </c:pt>
                <c:pt idx="186">
                  <c:v>0.41128632468037124</c:v>
                </c:pt>
                <c:pt idx="187">
                  <c:v>0.40848144449782708</c:v>
                </c:pt>
                <c:pt idx="188">
                  <c:v>0.40757511421770976</c:v>
                </c:pt>
                <c:pt idx="189">
                  <c:v>0.40467097996053064</c:v>
                </c:pt>
                <c:pt idx="190">
                  <c:v>0.40371003524344096</c:v>
                </c:pt>
                <c:pt idx="191">
                  <c:v>0.4029430312513036</c:v>
                </c:pt>
                <c:pt idx="192">
                  <c:v>0.40214836860326275</c:v>
                </c:pt>
                <c:pt idx="193">
                  <c:v>0.40142614438743873</c:v>
                </c:pt>
                <c:pt idx="194">
                  <c:v>0.40215483886725251</c:v>
                </c:pt>
                <c:pt idx="195">
                  <c:v>0.40306938307523521</c:v>
                </c:pt>
                <c:pt idx="196">
                  <c:v>0.40429157288738732</c:v>
                </c:pt>
                <c:pt idx="197">
                  <c:v>0.40630172007247373</c:v>
                </c:pt>
                <c:pt idx="198">
                  <c:v>0.40877148176636224</c:v>
                </c:pt>
                <c:pt idx="199">
                  <c:v>0.41193250120643943</c:v>
                </c:pt>
                <c:pt idx="200">
                  <c:v>0.41615431238156603</c:v>
                </c:pt>
                <c:pt idx="201">
                  <c:v>0.41999904368788904</c:v>
                </c:pt>
                <c:pt idx="202">
                  <c:v>0.42429984496013795</c:v>
                </c:pt>
                <c:pt idx="203">
                  <c:v>0.42989044504607149</c:v>
                </c:pt>
                <c:pt idx="204">
                  <c:v>0.43574785784657954</c:v>
                </c:pt>
                <c:pt idx="205">
                  <c:v>0.44194792927772625</c:v>
                </c:pt>
                <c:pt idx="206">
                  <c:v>0.4492092543078523</c:v>
                </c:pt>
                <c:pt idx="207">
                  <c:v>0.45718380055027386</c:v>
                </c:pt>
                <c:pt idx="208">
                  <c:v>0.46436791098962038</c:v>
                </c:pt>
                <c:pt idx="209">
                  <c:v>0.47293104280948806</c:v>
                </c:pt>
                <c:pt idx="210">
                  <c:v>0.48156545852822535</c:v>
                </c:pt>
                <c:pt idx="211">
                  <c:v>0.48976993622921444</c:v>
                </c:pt>
                <c:pt idx="212">
                  <c:v>0.49773922225527434</c:v>
                </c:pt>
                <c:pt idx="213">
                  <c:v>0.50720954388783313</c:v>
                </c:pt>
                <c:pt idx="214">
                  <c:v>0.5157956377165398</c:v>
                </c:pt>
                <c:pt idx="215">
                  <c:v>0.52434724702264079</c:v>
                </c:pt>
                <c:pt idx="216">
                  <c:v>0.53297678039152019</c:v>
                </c:pt>
                <c:pt idx="217">
                  <c:v>0.54072589778787616</c:v>
                </c:pt>
                <c:pt idx="218">
                  <c:v>0.54808256890626506</c:v>
                </c:pt>
                <c:pt idx="219">
                  <c:v>0.55661057183792861</c:v>
                </c:pt>
                <c:pt idx="220">
                  <c:v>0.56411042604353789</c:v>
                </c:pt>
                <c:pt idx="221">
                  <c:v>0.57071167924832478</c:v>
                </c:pt>
                <c:pt idx="222">
                  <c:v>0.57810922810770315</c:v>
                </c:pt>
                <c:pt idx="223">
                  <c:v>0.58294142768628254</c:v>
                </c:pt>
                <c:pt idx="224">
                  <c:v>0.58641224977112283</c:v>
                </c:pt>
                <c:pt idx="225">
                  <c:v>0.58941605604536518</c:v>
                </c:pt>
                <c:pt idx="226">
                  <c:v>0.58999753025902968</c:v>
                </c:pt>
                <c:pt idx="227">
                  <c:v>0.58887330782130642</c:v>
                </c:pt>
                <c:pt idx="228">
                  <c:v>0.58652844732890452</c:v>
                </c:pt>
                <c:pt idx="229">
                  <c:v>0.58354674125556261</c:v>
                </c:pt>
                <c:pt idx="230">
                  <c:v>0.58002692138534817</c:v>
                </c:pt>
                <c:pt idx="231">
                  <c:v>0.57539582412678369</c:v>
                </c:pt>
                <c:pt idx="232">
                  <c:v>0.57194685813108992</c:v>
                </c:pt>
                <c:pt idx="233">
                  <c:v>0.56800071662991625</c:v>
                </c:pt>
                <c:pt idx="234">
                  <c:v>0.5641499893607913</c:v>
                </c:pt>
                <c:pt idx="235">
                  <c:v>0.56241254992771061</c:v>
                </c:pt>
                <c:pt idx="236">
                  <c:v>0.56047258730709748</c:v>
                </c:pt>
                <c:pt idx="237">
                  <c:v>0.56100096666484323</c:v>
                </c:pt>
                <c:pt idx="238">
                  <c:v>0.56227958861060146</c:v>
                </c:pt>
                <c:pt idx="239">
                  <c:v>0.56400058387147556</c:v>
                </c:pt>
                <c:pt idx="240">
                  <c:v>0.56728319756429835</c:v>
                </c:pt>
                <c:pt idx="241">
                  <c:v>0.5710021723250821</c:v>
                </c:pt>
                <c:pt idx="242">
                  <c:v>0.57522715163671456</c:v>
                </c:pt>
                <c:pt idx="243">
                  <c:v>0.5802576938531655</c:v>
                </c:pt>
                <c:pt idx="244">
                  <c:v>0.58525901208377562</c:v>
                </c:pt>
                <c:pt idx="245">
                  <c:v>0.59056367550109945</c:v>
                </c:pt>
                <c:pt idx="246">
                  <c:v>0.59648700712587011</c:v>
                </c:pt>
                <c:pt idx="247">
                  <c:v>0.60352635519762166</c:v>
                </c:pt>
                <c:pt idx="248">
                  <c:v>0.60958362366197683</c:v>
                </c:pt>
                <c:pt idx="249">
                  <c:v>0.61662085157312674</c:v>
                </c:pt>
                <c:pt idx="250">
                  <c:v>0.62402698074751362</c:v>
                </c:pt>
                <c:pt idx="251">
                  <c:v>0.63107734925007064</c:v>
                </c:pt>
                <c:pt idx="252">
                  <c:v>0.6398372777139808</c:v>
                </c:pt>
                <c:pt idx="253">
                  <c:v>0.64902901329465412</c:v>
                </c:pt>
                <c:pt idx="254">
                  <c:v>0.65791521256551178</c:v>
                </c:pt>
                <c:pt idx="255">
                  <c:v>0.66809206935117371</c:v>
                </c:pt>
                <c:pt idx="256">
                  <c:v>0.67893016461502242</c:v>
                </c:pt>
                <c:pt idx="257">
                  <c:v>0.68932600494822094</c:v>
                </c:pt>
                <c:pt idx="258">
                  <c:v>0.70007930411798625</c:v>
                </c:pt>
                <c:pt idx="259">
                  <c:v>0.71027743401485854</c:v>
                </c:pt>
                <c:pt idx="260">
                  <c:v>0.72178542950833358</c:v>
                </c:pt>
                <c:pt idx="261">
                  <c:v>0.73458585181782465</c:v>
                </c:pt>
                <c:pt idx="262">
                  <c:v>0.74699448427086534</c:v>
                </c:pt>
                <c:pt idx="263">
                  <c:v>0.75908538267718417</c:v>
                </c:pt>
                <c:pt idx="264">
                  <c:v>0.7718779495280742</c:v>
                </c:pt>
                <c:pt idx="265">
                  <c:v>0.78417596975209458</c:v>
                </c:pt>
                <c:pt idx="266">
                  <c:v>0.79658850905303791</c:v>
                </c:pt>
                <c:pt idx="267">
                  <c:v>0.80850882336820151</c:v>
                </c:pt>
                <c:pt idx="268">
                  <c:v>0.82028695018427955</c:v>
                </c:pt>
                <c:pt idx="269">
                  <c:v>0.83100018218230243</c:v>
                </c:pt>
                <c:pt idx="270">
                  <c:v>0.84042535295561749</c:v>
                </c:pt>
                <c:pt idx="271">
                  <c:v>0.85007472263774986</c:v>
                </c:pt>
                <c:pt idx="272">
                  <c:v>0.85784038188855682</c:v>
                </c:pt>
                <c:pt idx="273">
                  <c:v>0.86430818230755024</c:v>
                </c:pt>
                <c:pt idx="274">
                  <c:v>0.86983859811018982</c:v>
                </c:pt>
                <c:pt idx="275">
                  <c:v>0.87467753732660281</c:v>
                </c:pt>
                <c:pt idx="276">
                  <c:v>0.8790958545308164</c:v>
                </c:pt>
                <c:pt idx="277">
                  <c:v>0.88134397798123776</c:v>
                </c:pt>
                <c:pt idx="278">
                  <c:v>0.88301188960960397</c:v>
                </c:pt>
                <c:pt idx="279">
                  <c:v>0.88381468126765328</c:v>
                </c:pt>
                <c:pt idx="280">
                  <c:v>0.88272346705653904</c:v>
                </c:pt>
                <c:pt idx="281">
                  <c:v>0.88189311305001838</c:v>
                </c:pt>
                <c:pt idx="282">
                  <c:v>0.87828652103497395</c:v>
                </c:pt>
                <c:pt idx="283">
                  <c:v>0.87343898066562531</c:v>
                </c:pt>
                <c:pt idx="284">
                  <c:v>0.86671534925779781</c:v>
                </c:pt>
                <c:pt idx="285">
                  <c:v>0.86034639966334203</c:v>
                </c:pt>
                <c:pt idx="286">
                  <c:v>0.85233827572768539</c:v>
                </c:pt>
                <c:pt idx="287">
                  <c:v>0.84331205901036344</c:v>
                </c:pt>
                <c:pt idx="288">
                  <c:v>0.83187206736781216</c:v>
                </c:pt>
                <c:pt idx="289">
                  <c:v>0.81967332592918807</c:v>
                </c:pt>
                <c:pt idx="290">
                  <c:v>0.80625863325298253</c:v>
                </c:pt>
                <c:pt idx="291">
                  <c:v>0.78995501633472687</c:v>
                </c:pt>
                <c:pt idx="292">
                  <c:v>0.77346973914742989</c:v>
                </c:pt>
                <c:pt idx="293">
                  <c:v>0.75705062037016069</c:v>
                </c:pt>
                <c:pt idx="294">
                  <c:v>0.74016357531899057</c:v>
                </c:pt>
                <c:pt idx="295">
                  <c:v>0.72306012648976237</c:v>
                </c:pt>
                <c:pt idx="296">
                  <c:v>0.70743153789189883</c:v>
                </c:pt>
                <c:pt idx="297">
                  <c:v>0.69245211356065761</c:v>
                </c:pt>
                <c:pt idx="298">
                  <c:v>0.67911807882938457</c:v>
                </c:pt>
                <c:pt idx="299">
                  <c:v>0.66650800378986286</c:v>
                </c:pt>
                <c:pt idx="300">
                  <c:v>0.65519740583405006</c:v>
                </c:pt>
                <c:pt idx="301">
                  <c:v>0.6451093809466949</c:v>
                </c:pt>
                <c:pt idx="302">
                  <c:v>0.63661429325548879</c:v>
                </c:pt>
                <c:pt idx="303">
                  <c:v>0.62841961045092798</c:v>
                </c:pt>
                <c:pt idx="304">
                  <c:v>0.62142712372702502</c:v>
                </c:pt>
                <c:pt idx="305">
                  <c:v>0.61690803306323783</c:v>
                </c:pt>
                <c:pt idx="306">
                  <c:v>0.61349020232453844</c:v>
                </c:pt>
                <c:pt idx="307">
                  <c:v>0.61227868325538948</c:v>
                </c:pt>
                <c:pt idx="308">
                  <c:v>0.6136822148655674</c:v>
                </c:pt>
                <c:pt idx="309">
                  <c:v>0.61753143682968326</c:v>
                </c:pt>
                <c:pt idx="310">
                  <c:v>0.62376320360116999</c:v>
                </c:pt>
                <c:pt idx="311">
                  <c:v>0.63267422139098328</c:v>
                </c:pt>
                <c:pt idx="312">
                  <c:v>0.64473631516725072</c:v>
                </c:pt>
                <c:pt idx="313">
                  <c:v>0.6588861734005359</c:v>
                </c:pt>
                <c:pt idx="314">
                  <c:v>0.67500758506191827</c:v>
                </c:pt>
                <c:pt idx="315">
                  <c:v>0.69362256764355523</c:v>
                </c:pt>
                <c:pt idx="316">
                  <c:v>0.7138384416890392</c:v>
                </c:pt>
                <c:pt idx="317">
                  <c:v>0.73534032189409071</c:v>
                </c:pt>
                <c:pt idx="318">
                  <c:v>0.75800876471602396</c:v>
                </c:pt>
                <c:pt idx="319">
                  <c:v>0.78315783005313</c:v>
                </c:pt>
                <c:pt idx="320">
                  <c:v>0.80691702615575023</c:v>
                </c:pt>
                <c:pt idx="321">
                  <c:v>0.83037492385345835</c:v>
                </c:pt>
                <c:pt idx="322">
                  <c:v>0.85255942075131386</c:v>
                </c:pt>
                <c:pt idx="323">
                  <c:v>0.87379718177831733</c:v>
                </c:pt>
                <c:pt idx="324">
                  <c:v>0.89248465504332475</c:v>
                </c:pt>
                <c:pt idx="325">
                  <c:v>0.91068107521803365</c:v>
                </c:pt>
                <c:pt idx="326">
                  <c:v>0.92860702069680767</c:v>
                </c:pt>
                <c:pt idx="327">
                  <c:v>0.94458667218114456</c:v>
                </c:pt>
                <c:pt idx="328">
                  <c:v>0.96042541130103287</c:v>
                </c:pt>
                <c:pt idx="329">
                  <c:v>0.97467908535289416</c:v>
                </c:pt>
                <c:pt idx="330">
                  <c:v>0.98608247014248995</c:v>
                </c:pt>
                <c:pt idx="331">
                  <c:v>0.99531034095480475</c:v>
                </c:pt>
                <c:pt idx="332">
                  <c:v>1</c:v>
                </c:pt>
                <c:pt idx="333">
                  <c:v>1.0001512549912364</c:v>
                </c:pt>
                <c:pt idx="334">
                  <c:v>0.99410776015293589</c:v>
                </c:pt>
                <c:pt idx="335">
                  <c:v>0.98181455701134956</c:v>
                </c:pt>
                <c:pt idx="336">
                  <c:v>0.96329056222211706</c:v>
                </c:pt>
                <c:pt idx="337">
                  <c:v>0.93816660843999233</c:v>
                </c:pt>
                <c:pt idx="338">
                  <c:v>0.90756778000948723</c:v>
                </c:pt>
                <c:pt idx="339">
                  <c:v>0.87301156806809499</c:v>
                </c:pt>
                <c:pt idx="340">
                  <c:v>0.83559033537429106</c:v>
                </c:pt>
                <c:pt idx="341">
                  <c:v>0.79512703785674599</c:v>
                </c:pt>
                <c:pt idx="342">
                  <c:v>0.7520103735491519</c:v>
                </c:pt>
                <c:pt idx="343">
                  <c:v>0.70855765299274565</c:v>
                </c:pt>
                <c:pt idx="344">
                  <c:v>0.66504714783157926</c:v>
                </c:pt>
                <c:pt idx="345">
                  <c:v>0.61925950915692241</c:v>
                </c:pt>
                <c:pt idx="346">
                  <c:v>0.57324245118346573</c:v>
                </c:pt>
                <c:pt idx="347">
                  <c:v>0.53003973623131528</c:v>
                </c:pt>
                <c:pt idx="348">
                  <c:v>0.4893659446727347</c:v>
                </c:pt>
                <c:pt idx="349">
                  <c:v>0.4525327272367532</c:v>
                </c:pt>
                <c:pt idx="350">
                  <c:v>0.42047407109216306</c:v>
                </c:pt>
                <c:pt idx="351">
                  <c:v>0.38931495222174239</c:v>
                </c:pt>
                <c:pt idx="352">
                  <c:v>0.36302155541622422</c:v>
                </c:pt>
                <c:pt idx="353">
                  <c:v>0.33937573517544228</c:v>
                </c:pt>
                <c:pt idx="354">
                  <c:v>0.31923533228470174</c:v>
                </c:pt>
                <c:pt idx="355">
                  <c:v>0.30085833055729111</c:v>
                </c:pt>
                <c:pt idx="356">
                  <c:v>0.28374497028355666</c:v>
                </c:pt>
                <c:pt idx="357">
                  <c:v>0.26771785442582363</c:v>
                </c:pt>
                <c:pt idx="358">
                  <c:v>0.25404818135013607</c:v>
                </c:pt>
                <c:pt idx="359">
                  <c:v>0.24072411899174564</c:v>
                </c:pt>
                <c:pt idx="360">
                  <c:v>0.22644256976341048</c:v>
                </c:pt>
                <c:pt idx="361">
                  <c:v>0.21310820324998003</c:v>
                </c:pt>
                <c:pt idx="362">
                  <c:v>0.19968254445953235</c:v>
                </c:pt>
                <c:pt idx="363">
                  <c:v>0.18727907410046085</c:v>
                </c:pt>
                <c:pt idx="364">
                  <c:v>0.17610546690967388</c:v>
                </c:pt>
                <c:pt idx="365">
                  <c:v>0.16476684053387444</c:v>
                </c:pt>
                <c:pt idx="366">
                  <c:v>0.15464040825439332</c:v>
                </c:pt>
                <c:pt idx="367">
                  <c:v>0.14510067638067062</c:v>
                </c:pt>
                <c:pt idx="368">
                  <c:v>0.13659201910992194</c:v>
                </c:pt>
                <c:pt idx="369">
                  <c:v>0.12803990648887448</c:v>
                </c:pt>
                <c:pt idx="370">
                  <c:v>0.12023659582593717</c:v>
                </c:pt>
                <c:pt idx="371">
                  <c:v>0.11271825861543576</c:v>
                </c:pt>
                <c:pt idx="372">
                  <c:v>0.10592421000888333</c:v>
                </c:pt>
                <c:pt idx="373">
                  <c:v>9.9520254211296774E-2</c:v>
                </c:pt>
                <c:pt idx="374">
                  <c:v>9.2319821702466623E-2</c:v>
                </c:pt>
                <c:pt idx="375">
                  <c:v>8.6043609143772001E-2</c:v>
                </c:pt>
                <c:pt idx="376">
                  <c:v>8.008908248709494E-2</c:v>
                </c:pt>
                <c:pt idx="377">
                  <c:v>7.3808028905781906E-2</c:v>
                </c:pt>
                <c:pt idx="378">
                  <c:v>6.8637096742015485E-2</c:v>
                </c:pt>
                <c:pt idx="379">
                  <c:v>6.3905863303401061E-2</c:v>
                </c:pt>
                <c:pt idx="380">
                  <c:v>5.9529897534317401E-2</c:v>
                </c:pt>
                <c:pt idx="381">
                  <c:v>5.4493990056695175E-2</c:v>
                </c:pt>
                <c:pt idx="382">
                  <c:v>5.0576323341172277E-2</c:v>
                </c:pt>
                <c:pt idx="383">
                  <c:v>4.7369960375630599E-2</c:v>
                </c:pt>
                <c:pt idx="384">
                  <c:v>4.3135639409215255E-2</c:v>
                </c:pt>
                <c:pt idx="385">
                  <c:v>3.9483321417020968E-2</c:v>
                </c:pt>
                <c:pt idx="386">
                  <c:v>3.6558208319722847E-2</c:v>
                </c:pt>
                <c:pt idx="387">
                  <c:v>3.2872071414499278E-2</c:v>
                </c:pt>
                <c:pt idx="388">
                  <c:v>2.9862960784466375E-2</c:v>
                </c:pt>
                <c:pt idx="389">
                  <c:v>2.6448570851222167E-2</c:v>
                </c:pt>
                <c:pt idx="390">
                  <c:v>2.384017162834489E-2</c:v>
                </c:pt>
                <c:pt idx="391">
                  <c:v>2.028939826440028E-2</c:v>
                </c:pt>
                <c:pt idx="392">
                  <c:v>1.768570891662459E-2</c:v>
                </c:pt>
                <c:pt idx="393">
                  <c:v>1.5506038144249912E-2</c:v>
                </c:pt>
                <c:pt idx="394">
                  <c:v>1.3157755327076161E-2</c:v>
                </c:pt>
                <c:pt idx="395">
                  <c:v>1.0261419386948883E-2</c:v>
                </c:pt>
                <c:pt idx="396">
                  <c:v>8.5185381491162202E-3</c:v>
                </c:pt>
                <c:pt idx="397">
                  <c:v>6.3169663415301291E-3</c:v>
                </c:pt>
                <c:pt idx="398">
                  <c:v>4.1102261899575556E-3</c:v>
                </c:pt>
                <c:pt idx="399">
                  <c:v>2.4067850076885549E-3</c:v>
                </c:pt>
                <c:pt idx="4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8C3D-496C-AB69-2A7B3EED459E}"/>
            </c:ext>
          </c:extLst>
        </c:ser>
        <c:ser>
          <c:idx val="6"/>
          <c:order val="6"/>
          <c:tx>
            <c:strRef>
              <c:f>'Final spectra'!$U$4</c:f>
              <c:strCache>
                <c:ptCount val="1"/>
                <c:pt idx="0">
                  <c:v>633 nm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'Final spectra'!$B$5:$B$405</c:f>
              <c:numCache>
                <c:formatCode>General</c:formatCode>
                <c:ptCount val="401"/>
                <c:pt idx="0">
                  <c:v>350</c:v>
                </c:pt>
                <c:pt idx="1">
                  <c:v>351</c:v>
                </c:pt>
                <c:pt idx="2">
                  <c:v>352</c:v>
                </c:pt>
                <c:pt idx="3">
                  <c:v>353</c:v>
                </c:pt>
                <c:pt idx="4">
                  <c:v>354</c:v>
                </c:pt>
                <c:pt idx="5">
                  <c:v>355</c:v>
                </c:pt>
                <c:pt idx="6">
                  <c:v>356</c:v>
                </c:pt>
                <c:pt idx="7">
                  <c:v>357</c:v>
                </c:pt>
                <c:pt idx="8">
                  <c:v>358</c:v>
                </c:pt>
                <c:pt idx="9">
                  <c:v>359</c:v>
                </c:pt>
                <c:pt idx="10">
                  <c:v>360</c:v>
                </c:pt>
                <c:pt idx="11">
                  <c:v>361</c:v>
                </c:pt>
                <c:pt idx="12">
                  <c:v>362</c:v>
                </c:pt>
                <c:pt idx="13">
                  <c:v>363</c:v>
                </c:pt>
                <c:pt idx="14">
                  <c:v>364</c:v>
                </c:pt>
                <c:pt idx="15">
                  <c:v>365</c:v>
                </c:pt>
                <c:pt idx="16">
                  <c:v>366</c:v>
                </c:pt>
                <c:pt idx="17">
                  <c:v>367</c:v>
                </c:pt>
                <c:pt idx="18">
                  <c:v>368</c:v>
                </c:pt>
                <c:pt idx="19">
                  <c:v>369</c:v>
                </c:pt>
                <c:pt idx="20">
                  <c:v>370</c:v>
                </c:pt>
                <c:pt idx="21">
                  <c:v>371</c:v>
                </c:pt>
                <c:pt idx="22">
                  <c:v>372</c:v>
                </c:pt>
                <c:pt idx="23">
                  <c:v>373</c:v>
                </c:pt>
                <c:pt idx="24">
                  <c:v>374</c:v>
                </c:pt>
                <c:pt idx="25">
                  <c:v>375</c:v>
                </c:pt>
                <c:pt idx="26">
                  <c:v>376</c:v>
                </c:pt>
                <c:pt idx="27">
                  <c:v>377</c:v>
                </c:pt>
                <c:pt idx="28">
                  <c:v>378</c:v>
                </c:pt>
                <c:pt idx="29">
                  <c:v>379</c:v>
                </c:pt>
                <c:pt idx="30">
                  <c:v>380</c:v>
                </c:pt>
                <c:pt idx="31">
                  <c:v>381</c:v>
                </c:pt>
                <c:pt idx="32">
                  <c:v>382</c:v>
                </c:pt>
                <c:pt idx="33">
                  <c:v>383</c:v>
                </c:pt>
                <c:pt idx="34">
                  <c:v>384</c:v>
                </c:pt>
                <c:pt idx="35">
                  <c:v>385</c:v>
                </c:pt>
                <c:pt idx="36">
                  <c:v>386</c:v>
                </c:pt>
                <c:pt idx="37">
                  <c:v>387</c:v>
                </c:pt>
                <c:pt idx="38">
                  <c:v>388</c:v>
                </c:pt>
                <c:pt idx="39">
                  <c:v>389</c:v>
                </c:pt>
                <c:pt idx="40">
                  <c:v>390</c:v>
                </c:pt>
                <c:pt idx="41">
                  <c:v>391</c:v>
                </c:pt>
                <c:pt idx="42">
                  <c:v>392</c:v>
                </c:pt>
                <c:pt idx="43">
                  <c:v>393</c:v>
                </c:pt>
                <c:pt idx="44">
                  <c:v>394</c:v>
                </c:pt>
                <c:pt idx="45">
                  <c:v>395</c:v>
                </c:pt>
                <c:pt idx="46">
                  <c:v>396</c:v>
                </c:pt>
                <c:pt idx="47">
                  <c:v>397</c:v>
                </c:pt>
                <c:pt idx="48">
                  <c:v>398</c:v>
                </c:pt>
                <c:pt idx="49">
                  <c:v>399</c:v>
                </c:pt>
                <c:pt idx="50">
                  <c:v>400</c:v>
                </c:pt>
                <c:pt idx="51">
                  <c:v>401</c:v>
                </c:pt>
                <c:pt idx="52">
                  <c:v>402</c:v>
                </c:pt>
                <c:pt idx="53">
                  <c:v>403</c:v>
                </c:pt>
                <c:pt idx="54">
                  <c:v>404</c:v>
                </c:pt>
                <c:pt idx="55">
                  <c:v>405</c:v>
                </c:pt>
                <c:pt idx="56">
                  <c:v>406</c:v>
                </c:pt>
                <c:pt idx="57">
                  <c:v>407</c:v>
                </c:pt>
                <c:pt idx="58">
                  <c:v>408</c:v>
                </c:pt>
                <c:pt idx="59">
                  <c:v>409</c:v>
                </c:pt>
                <c:pt idx="60">
                  <c:v>410</c:v>
                </c:pt>
                <c:pt idx="61">
                  <c:v>411</c:v>
                </c:pt>
                <c:pt idx="62">
                  <c:v>412</c:v>
                </c:pt>
                <c:pt idx="63">
                  <c:v>413</c:v>
                </c:pt>
                <c:pt idx="64">
                  <c:v>414</c:v>
                </c:pt>
                <c:pt idx="65">
                  <c:v>415</c:v>
                </c:pt>
                <c:pt idx="66">
                  <c:v>416</c:v>
                </c:pt>
                <c:pt idx="67">
                  <c:v>417</c:v>
                </c:pt>
                <c:pt idx="68">
                  <c:v>418</c:v>
                </c:pt>
                <c:pt idx="69">
                  <c:v>419</c:v>
                </c:pt>
                <c:pt idx="70">
                  <c:v>420</c:v>
                </c:pt>
                <c:pt idx="71">
                  <c:v>421</c:v>
                </c:pt>
                <c:pt idx="72">
                  <c:v>422</c:v>
                </c:pt>
                <c:pt idx="73">
                  <c:v>423</c:v>
                </c:pt>
                <c:pt idx="74">
                  <c:v>424</c:v>
                </c:pt>
                <c:pt idx="75">
                  <c:v>425</c:v>
                </c:pt>
                <c:pt idx="76">
                  <c:v>426</c:v>
                </c:pt>
                <c:pt idx="77">
                  <c:v>427</c:v>
                </c:pt>
                <c:pt idx="78">
                  <c:v>428</c:v>
                </c:pt>
                <c:pt idx="79">
                  <c:v>429</c:v>
                </c:pt>
                <c:pt idx="80">
                  <c:v>430</c:v>
                </c:pt>
                <c:pt idx="81">
                  <c:v>431</c:v>
                </c:pt>
                <c:pt idx="82">
                  <c:v>432</c:v>
                </c:pt>
                <c:pt idx="83">
                  <c:v>433</c:v>
                </c:pt>
                <c:pt idx="84">
                  <c:v>434</c:v>
                </c:pt>
                <c:pt idx="85">
                  <c:v>435</c:v>
                </c:pt>
                <c:pt idx="86">
                  <c:v>436</c:v>
                </c:pt>
                <c:pt idx="87">
                  <c:v>437</c:v>
                </c:pt>
                <c:pt idx="88">
                  <c:v>438</c:v>
                </c:pt>
                <c:pt idx="89">
                  <c:v>439</c:v>
                </c:pt>
                <c:pt idx="90">
                  <c:v>440</c:v>
                </c:pt>
                <c:pt idx="91">
                  <c:v>441</c:v>
                </c:pt>
                <c:pt idx="92">
                  <c:v>442</c:v>
                </c:pt>
                <c:pt idx="93">
                  <c:v>443</c:v>
                </c:pt>
                <c:pt idx="94">
                  <c:v>444</c:v>
                </c:pt>
                <c:pt idx="95">
                  <c:v>445</c:v>
                </c:pt>
                <c:pt idx="96">
                  <c:v>446</c:v>
                </c:pt>
                <c:pt idx="97">
                  <c:v>447</c:v>
                </c:pt>
                <c:pt idx="98">
                  <c:v>448</c:v>
                </c:pt>
                <c:pt idx="99">
                  <c:v>449</c:v>
                </c:pt>
                <c:pt idx="100">
                  <c:v>450</c:v>
                </c:pt>
                <c:pt idx="101">
                  <c:v>451</c:v>
                </c:pt>
                <c:pt idx="102">
                  <c:v>452</c:v>
                </c:pt>
                <c:pt idx="103">
                  <c:v>453</c:v>
                </c:pt>
                <c:pt idx="104">
                  <c:v>454</c:v>
                </c:pt>
                <c:pt idx="105">
                  <c:v>455</c:v>
                </c:pt>
                <c:pt idx="106">
                  <c:v>456</c:v>
                </c:pt>
                <c:pt idx="107">
                  <c:v>457</c:v>
                </c:pt>
                <c:pt idx="108">
                  <c:v>458</c:v>
                </c:pt>
                <c:pt idx="109">
                  <c:v>459</c:v>
                </c:pt>
                <c:pt idx="110">
                  <c:v>460</c:v>
                </c:pt>
                <c:pt idx="111">
                  <c:v>461</c:v>
                </c:pt>
                <c:pt idx="112">
                  <c:v>462</c:v>
                </c:pt>
                <c:pt idx="113">
                  <c:v>463</c:v>
                </c:pt>
                <c:pt idx="114">
                  <c:v>464</c:v>
                </c:pt>
                <c:pt idx="115">
                  <c:v>465</c:v>
                </c:pt>
                <c:pt idx="116">
                  <c:v>466</c:v>
                </c:pt>
                <c:pt idx="117">
                  <c:v>467</c:v>
                </c:pt>
                <c:pt idx="118">
                  <c:v>468</c:v>
                </c:pt>
                <c:pt idx="119">
                  <c:v>469</c:v>
                </c:pt>
                <c:pt idx="120">
                  <c:v>470</c:v>
                </c:pt>
                <c:pt idx="121">
                  <c:v>471</c:v>
                </c:pt>
                <c:pt idx="122">
                  <c:v>472</c:v>
                </c:pt>
                <c:pt idx="123">
                  <c:v>473</c:v>
                </c:pt>
                <c:pt idx="124">
                  <c:v>474</c:v>
                </c:pt>
                <c:pt idx="125">
                  <c:v>475</c:v>
                </c:pt>
                <c:pt idx="126">
                  <c:v>476</c:v>
                </c:pt>
                <c:pt idx="127">
                  <c:v>477</c:v>
                </c:pt>
                <c:pt idx="128">
                  <c:v>478</c:v>
                </c:pt>
                <c:pt idx="129">
                  <c:v>479</c:v>
                </c:pt>
                <c:pt idx="130">
                  <c:v>480</c:v>
                </c:pt>
                <c:pt idx="131">
                  <c:v>481</c:v>
                </c:pt>
                <c:pt idx="132">
                  <c:v>482</c:v>
                </c:pt>
                <c:pt idx="133">
                  <c:v>483</c:v>
                </c:pt>
                <c:pt idx="134">
                  <c:v>484</c:v>
                </c:pt>
                <c:pt idx="135">
                  <c:v>485</c:v>
                </c:pt>
                <c:pt idx="136">
                  <c:v>486</c:v>
                </c:pt>
                <c:pt idx="137">
                  <c:v>487</c:v>
                </c:pt>
                <c:pt idx="138">
                  <c:v>488</c:v>
                </c:pt>
                <c:pt idx="139">
                  <c:v>489</c:v>
                </c:pt>
                <c:pt idx="140">
                  <c:v>490</c:v>
                </c:pt>
                <c:pt idx="141">
                  <c:v>491</c:v>
                </c:pt>
                <c:pt idx="142">
                  <c:v>492</c:v>
                </c:pt>
                <c:pt idx="143">
                  <c:v>493</c:v>
                </c:pt>
                <c:pt idx="144">
                  <c:v>494</c:v>
                </c:pt>
                <c:pt idx="145">
                  <c:v>495</c:v>
                </c:pt>
                <c:pt idx="146">
                  <c:v>496</c:v>
                </c:pt>
                <c:pt idx="147">
                  <c:v>497</c:v>
                </c:pt>
                <c:pt idx="148">
                  <c:v>498</c:v>
                </c:pt>
                <c:pt idx="149">
                  <c:v>499</c:v>
                </c:pt>
                <c:pt idx="150">
                  <c:v>500</c:v>
                </c:pt>
                <c:pt idx="151">
                  <c:v>501</c:v>
                </c:pt>
                <c:pt idx="152">
                  <c:v>502</c:v>
                </c:pt>
                <c:pt idx="153">
                  <c:v>503</c:v>
                </c:pt>
                <c:pt idx="154">
                  <c:v>504</c:v>
                </c:pt>
                <c:pt idx="155">
                  <c:v>505</c:v>
                </c:pt>
                <c:pt idx="156">
                  <c:v>506</c:v>
                </c:pt>
                <c:pt idx="157">
                  <c:v>507</c:v>
                </c:pt>
                <c:pt idx="158">
                  <c:v>508</c:v>
                </c:pt>
                <c:pt idx="159">
                  <c:v>509</c:v>
                </c:pt>
                <c:pt idx="160">
                  <c:v>510</c:v>
                </c:pt>
                <c:pt idx="161">
                  <c:v>511</c:v>
                </c:pt>
                <c:pt idx="162">
                  <c:v>512</c:v>
                </c:pt>
                <c:pt idx="163">
                  <c:v>513</c:v>
                </c:pt>
                <c:pt idx="164">
                  <c:v>514</c:v>
                </c:pt>
                <c:pt idx="165">
                  <c:v>515</c:v>
                </c:pt>
                <c:pt idx="166">
                  <c:v>516</c:v>
                </c:pt>
                <c:pt idx="167">
                  <c:v>517</c:v>
                </c:pt>
                <c:pt idx="168">
                  <c:v>518</c:v>
                </c:pt>
                <c:pt idx="169">
                  <c:v>519</c:v>
                </c:pt>
                <c:pt idx="170">
                  <c:v>520</c:v>
                </c:pt>
                <c:pt idx="171">
                  <c:v>521</c:v>
                </c:pt>
                <c:pt idx="172">
                  <c:v>522</c:v>
                </c:pt>
                <c:pt idx="173">
                  <c:v>523</c:v>
                </c:pt>
                <c:pt idx="174">
                  <c:v>524</c:v>
                </c:pt>
                <c:pt idx="175">
                  <c:v>525</c:v>
                </c:pt>
                <c:pt idx="176">
                  <c:v>526</c:v>
                </c:pt>
                <c:pt idx="177">
                  <c:v>527</c:v>
                </c:pt>
                <c:pt idx="178">
                  <c:v>528</c:v>
                </c:pt>
                <c:pt idx="179">
                  <c:v>529</c:v>
                </c:pt>
                <c:pt idx="180">
                  <c:v>530</c:v>
                </c:pt>
                <c:pt idx="181">
                  <c:v>531</c:v>
                </c:pt>
                <c:pt idx="182">
                  <c:v>532</c:v>
                </c:pt>
                <c:pt idx="183">
                  <c:v>533</c:v>
                </c:pt>
                <c:pt idx="184">
                  <c:v>534</c:v>
                </c:pt>
                <c:pt idx="185">
                  <c:v>535</c:v>
                </c:pt>
                <c:pt idx="186">
                  <c:v>536</c:v>
                </c:pt>
                <c:pt idx="187">
                  <c:v>537</c:v>
                </c:pt>
                <c:pt idx="188">
                  <c:v>538</c:v>
                </c:pt>
                <c:pt idx="189">
                  <c:v>539</c:v>
                </c:pt>
                <c:pt idx="190">
                  <c:v>540</c:v>
                </c:pt>
                <c:pt idx="191">
                  <c:v>541</c:v>
                </c:pt>
                <c:pt idx="192">
                  <c:v>542</c:v>
                </c:pt>
                <c:pt idx="193">
                  <c:v>543</c:v>
                </c:pt>
                <c:pt idx="194">
                  <c:v>544</c:v>
                </c:pt>
                <c:pt idx="195">
                  <c:v>545</c:v>
                </c:pt>
                <c:pt idx="196">
                  <c:v>546</c:v>
                </c:pt>
                <c:pt idx="197">
                  <c:v>547</c:v>
                </c:pt>
                <c:pt idx="198">
                  <c:v>548</c:v>
                </c:pt>
                <c:pt idx="199">
                  <c:v>549</c:v>
                </c:pt>
                <c:pt idx="200">
                  <c:v>550</c:v>
                </c:pt>
                <c:pt idx="201">
                  <c:v>551</c:v>
                </c:pt>
                <c:pt idx="202">
                  <c:v>552</c:v>
                </c:pt>
                <c:pt idx="203">
                  <c:v>553</c:v>
                </c:pt>
                <c:pt idx="204">
                  <c:v>554</c:v>
                </c:pt>
                <c:pt idx="205">
                  <c:v>555</c:v>
                </c:pt>
                <c:pt idx="206">
                  <c:v>556</c:v>
                </c:pt>
                <c:pt idx="207">
                  <c:v>557</c:v>
                </c:pt>
                <c:pt idx="208">
                  <c:v>558</c:v>
                </c:pt>
                <c:pt idx="209">
                  <c:v>559</c:v>
                </c:pt>
                <c:pt idx="210">
                  <c:v>560</c:v>
                </c:pt>
                <c:pt idx="211">
                  <c:v>561</c:v>
                </c:pt>
                <c:pt idx="212">
                  <c:v>562</c:v>
                </c:pt>
                <c:pt idx="213">
                  <c:v>563</c:v>
                </c:pt>
                <c:pt idx="214">
                  <c:v>564</c:v>
                </c:pt>
                <c:pt idx="215">
                  <c:v>565</c:v>
                </c:pt>
                <c:pt idx="216">
                  <c:v>566</c:v>
                </c:pt>
                <c:pt idx="217">
                  <c:v>567</c:v>
                </c:pt>
                <c:pt idx="218">
                  <c:v>568</c:v>
                </c:pt>
                <c:pt idx="219">
                  <c:v>569</c:v>
                </c:pt>
                <c:pt idx="220">
                  <c:v>570</c:v>
                </c:pt>
                <c:pt idx="221">
                  <c:v>571</c:v>
                </c:pt>
                <c:pt idx="222">
                  <c:v>572</c:v>
                </c:pt>
                <c:pt idx="223">
                  <c:v>573</c:v>
                </c:pt>
                <c:pt idx="224">
                  <c:v>574</c:v>
                </c:pt>
                <c:pt idx="225">
                  <c:v>575</c:v>
                </c:pt>
                <c:pt idx="226">
                  <c:v>576</c:v>
                </c:pt>
                <c:pt idx="227">
                  <c:v>577</c:v>
                </c:pt>
                <c:pt idx="228">
                  <c:v>578</c:v>
                </c:pt>
                <c:pt idx="229">
                  <c:v>579</c:v>
                </c:pt>
                <c:pt idx="230">
                  <c:v>580</c:v>
                </c:pt>
                <c:pt idx="231">
                  <c:v>581</c:v>
                </c:pt>
                <c:pt idx="232">
                  <c:v>582</c:v>
                </c:pt>
                <c:pt idx="233">
                  <c:v>583</c:v>
                </c:pt>
                <c:pt idx="234">
                  <c:v>584</c:v>
                </c:pt>
                <c:pt idx="235">
                  <c:v>585</c:v>
                </c:pt>
                <c:pt idx="236">
                  <c:v>586</c:v>
                </c:pt>
                <c:pt idx="237">
                  <c:v>587</c:v>
                </c:pt>
                <c:pt idx="238">
                  <c:v>588</c:v>
                </c:pt>
                <c:pt idx="239">
                  <c:v>589</c:v>
                </c:pt>
                <c:pt idx="240">
                  <c:v>590</c:v>
                </c:pt>
                <c:pt idx="241">
                  <c:v>591</c:v>
                </c:pt>
                <c:pt idx="242">
                  <c:v>592</c:v>
                </c:pt>
                <c:pt idx="243">
                  <c:v>593</c:v>
                </c:pt>
                <c:pt idx="244">
                  <c:v>594</c:v>
                </c:pt>
                <c:pt idx="245">
                  <c:v>595</c:v>
                </c:pt>
                <c:pt idx="246">
                  <c:v>596</c:v>
                </c:pt>
                <c:pt idx="247">
                  <c:v>597</c:v>
                </c:pt>
                <c:pt idx="248">
                  <c:v>598</c:v>
                </c:pt>
                <c:pt idx="249">
                  <c:v>599</c:v>
                </c:pt>
                <c:pt idx="250">
                  <c:v>600</c:v>
                </c:pt>
                <c:pt idx="251">
                  <c:v>601</c:v>
                </c:pt>
                <c:pt idx="252">
                  <c:v>602</c:v>
                </c:pt>
                <c:pt idx="253">
                  <c:v>603</c:v>
                </c:pt>
                <c:pt idx="254">
                  <c:v>604</c:v>
                </c:pt>
                <c:pt idx="255">
                  <c:v>605</c:v>
                </c:pt>
                <c:pt idx="256">
                  <c:v>606</c:v>
                </c:pt>
                <c:pt idx="257">
                  <c:v>607</c:v>
                </c:pt>
                <c:pt idx="258">
                  <c:v>608</c:v>
                </c:pt>
                <c:pt idx="259">
                  <c:v>609</c:v>
                </c:pt>
                <c:pt idx="260">
                  <c:v>610</c:v>
                </c:pt>
                <c:pt idx="261">
                  <c:v>611</c:v>
                </c:pt>
                <c:pt idx="262">
                  <c:v>612</c:v>
                </c:pt>
                <c:pt idx="263">
                  <c:v>613</c:v>
                </c:pt>
                <c:pt idx="264">
                  <c:v>614</c:v>
                </c:pt>
                <c:pt idx="265">
                  <c:v>615</c:v>
                </c:pt>
                <c:pt idx="266">
                  <c:v>616</c:v>
                </c:pt>
                <c:pt idx="267">
                  <c:v>617</c:v>
                </c:pt>
                <c:pt idx="268">
                  <c:v>618</c:v>
                </c:pt>
                <c:pt idx="269">
                  <c:v>619</c:v>
                </c:pt>
                <c:pt idx="270">
                  <c:v>620</c:v>
                </c:pt>
                <c:pt idx="271">
                  <c:v>621</c:v>
                </c:pt>
                <c:pt idx="272">
                  <c:v>622</c:v>
                </c:pt>
                <c:pt idx="273">
                  <c:v>623</c:v>
                </c:pt>
                <c:pt idx="274">
                  <c:v>624</c:v>
                </c:pt>
                <c:pt idx="275">
                  <c:v>625</c:v>
                </c:pt>
                <c:pt idx="276">
                  <c:v>626</c:v>
                </c:pt>
                <c:pt idx="277">
                  <c:v>627</c:v>
                </c:pt>
                <c:pt idx="278">
                  <c:v>628</c:v>
                </c:pt>
                <c:pt idx="279">
                  <c:v>629</c:v>
                </c:pt>
                <c:pt idx="280">
                  <c:v>630</c:v>
                </c:pt>
                <c:pt idx="281">
                  <c:v>631</c:v>
                </c:pt>
                <c:pt idx="282">
                  <c:v>632</c:v>
                </c:pt>
                <c:pt idx="283">
                  <c:v>633</c:v>
                </c:pt>
                <c:pt idx="284">
                  <c:v>634</c:v>
                </c:pt>
                <c:pt idx="285">
                  <c:v>635</c:v>
                </c:pt>
                <c:pt idx="286">
                  <c:v>636</c:v>
                </c:pt>
                <c:pt idx="287">
                  <c:v>637</c:v>
                </c:pt>
                <c:pt idx="288">
                  <c:v>638</c:v>
                </c:pt>
                <c:pt idx="289">
                  <c:v>639</c:v>
                </c:pt>
                <c:pt idx="290">
                  <c:v>640</c:v>
                </c:pt>
                <c:pt idx="291">
                  <c:v>641</c:v>
                </c:pt>
                <c:pt idx="292">
                  <c:v>642</c:v>
                </c:pt>
                <c:pt idx="293">
                  <c:v>643</c:v>
                </c:pt>
                <c:pt idx="294">
                  <c:v>644</c:v>
                </c:pt>
                <c:pt idx="295">
                  <c:v>645</c:v>
                </c:pt>
                <c:pt idx="296">
                  <c:v>646</c:v>
                </c:pt>
                <c:pt idx="297">
                  <c:v>647</c:v>
                </c:pt>
                <c:pt idx="298">
                  <c:v>648</c:v>
                </c:pt>
                <c:pt idx="299">
                  <c:v>649</c:v>
                </c:pt>
                <c:pt idx="300">
                  <c:v>650</c:v>
                </c:pt>
                <c:pt idx="301">
                  <c:v>651</c:v>
                </c:pt>
                <c:pt idx="302">
                  <c:v>652</c:v>
                </c:pt>
                <c:pt idx="303">
                  <c:v>653</c:v>
                </c:pt>
                <c:pt idx="304">
                  <c:v>654</c:v>
                </c:pt>
                <c:pt idx="305">
                  <c:v>655</c:v>
                </c:pt>
                <c:pt idx="306">
                  <c:v>656</c:v>
                </c:pt>
                <c:pt idx="307">
                  <c:v>657</c:v>
                </c:pt>
                <c:pt idx="308">
                  <c:v>658</c:v>
                </c:pt>
                <c:pt idx="309">
                  <c:v>659</c:v>
                </c:pt>
                <c:pt idx="310">
                  <c:v>660</c:v>
                </c:pt>
                <c:pt idx="311">
                  <c:v>661</c:v>
                </c:pt>
                <c:pt idx="312">
                  <c:v>662</c:v>
                </c:pt>
                <c:pt idx="313">
                  <c:v>663</c:v>
                </c:pt>
                <c:pt idx="314">
                  <c:v>664</c:v>
                </c:pt>
                <c:pt idx="315">
                  <c:v>665</c:v>
                </c:pt>
                <c:pt idx="316">
                  <c:v>666</c:v>
                </c:pt>
                <c:pt idx="317">
                  <c:v>667</c:v>
                </c:pt>
                <c:pt idx="318">
                  <c:v>668</c:v>
                </c:pt>
                <c:pt idx="319">
                  <c:v>669</c:v>
                </c:pt>
                <c:pt idx="320">
                  <c:v>670</c:v>
                </c:pt>
                <c:pt idx="321">
                  <c:v>671</c:v>
                </c:pt>
                <c:pt idx="322">
                  <c:v>672</c:v>
                </c:pt>
                <c:pt idx="323">
                  <c:v>673</c:v>
                </c:pt>
                <c:pt idx="324">
                  <c:v>674</c:v>
                </c:pt>
                <c:pt idx="325">
                  <c:v>675</c:v>
                </c:pt>
                <c:pt idx="326">
                  <c:v>676</c:v>
                </c:pt>
                <c:pt idx="327">
                  <c:v>677</c:v>
                </c:pt>
                <c:pt idx="328">
                  <c:v>678</c:v>
                </c:pt>
                <c:pt idx="329">
                  <c:v>679</c:v>
                </c:pt>
                <c:pt idx="330">
                  <c:v>680</c:v>
                </c:pt>
                <c:pt idx="331">
                  <c:v>681</c:v>
                </c:pt>
                <c:pt idx="332">
                  <c:v>682</c:v>
                </c:pt>
                <c:pt idx="333">
                  <c:v>683</c:v>
                </c:pt>
                <c:pt idx="334">
                  <c:v>684</c:v>
                </c:pt>
                <c:pt idx="335">
                  <c:v>685</c:v>
                </c:pt>
                <c:pt idx="336">
                  <c:v>686</c:v>
                </c:pt>
                <c:pt idx="337">
                  <c:v>687</c:v>
                </c:pt>
                <c:pt idx="338">
                  <c:v>688</c:v>
                </c:pt>
                <c:pt idx="339">
                  <c:v>689</c:v>
                </c:pt>
                <c:pt idx="340">
                  <c:v>690</c:v>
                </c:pt>
                <c:pt idx="341">
                  <c:v>691</c:v>
                </c:pt>
                <c:pt idx="342">
                  <c:v>692</c:v>
                </c:pt>
                <c:pt idx="343">
                  <c:v>693</c:v>
                </c:pt>
                <c:pt idx="344">
                  <c:v>694</c:v>
                </c:pt>
                <c:pt idx="345">
                  <c:v>695</c:v>
                </c:pt>
                <c:pt idx="346">
                  <c:v>696</c:v>
                </c:pt>
                <c:pt idx="347">
                  <c:v>697</c:v>
                </c:pt>
                <c:pt idx="348">
                  <c:v>698</c:v>
                </c:pt>
                <c:pt idx="349">
                  <c:v>699</c:v>
                </c:pt>
                <c:pt idx="350">
                  <c:v>700</c:v>
                </c:pt>
                <c:pt idx="351">
                  <c:v>701</c:v>
                </c:pt>
                <c:pt idx="352">
                  <c:v>702</c:v>
                </c:pt>
                <c:pt idx="353">
                  <c:v>703</c:v>
                </c:pt>
                <c:pt idx="354">
                  <c:v>704</c:v>
                </c:pt>
                <c:pt idx="355">
                  <c:v>705</c:v>
                </c:pt>
                <c:pt idx="356">
                  <c:v>706</c:v>
                </c:pt>
                <c:pt idx="357">
                  <c:v>707</c:v>
                </c:pt>
                <c:pt idx="358">
                  <c:v>708</c:v>
                </c:pt>
                <c:pt idx="359">
                  <c:v>709</c:v>
                </c:pt>
                <c:pt idx="360">
                  <c:v>710</c:v>
                </c:pt>
                <c:pt idx="361">
                  <c:v>711</c:v>
                </c:pt>
                <c:pt idx="362">
                  <c:v>712</c:v>
                </c:pt>
                <c:pt idx="363">
                  <c:v>713</c:v>
                </c:pt>
                <c:pt idx="364">
                  <c:v>714</c:v>
                </c:pt>
                <c:pt idx="365">
                  <c:v>715</c:v>
                </c:pt>
                <c:pt idx="366">
                  <c:v>716</c:v>
                </c:pt>
                <c:pt idx="367">
                  <c:v>717</c:v>
                </c:pt>
                <c:pt idx="368">
                  <c:v>718</c:v>
                </c:pt>
                <c:pt idx="369">
                  <c:v>719</c:v>
                </c:pt>
                <c:pt idx="370">
                  <c:v>720</c:v>
                </c:pt>
                <c:pt idx="371">
                  <c:v>721</c:v>
                </c:pt>
                <c:pt idx="372">
                  <c:v>722</c:v>
                </c:pt>
                <c:pt idx="373">
                  <c:v>723</c:v>
                </c:pt>
                <c:pt idx="374">
                  <c:v>724</c:v>
                </c:pt>
                <c:pt idx="375">
                  <c:v>725</c:v>
                </c:pt>
                <c:pt idx="376">
                  <c:v>726</c:v>
                </c:pt>
                <c:pt idx="377">
                  <c:v>727</c:v>
                </c:pt>
                <c:pt idx="378">
                  <c:v>728</c:v>
                </c:pt>
                <c:pt idx="379">
                  <c:v>729</c:v>
                </c:pt>
                <c:pt idx="380">
                  <c:v>730</c:v>
                </c:pt>
                <c:pt idx="381">
                  <c:v>731</c:v>
                </c:pt>
                <c:pt idx="382">
                  <c:v>732</c:v>
                </c:pt>
                <c:pt idx="383">
                  <c:v>733</c:v>
                </c:pt>
                <c:pt idx="384">
                  <c:v>734</c:v>
                </c:pt>
                <c:pt idx="385">
                  <c:v>735</c:v>
                </c:pt>
                <c:pt idx="386">
                  <c:v>736</c:v>
                </c:pt>
                <c:pt idx="387">
                  <c:v>737</c:v>
                </c:pt>
                <c:pt idx="388">
                  <c:v>738</c:v>
                </c:pt>
                <c:pt idx="389">
                  <c:v>739</c:v>
                </c:pt>
                <c:pt idx="390">
                  <c:v>740</c:v>
                </c:pt>
                <c:pt idx="391">
                  <c:v>741</c:v>
                </c:pt>
                <c:pt idx="392">
                  <c:v>742</c:v>
                </c:pt>
                <c:pt idx="393">
                  <c:v>743</c:v>
                </c:pt>
                <c:pt idx="394">
                  <c:v>744</c:v>
                </c:pt>
                <c:pt idx="395">
                  <c:v>745</c:v>
                </c:pt>
                <c:pt idx="396">
                  <c:v>746</c:v>
                </c:pt>
                <c:pt idx="397">
                  <c:v>747</c:v>
                </c:pt>
                <c:pt idx="398">
                  <c:v>748</c:v>
                </c:pt>
                <c:pt idx="399">
                  <c:v>749</c:v>
                </c:pt>
                <c:pt idx="400">
                  <c:v>750</c:v>
                </c:pt>
              </c:numCache>
            </c:numRef>
          </c:xVal>
          <c:yVal>
            <c:numRef>
              <c:f>'Final spectra'!$U$5:$U$405</c:f>
              <c:numCache>
                <c:formatCode>0.00</c:formatCode>
                <c:ptCount val="401"/>
                <c:pt idx="0">
                  <c:v>0.78500799710441049</c:v>
                </c:pt>
                <c:pt idx="1">
                  <c:v>0.79143682743737065</c:v>
                </c:pt>
                <c:pt idx="2">
                  <c:v>0.78792318146226015</c:v>
                </c:pt>
                <c:pt idx="3">
                  <c:v>0.8051688159352729</c:v>
                </c:pt>
                <c:pt idx="4">
                  <c:v>0.80076223598908725</c:v>
                </c:pt>
                <c:pt idx="5">
                  <c:v>0.77241963046139273</c:v>
                </c:pt>
                <c:pt idx="6">
                  <c:v>0.78784283878702599</c:v>
                </c:pt>
                <c:pt idx="7">
                  <c:v>0.80493668190621936</c:v>
                </c:pt>
                <c:pt idx="8">
                  <c:v>0.79704196294349505</c:v>
                </c:pt>
                <c:pt idx="9">
                  <c:v>0.80972528628323348</c:v>
                </c:pt>
                <c:pt idx="10">
                  <c:v>0.79533825150283299</c:v>
                </c:pt>
                <c:pt idx="11">
                  <c:v>0.77112873566545193</c:v>
                </c:pt>
                <c:pt idx="12">
                  <c:v>0.82069002518605572</c:v>
                </c:pt>
                <c:pt idx="13">
                  <c:v>0.7858887726319691</c:v>
                </c:pt>
                <c:pt idx="14">
                  <c:v>0.80293221539747872</c:v>
                </c:pt>
                <c:pt idx="15">
                  <c:v>0.80505650144696783</c:v>
                </c:pt>
                <c:pt idx="16">
                  <c:v>0.81694805533286119</c:v>
                </c:pt>
                <c:pt idx="17">
                  <c:v>0.82608165908448394</c:v>
                </c:pt>
                <c:pt idx="18">
                  <c:v>0.81909836773003264</c:v>
                </c:pt>
                <c:pt idx="19">
                  <c:v>0.83247578697962454</c:v>
                </c:pt>
                <c:pt idx="20">
                  <c:v>0.82954834054836957</c:v>
                </c:pt>
                <c:pt idx="21">
                  <c:v>0.80927103926923338</c:v>
                </c:pt>
                <c:pt idx="22">
                  <c:v>0.85853462321045837</c:v>
                </c:pt>
                <c:pt idx="23">
                  <c:v>0.86415790583121932</c:v>
                </c:pt>
                <c:pt idx="24">
                  <c:v>0.8822176285678559</c:v>
                </c:pt>
                <c:pt idx="25">
                  <c:v>0.86083021281744942</c:v>
                </c:pt>
                <c:pt idx="26">
                  <c:v>0.87680578936017506</c:v>
                </c:pt>
                <c:pt idx="27">
                  <c:v>0.90215084456941552</c:v>
                </c:pt>
                <c:pt idx="28">
                  <c:v>0.90670795613000299</c:v>
                </c:pt>
                <c:pt idx="29">
                  <c:v>0.9055729236320107</c:v>
                </c:pt>
                <c:pt idx="30">
                  <c:v>0.91849356445847308</c:v>
                </c:pt>
                <c:pt idx="31">
                  <c:v>0.9197389444003401</c:v>
                </c:pt>
                <c:pt idx="32">
                  <c:v>0.94513911000122552</c:v>
                </c:pt>
                <c:pt idx="33">
                  <c:v>0.94588296506598635</c:v>
                </c:pt>
                <c:pt idx="34">
                  <c:v>0.94780354837637737</c:v>
                </c:pt>
                <c:pt idx="35">
                  <c:v>0.94612271711901552</c:v>
                </c:pt>
                <c:pt idx="36">
                  <c:v>0.94878426481509637</c:v>
                </c:pt>
                <c:pt idx="37">
                  <c:v>0.95404219163099524</c:v>
                </c:pt>
                <c:pt idx="38">
                  <c:v>0.96675702221567517</c:v>
                </c:pt>
                <c:pt idx="39">
                  <c:v>0.95259751910233015</c:v>
                </c:pt>
                <c:pt idx="40">
                  <c:v>0.96331508726169579</c:v>
                </c:pt>
                <c:pt idx="41">
                  <c:v>0.96759545026656235</c:v>
                </c:pt>
                <c:pt idx="42">
                  <c:v>0.96174787949826568</c:v>
                </c:pt>
                <c:pt idx="43">
                  <c:v>0.97670119840542957</c:v>
                </c:pt>
                <c:pt idx="44">
                  <c:v>0.97394214085956743</c:v>
                </c:pt>
                <c:pt idx="45">
                  <c:v>0.97194799098984608</c:v>
                </c:pt>
                <c:pt idx="46">
                  <c:v>0.97694770401273223</c:v>
                </c:pt>
                <c:pt idx="47">
                  <c:v>0.97391622752868034</c:v>
                </c:pt>
                <c:pt idx="48">
                  <c:v>0.97741822882445251</c:v>
                </c:pt>
                <c:pt idx="49">
                  <c:v>0.97109073189055295</c:v>
                </c:pt>
                <c:pt idx="50">
                  <c:v>0.98028506656213898</c:v>
                </c:pt>
                <c:pt idx="51">
                  <c:v>0.98850708320407799</c:v>
                </c:pt>
                <c:pt idx="52">
                  <c:v>0.99497935672205307</c:v>
                </c:pt>
                <c:pt idx="53">
                  <c:v>0.99445014376612495</c:v>
                </c:pt>
                <c:pt idx="54">
                  <c:v>0.9994293779437875</c:v>
                </c:pt>
                <c:pt idx="55">
                  <c:v>1.0076848665625742</c:v>
                </c:pt>
                <c:pt idx="56">
                  <c:v>1.0309836042593483</c:v>
                </c:pt>
                <c:pt idx="57">
                  <c:v>1.031994159206042</c:v>
                </c:pt>
                <c:pt idx="58">
                  <c:v>1.051895691091197</c:v>
                </c:pt>
                <c:pt idx="59">
                  <c:v>1.0768526474386677</c:v>
                </c:pt>
                <c:pt idx="60">
                  <c:v>1.0784682699772712</c:v>
                </c:pt>
                <c:pt idx="61">
                  <c:v>1.0997241767586106</c:v>
                </c:pt>
                <c:pt idx="62">
                  <c:v>1.1205624510920953</c:v>
                </c:pt>
                <c:pt idx="63">
                  <c:v>1.1391900051071182</c:v>
                </c:pt>
                <c:pt idx="64">
                  <c:v>1.1564940015702394</c:v>
                </c:pt>
                <c:pt idx="65">
                  <c:v>1.1796427275667209</c:v>
                </c:pt>
                <c:pt idx="66">
                  <c:v>1.1883896990583769</c:v>
                </c:pt>
                <c:pt idx="67">
                  <c:v>1.2085502054511861</c:v>
                </c:pt>
                <c:pt idx="68">
                  <c:v>1.2179743668204899</c:v>
                </c:pt>
                <c:pt idx="69">
                  <c:v>1.2337314555656855</c:v>
                </c:pt>
                <c:pt idx="70">
                  <c:v>1.2308012322512996</c:v>
                </c:pt>
                <c:pt idx="71">
                  <c:v>1.2419906520276305</c:v>
                </c:pt>
                <c:pt idx="72">
                  <c:v>1.2513462914860281</c:v>
                </c:pt>
                <c:pt idx="73">
                  <c:v>1.2554789182701582</c:v>
                </c:pt>
                <c:pt idx="74">
                  <c:v>1.2538229867750126</c:v>
                </c:pt>
                <c:pt idx="75">
                  <c:v>1.2563181420756568</c:v>
                </c:pt>
                <c:pt idx="76">
                  <c:v>1.2644376642831434</c:v>
                </c:pt>
                <c:pt idx="77">
                  <c:v>1.2659205047998616</c:v>
                </c:pt>
                <c:pt idx="78">
                  <c:v>1.2790558248760451</c:v>
                </c:pt>
                <c:pt idx="79">
                  <c:v>1.2863711146025172</c:v>
                </c:pt>
                <c:pt idx="80">
                  <c:v>1.2919292245599709</c:v>
                </c:pt>
                <c:pt idx="81">
                  <c:v>1.3114818275701585</c:v>
                </c:pt>
                <c:pt idx="82">
                  <c:v>1.320619104782395</c:v>
                </c:pt>
                <c:pt idx="83">
                  <c:v>1.3341946131526998</c:v>
                </c:pt>
                <c:pt idx="84">
                  <c:v>1.350004033978262</c:v>
                </c:pt>
                <c:pt idx="85">
                  <c:v>1.373873132485159</c:v>
                </c:pt>
                <c:pt idx="86">
                  <c:v>1.3916888184758016</c:v>
                </c:pt>
                <c:pt idx="87">
                  <c:v>1.4101426782880777</c:v>
                </c:pt>
                <c:pt idx="88">
                  <c:v>1.4187326699556664</c:v>
                </c:pt>
                <c:pt idx="89">
                  <c:v>1.4305853357410896</c:v>
                </c:pt>
                <c:pt idx="90">
                  <c:v>1.4506742268020327</c:v>
                </c:pt>
                <c:pt idx="91">
                  <c:v>1.4454315480505495</c:v>
                </c:pt>
                <c:pt idx="92">
                  <c:v>1.4474033331699605</c:v>
                </c:pt>
                <c:pt idx="93">
                  <c:v>1.4343340033220402</c:v>
                </c:pt>
                <c:pt idx="94">
                  <c:v>1.4220081485306675</c:v>
                </c:pt>
                <c:pt idx="95">
                  <c:v>1.3959205637831977</c:v>
                </c:pt>
                <c:pt idx="96">
                  <c:v>1.3805640000817194</c:v>
                </c:pt>
                <c:pt idx="97">
                  <c:v>1.3403624627454302</c:v>
                </c:pt>
                <c:pt idx="98">
                  <c:v>1.299023125175488</c:v>
                </c:pt>
                <c:pt idx="99">
                  <c:v>1.2641848527436081</c:v>
                </c:pt>
                <c:pt idx="100">
                  <c:v>1.2205457274962641</c:v>
                </c:pt>
                <c:pt idx="101">
                  <c:v>1.1727122716507932</c:v>
                </c:pt>
                <c:pt idx="102">
                  <c:v>1.1246890297388246</c:v>
                </c:pt>
                <c:pt idx="103">
                  <c:v>1.085716303018069</c:v>
                </c:pt>
                <c:pt idx="104">
                  <c:v>1.0505378435046084</c:v>
                </c:pt>
                <c:pt idx="105">
                  <c:v>1.0123182023723405</c:v>
                </c:pt>
                <c:pt idx="106">
                  <c:v>0.98306692479741531</c:v>
                </c:pt>
                <c:pt idx="107">
                  <c:v>0.9533597777530225</c:v>
                </c:pt>
                <c:pt idx="108">
                  <c:v>0.92340861593028412</c:v>
                </c:pt>
                <c:pt idx="109">
                  <c:v>0.90342545664260365</c:v>
                </c:pt>
                <c:pt idx="110">
                  <c:v>0.88228767492006421</c:v>
                </c:pt>
                <c:pt idx="111">
                  <c:v>0.86297565233227425</c:v>
                </c:pt>
                <c:pt idx="112">
                  <c:v>0.85170190144941282</c:v>
                </c:pt>
                <c:pt idx="113">
                  <c:v>0.83907022133504727</c:v>
                </c:pt>
                <c:pt idx="114">
                  <c:v>0.82966039154608029</c:v>
                </c:pt>
                <c:pt idx="115">
                  <c:v>0.82120276214244692</c:v>
                </c:pt>
                <c:pt idx="116">
                  <c:v>0.80899164573198967</c:v>
                </c:pt>
                <c:pt idx="117">
                  <c:v>0.80211552047164714</c:v>
                </c:pt>
                <c:pt idx="118">
                  <c:v>0.79209339676561152</c:v>
                </c:pt>
                <c:pt idx="119">
                  <c:v>0.79308053403025014</c:v>
                </c:pt>
                <c:pt idx="120">
                  <c:v>0.78045185822384</c:v>
                </c:pt>
                <c:pt idx="121">
                  <c:v>0.77077114018272175</c:v>
                </c:pt>
                <c:pt idx="122">
                  <c:v>0.76457037955284202</c:v>
                </c:pt>
                <c:pt idx="123">
                  <c:v>0.75652340760344827</c:v>
                </c:pt>
                <c:pt idx="124">
                  <c:v>0.75077167299756464</c:v>
                </c:pt>
                <c:pt idx="125">
                  <c:v>0.74234324173889499</c:v>
                </c:pt>
                <c:pt idx="126">
                  <c:v>0.73862147057276295</c:v>
                </c:pt>
                <c:pt idx="127">
                  <c:v>0.7325151798999614</c:v>
                </c:pt>
                <c:pt idx="128">
                  <c:v>0.73121352286145713</c:v>
                </c:pt>
                <c:pt idx="129">
                  <c:v>0.72210200776732736</c:v>
                </c:pt>
                <c:pt idx="130">
                  <c:v>0.71968821868275434</c:v>
                </c:pt>
                <c:pt idx="131">
                  <c:v>0.71635586512501692</c:v>
                </c:pt>
                <c:pt idx="132">
                  <c:v>0.71396084922334246</c:v>
                </c:pt>
                <c:pt idx="133">
                  <c:v>0.71043563833188417</c:v>
                </c:pt>
                <c:pt idx="134">
                  <c:v>0.71027047643398245</c:v>
                </c:pt>
                <c:pt idx="135">
                  <c:v>0.70830732638287308</c:v>
                </c:pt>
                <c:pt idx="136">
                  <c:v>0.70478526107958428</c:v>
                </c:pt>
                <c:pt idx="137">
                  <c:v>0.70438826403535848</c:v>
                </c:pt>
                <c:pt idx="138">
                  <c:v>0.70076593235084961</c:v>
                </c:pt>
                <c:pt idx="139">
                  <c:v>0.70273803229520859</c:v>
                </c:pt>
                <c:pt idx="140">
                  <c:v>0.70110564496170813</c:v>
                </c:pt>
                <c:pt idx="141">
                  <c:v>0.69882814631374079</c:v>
                </c:pt>
                <c:pt idx="142">
                  <c:v>0.69659383418404153</c:v>
                </c:pt>
                <c:pt idx="143">
                  <c:v>0.69517167331759255</c:v>
                </c:pt>
                <c:pt idx="144">
                  <c:v>0.69262363363390733</c:v>
                </c:pt>
                <c:pt idx="145">
                  <c:v>0.68989789494564879</c:v>
                </c:pt>
                <c:pt idx="146">
                  <c:v>0.68584212570026948</c:v>
                </c:pt>
                <c:pt idx="147">
                  <c:v>0.68290165719634044</c:v>
                </c:pt>
                <c:pt idx="148">
                  <c:v>0.67895904985172295</c:v>
                </c:pt>
                <c:pt idx="149">
                  <c:v>0.67379239927164214</c:v>
                </c:pt>
                <c:pt idx="150">
                  <c:v>0.66795039361986419</c:v>
                </c:pt>
                <c:pt idx="151">
                  <c:v>0.66269594134543663</c:v>
                </c:pt>
                <c:pt idx="152">
                  <c:v>0.65525425220449629</c:v>
                </c:pt>
                <c:pt idx="153">
                  <c:v>0.64766175133452974</c:v>
                </c:pt>
                <c:pt idx="154">
                  <c:v>0.64058771286475691</c:v>
                </c:pt>
                <c:pt idx="155">
                  <c:v>0.63317914623142157</c:v>
                </c:pt>
                <c:pt idx="156">
                  <c:v>0.62394696535289074</c:v>
                </c:pt>
                <c:pt idx="157">
                  <c:v>0.61444508374391782</c:v>
                </c:pt>
                <c:pt idx="158">
                  <c:v>0.6045047153694747</c:v>
                </c:pt>
                <c:pt idx="159">
                  <c:v>0.59622122530504829</c:v>
                </c:pt>
                <c:pt idx="160">
                  <c:v>0.58869932065938091</c:v>
                </c:pt>
                <c:pt idx="161">
                  <c:v>0.58125172631167021</c:v>
                </c:pt>
                <c:pt idx="162">
                  <c:v>0.57372996583761104</c:v>
                </c:pt>
                <c:pt idx="163">
                  <c:v>0.56643560077569022</c:v>
                </c:pt>
                <c:pt idx="164">
                  <c:v>0.55935190343380337</c:v>
                </c:pt>
                <c:pt idx="165">
                  <c:v>0.55183486948317184</c:v>
                </c:pt>
                <c:pt idx="166">
                  <c:v>0.54454446838022874</c:v>
                </c:pt>
                <c:pt idx="167">
                  <c:v>0.53735475284681689</c:v>
                </c:pt>
                <c:pt idx="168">
                  <c:v>0.53031948989360933</c:v>
                </c:pt>
                <c:pt idx="169">
                  <c:v>0.52373831598300813</c:v>
                </c:pt>
                <c:pt idx="170">
                  <c:v>0.51759191904217683</c:v>
                </c:pt>
                <c:pt idx="171">
                  <c:v>0.50958730586053114</c:v>
                </c:pt>
                <c:pt idx="172">
                  <c:v>0.50266535924292599</c:v>
                </c:pt>
                <c:pt idx="173">
                  <c:v>0.4956830067806518</c:v>
                </c:pt>
                <c:pt idx="174">
                  <c:v>0.48968548399377437</c:v>
                </c:pt>
                <c:pt idx="175">
                  <c:v>0.48334408658260763</c:v>
                </c:pt>
                <c:pt idx="176">
                  <c:v>0.47701089310642464</c:v>
                </c:pt>
                <c:pt idx="177">
                  <c:v>0.47024100153046666</c:v>
                </c:pt>
                <c:pt idx="178">
                  <c:v>0.46349731591434284</c:v>
                </c:pt>
                <c:pt idx="179">
                  <c:v>0.4568867689310942</c:v>
                </c:pt>
                <c:pt idx="180">
                  <c:v>0.45061200310077082</c:v>
                </c:pt>
                <c:pt idx="181">
                  <c:v>0.4438353646907246</c:v>
                </c:pt>
                <c:pt idx="182">
                  <c:v>0.43806180144066076</c:v>
                </c:pt>
                <c:pt idx="183">
                  <c:v>0.43111126452891851</c:v>
                </c:pt>
                <c:pt idx="184">
                  <c:v>0.42546180496342989</c:v>
                </c:pt>
                <c:pt idx="185">
                  <c:v>0.42002756107231681</c:v>
                </c:pt>
                <c:pt idx="186">
                  <c:v>0.41376713249101071</c:v>
                </c:pt>
                <c:pt idx="187">
                  <c:v>0.40854059363408118</c:v>
                </c:pt>
                <c:pt idx="188">
                  <c:v>0.40577659718981229</c:v>
                </c:pt>
                <c:pt idx="189">
                  <c:v>0.40072101491552786</c:v>
                </c:pt>
                <c:pt idx="190">
                  <c:v>0.39757437667414419</c:v>
                </c:pt>
                <c:pt idx="191">
                  <c:v>0.39487269038311029</c:v>
                </c:pt>
                <c:pt idx="192">
                  <c:v>0.3920319193375349</c:v>
                </c:pt>
                <c:pt idx="193">
                  <c:v>0.38900561155336227</c:v>
                </c:pt>
                <c:pt idx="194">
                  <c:v>0.38786635253272705</c:v>
                </c:pt>
                <c:pt idx="195">
                  <c:v>0.38695886483421538</c:v>
                </c:pt>
                <c:pt idx="196">
                  <c:v>0.3861650345609241</c:v>
                </c:pt>
                <c:pt idx="197">
                  <c:v>0.38634112282163358</c:v>
                </c:pt>
                <c:pt idx="198">
                  <c:v>0.38704844352720547</c:v>
                </c:pt>
                <c:pt idx="199">
                  <c:v>0.38833079694561579</c:v>
                </c:pt>
                <c:pt idx="200">
                  <c:v>0.39097532774063337</c:v>
                </c:pt>
                <c:pt idx="201">
                  <c:v>0.39288541101152219</c:v>
                </c:pt>
                <c:pt idx="202">
                  <c:v>0.39567318258168682</c:v>
                </c:pt>
                <c:pt idx="203">
                  <c:v>0.39958137997012672</c:v>
                </c:pt>
                <c:pt idx="204">
                  <c:v>0.40365467288659107</c:v>
                </c:pt>
                <c:pt idx="205">
                  <c:v>0.40793442848657951</c:v>
                </c:pt>
                <c:pt idx="206">
                  <c:v>0.41338757562654632</c:v>
                </c:pt>
                <c:pt idx="207">
                  <c:v>0.41937769794784197</c:v>
                </c:pt>
                <c:pt idx="208">
                  <c:v>0.42455411342608623</c:v>
                </c:pt>
                <c:pt idx="209">
                  <c:v>0.43126944848362692</c:v>
                </c:pt>
                <c:pt idx="210">
                  <c:v>0.43821334547197405</c:v>
                </c:pt>
                <c:pt idx="211">
                  <c:v>0.44496412925111467</c:v>
                </c:pt>
                <c:pt idx="212">
                  <c:v>0.45151402774388399</c:v>
                </c:pt>
                <c:pt idx="213">
                  <c:v>0.45988419690211207</c:v>
                </c:pt>
                <c:pt idx="214">
                  <c:v>0.46740031848106134</c:v>
                </c:pt>
                <c:pt idx="215">
                  <c:v>0.47535145596963541</c:v>
                </c:pt>
                <c:pt idx="216">
                  <c:v>0.48334598744593238</c:v>
                </c:pt>
                <c:pt idx="217">
                  <c:v>0.49044763518394974</c:v>
                </c:pt>
                <c:pt idx="218">
                  <c:v>0.49743156835471197</c:v>
                </c:pt>
                <c:pt idx="219">
                  <c:v>0.50598424449129753</c:v>
                </c:pt>
                <c:pt idx="220">
                  <c:v>0.51379042892334947</c:v>
                </c:pt>
                <c:pt idx="221">
                  <c:v>0.52069882817178748</c:v>
                </c:pt>
                <c:pt idx="222">
                  <c:v>0.5291517719788047</c:v>
                </c:pt>
                <c:pt idx="223">
                  <c:v>0.53543618418979622</c:v>
                </c:pt>
                <c:pt idx="224">
                  <c:v>0.54095568092454482</c:v>
                </c:pt>
                <c:pt idx="225">
                  <c:v>0.54657384969692258</c:v>
                </c:pt>
                <c:pt idx="226">
                  <c:v>0.55049579192955622</c:v>
                </c:pt>
                <c:pt idx="227">
                  <c:v>0.55353392830755688</c:v>
                </c:pt>
                <c:pt idx="228">
                  <c:v>0.55595193690607081</c:v>
                </c:pt>
                <c:pt idx="229">
                  <c:v>0.55773583054510334</c:v>
                </c:pt>
                <c:pt idx="230">
                  <c:v>0.55904066807987718</c:v>
                </c:pt>
                <c:pt idx="231">
                  <c:v>0.55925966557279105</c:v>
                </c:pt>
                <c:pt idx="232">
                  <c:v>0.56089882277968772</c:v>
                </c:pt>
                <c:pt idx="233">
                  <c:v>0.56207792213254426</c:v>
                </c:pt>
                <c:pt idx="234">
                  <c:v>0.56299178025313068</c:v>
                </c:pt>
                <c:pt idx="235">
                  <c:v>0.56591878874133705</c:v>
                </c:pt>
                <c:pt idx="236">
                  <c:v>0.56767373811796551</c:v>
                </c:pt>
                <c:pt idx="237">
                  <c:v>0.57197927788046221</c:v>
                </c:pt>
                <c:pt idx="238">
                  <c:v>0.57674189030664236</c:v>
                </c:pt>
                <c:pt idx="239">
                  <c:v>0.58151426971725539</c:v>
                </c:pt>
                <c:pt idx="240">
                  <c:v>0.58730848537868263</c:v>
                </c:pt>
                <c:pt idx="241">
                  <c:v>0.59358304418857122</c:v>
                </c:pt>
                <c:pt idx="242">
                  <c:v>0.59994939483491083</c:v>
                </c:pt>
                <c:pt idx="243">
                  <c:v>0.60678148818621347</c:v>
                </c:pt>
                <c:pt idx="244">
                  <c:v>0.61369183383525094</c:v>
                </c:pt>
                <c:pt idx="245">
                  <c:v>0.62061521722509783</c:v>
                </c:pt>
                <c:pt idx="246">
                  <c:v>0.62802909815546548</c:v>
                </c:pt>
                <c:pt idx="247">
                  <c:v>0.63676419857890698</c:v>
                </c:pt>
                <c:pt idx="248">
                  <c:v>0.64406708528473189</c:v>
                </c:pt>
                <c:pt idx="249">
                  <c:v>0.65265730660743781</c:v>
                </c:pt>
                <c:pt idx="250">
                  <c:v>0.6615811906085769</c:v>
                </c:pt>
                <c:pt idx="251">
                  <c:v>0.66991875775068732</c:v>
                </c:pt>
                <c:pt idx="252">
                  <c:v>0.68002099073769517</c:v>
                </c:pt>
                <c:pt idx="253">
                  <c:v>0.69072149564158025</c:v>
                </c:pt>
                <c:pt idx="254">
                  <c:v>0.70096091995094889</c:v>
                </c:pt>
                <c:pt idx="255">
                  <c:v>0.71228398485021105</c:v>
                </c:pt>
                <c:pt idx="256">
                  <c:v>0.72454775617510092</c:v>
                </c:pt>
                <c:pt idx="257">
                  <c:v>0.73618031348078627</c:v>
                </c:pt>
                <c:pt idx="258">
                  <c:v>0.74807061377985484</c:v>
                </c:pt>
                <c:pt idx="259">
                  <c:v>0.75945774117942022</c:v>
                </c:pt>
                <c:pt idx="260">
                  <c:v>0.77233772853348859</c:v>
                </c:pt>
                <c:pt idx="261">
                  <c:v>0.78649522991015275</c:v>
                </c:pt>
                <c:pt idx="262">
                  <c:v>0.79992496505160993</c:v>
                </c:pt>
                <c:pt idx="263">
                  <c:v>0.813066220677368</c:v>
                </c:pt>
                <c:pt idx="264">
                  <c:v>0.82721507500336944</c:v>
                </c:pt>
                <c:pt idx="265">
                  <c:v>0.84063899843407064</c:v>
                </c:pt>
                <c:pt idx="266">
                  <c:v>0.85454237463068528</c:v>
                </c:pt>
                <c:pt idx="267">
                  <c:v>0.86695012264002935</c:v>
                </c:pt>
                <c:pt idx="268">
                  <c:v>0.87968568789421775</c:v>
                </c:pt>
                <c:pt idx="269">
                  <c:v>0.89148347695070396</c:v>
                </c:pt>
                <c:pt idx="270">
                  <c:v>0.90140119279963815</c:v>
                </c:pt>
                <c:pt idx="271">
                  <c:v>0.91167646605660679</c:v>
                </c:pt>
                <c:pt idx="272">
                  <c:v>0.92021436037927207</c:v>
                </c:pt>
                <c:pt idx="273">
                  <c:v>0.92714741051534866</c:v>
                </c:pt>
                <c:pt idx="274">
                  <c:v>0.93304082908635311</c:v>
                </c:pt>
                <c:pt idx="275">
                  <c:v>0.9379876261498834</c:v>
                </c:pt>
                <c:pt idx="276">
                  <c:v>0.94288621760957725</c:v>
                </c:pt>
                <c:pt idx="277">
                  <c:v>0.9451573514498065</c:v>
                </c:pt>
                <c:pt idx="278">
                  <c:v>0.94667237190544662</c:v>
                </c:pt>
                <c:pt idx="279">
                  <c:v>0.94746284526260782</c:v>
                </c:pt>
                <c:pt idx="280">
                  <c:v>0.94587329124400232</c:v>
                </c:pt>
                <c:pt idx="281">
                  <c:v>0.94428954610124693</c:v>
                </c:pt>
                <c:pt idx="282">
                  <c:v>0.94005982685568801</c:v>
                </c:pt>
                <c:pt idx="283">
                  <c:v>0.93449318505738588</c:v>
                </c:pt>
                <c:pt idx="284">
                  <c:v>0.92678231279725398</c:v>
                </c:pt>
                <c:pt idx="285">
                  <c:v>0.9193707324316851</c:v>
                </c:pt>
                <c:pt idx="286">
                  <c:v>0.9102770576366187</c:v>
                </c:pt>
                <c:pt idx="287">
                  <c:v>0.90007864459648046</c:v>
                </c:pt>
                <c:pt idx="288">
                  <c:v>0.88710321779985934</c:v>
                </c:pt>
                <c:pt idx="289">
                  <c:v>0.87326181745756248</c:v>
                </c:pt>
                <c:pt idx="290">
                  <c:v>0.8581742241520387</c:v>
                </c:pt>
                <c:pt idx="291">
                  <c:v>0.84001046849696537</c:v>
                </c:pt>
                <c:pt idx="292">
                  <c:v>0.82129385813065992</c:v>
                </c:pt>
                <c:pt idx="293">
                  <c:v>0.8028241943132961</c:v>
                </c:pt>
                <c:pt idx="294">
                  <c:v>0.78371013720976113</c:v>
                </c:pt>
                <c:pt idx="295">
                  <c:v>0.76449380621792318</c:v>
                </c:pt>
                <c:pt idx="296">
                  <c:v>0.74693723741516527</c:v>
                </c:pt>
                <c:pt idx="297">
                  <c:v>0.73015710203192441</c:v>
                </c:pt>
                <c:pt idx="298">
                  <c:v>0.71497852248693128</c:v>
                </c:pt>
                <c:pt idx="299">
                  <c:v>0.70071829992781642</c:v>
                </c:pt>
                <c:pt idx="300">
                  <c:v>0.68759235060064405</c:v>
                </c:pt>
                <c:pt idx="301">
                  <c:v>0.67608026659909648</c:v>
                </c:pt>
                <c:pt idx="302">
                  <c:v>0.666169227710801</c:v>
                </c:pt>
                <c:pt idx="303">
                  <c:v>0.65653586144328646</c:v>
                </c:pt>
                <c:pt idx="304">
                  <c:v>0.64828885864934338</c:v>
                </c:pt>
                <c:pt idx="305">
                  <c:v>0.64230804901955263</c:v>
                </c:pt>
                <c:pt idx="306">
                  <c:v>0.63746572981072813</c:v>
                </c:pt>
                <c:pt idx="307">
                  <c:v>0.63484353979139541</c:v>
                </c:pt>
                <c:pt idx="308">
                  <c:v>0.63500873849509087</c:v>
                </c:pt>
                <c:pt idx="309">
                  <c:v>0.63773308687934027</c:v>
                </c:pt>
                <c:pt idx="310">
                  <c:v>0.64265206239112638</c:v>
                </c:pt>
                <c:pt idx="311">
                  <c:v>0.65048811795310402</c:v>
                </c:pt>
                <c:pt idx="312">
                  <c:v>0.66171724030241397</c:v>
                </c:pt>
                <c:pt idx="313">
                  <c:v>0.67515121275207868</c:v>
                </c:pt>
                <c:pt idx="314">
                  <c:v>0.690687114273696</c:v>
                </c:pt>
                <c:pt idx="315">
                  <c:v>0.70905446952553375</c:v>
                </c:pt>
                <c:pt idx="316">
                  <c:v>0.72915707600147384</c:v>
                </c:pt>
                <c:pt idx="317">
                  <c:v>0.75063921077339335</c:v>
                </c:pt>
                <c:pt idx="318">
                  <c:v>0.77285369236426527</c:v>
                </c:pt>
                <c:pt idx="319">
                  <c:v>0.79779700653834351</c:v>
                </c:pt>
                <c:pt idx="320">
                  <c:v>0.82119815179902511</c:v>
                </c:pt>
                <c:pt idx="321">
                  <c:v>0.84409357508332206</c:v>
                </c:pt>
                <c:pt idx="322">
                  <c:v>0.86553350626862513</c:v>
                </c:pt>
                <c:pt idx="323">
                  <c:v>0.88575527811551402</c:v>
                </c:pt>
                <c:pt idx="324">
                  <c:v>0.90356718788036561</c:v>
                </c:pt>
                <c:pt idx="325">
                  <c:v>0.92080313723108254</c:v>
                </c:pt>
                <c:pt idx="326">
                  <c:v>0.93730177916496182</c:v>
                </c:pt>
                <c:pt idx="327">
                  <c:v>0.95200864798895701</c:v>
                </c:pt>
                <c:pt idx="328">
                  <c:v>0.96599944838884644</c:v>
                </c:pt>
                <c:pt idx="329">
                  <c:v>0.97884422399165882</c:v>
                </c:pt>
                <c:pt idx="330">
                  <c:v>0.98883526832924629</c:v>
                </c:pt>
                <c:pt idx="331">
                  <c:v>0.99663755503095941</c:v>
                </c:pt>
                <c:pt idx="332">
                  <c:v>1</c:v>
                </c:pt>
                <c:pt idx="333">
                  <c:v>0.99916126656207094</c:v>
                </c:pt>
                <c:pt idx="334">
                  <c:v>0.99225165963178141</c:v>
                </c:pt>
                <c:pt idx="335">
                  <c:v>0.97917014141826109</c:v>
                </c:pt>
                <c:pt idx="336">
                  <c:v>0.960113257956278</c:v>
                </c:pt>
                <c:pt idx="337">
                  <c:v>0.9346404960882303</c:v>
                </c:pt>
                <c:pt idx="338">
                  <c:v>0.90371263918288125</c:v>
                </c:pt>
                <c:pt idx="339">
                  <c:v>0.86896614400959804</c:v>
                </c:pt>
                <c:pt idx="340">
                  <c:v>0.8315105355524266</c:v>
                </c:pt>
                <c:pt idx="341">
                  <c:v>0.79124028319351836</c:v>
                </c:pt>
                <c:pt idx="342">
                  <c:v>0.74847826842000154</c:v>
                </c:pt>
                <c:pt idx="343">
                  <c:v>0.70511753908557451</c:v>
                </c:pt>
                <c:pt idx="344">
                  <c:v>0.66203289471906501</c:v>
                </c:pt>
                <c:pt idx="345">
                  <c:v>0.61672854134453092</c:v>
                </c:pt>
                <c:pt idx="346">
                  <c:v>0.57063290079096951</c:v>
                </c:pt>
                <c:pt idx="347">
                  <c:v>0.52801123136189099</c:v>
                </c:pt>
                <c:pt idx="348">
                  <c:v>0.48775582626554287</c:v>
                </c:pt>
                <c:pt idx="349">
                  <c:v>0.45151834656297501</c:v>
                </c:pt>
                <c:pt idx="350">
                  <c:v>0.42026845750658676</c:v>
                </c:pt>
                <c:pt idx="351">
                  <c:v>0.38937314046333715</c:v>
                </c:pt>
                <c:pt idx="352">
                  <c:v>0.36330692346086646</c:v>
                </c:pt>
                <c:pt idx="353">
                  <c:v>0.33993044076761081</c:v>
                </c:pt>
                <c:pt idx="354">
                  <c:v>0.31998537527302845</c:v>
                </c:pt>
                <c:pt idx="355">
                  <c:v>0.30182580943689663</c:v>
                </c:pt>
                <c:pt idx="356">
                  <c:v>0.2847336329409193</c:v>
                </c:pt>
                <c:pt idx="357">
                  <c:v>0.2688841869137214</c:v>
                </c:pt>
                <c:pt idx="358">
                  <c:v>0.25552304869426373</c:v>
                </c:pt>
                <c:pt idx="359">
                  <c:v>0.24238480171776358</c:v>
                </c:pt>
                <c:pt idx="360">
                  <c:v>0.22823666018964481</c:v>
                </c:pt>
                <c:pt idx="361">
                  <c:v>0.21490733709539986</c:v>
                </c:pt>
                <c:pt idx="362">
                  <c:v>0.20140168074043518</c:v>
                </c:pt>
                <c:pt idx="363">
                  <c:v>0.18927914609031199</c:v>
                </c:pt>
                <c:pt idx="364">
                  <c:v>0.17834300282584534</c:v>
                </c:pt>
                <c:pt idx="365">
                  <c:v>0.16709107067243323</c:v>
                </c:pt>
                <c:pt idx="366">
                  <c:v>0.15692049845560097</c:v>
                </c:pt>
                <c:pt idx="367">
                  <c:v>0.14739269786280843</c:v>
                </c:pt>
                <c:pt idx="368">
                  <c:v>0.13897261661370233</c:v>
                </c:pt>
                <c:pt idx="369">
                  <c:v>0.13046621912308512</c:v>
                </c:pt>
                <c:pt idx="370">
                  <c:v>0.12264891510588921</c:v>
                </c:pt>
                <c:pt idx="371">
                  <c:v>0.11515756071913409</c:v>
                </c:pt>
                <c:pt idx="372">
                  <c:v>0.10828277816444762</c:v>
                </c:pt>
                <c:pt idx="373">
                  <c:v>0.10179626277670424</c:v>
                </c:pt>
                <c:pt idx="374">
                  <c:v>9.4603250739391048E-2</c:v>
                </c:pt>
                <c:pt idx="375">
                  <c:v>8.8317362954227624E-2</c:v>
                </c:pt>
                <c:pt idx="376">
                  <c:v>8.2490515459594779E-2</c:v>
                </c:pt>
                <c:pt idx="377">
                  <c:v>7.6086884336949989E-2</c:v>
                </c:pt>
                <c:pt idx="378">
                  <c:v>7.0689635804065884E-2</c:v>
                </c:pt>
                <c:pt idx="379">
                  <c:v>6.609949913811064E-2</c:v>
                </c:pt>
                <c:pt idx="380">
                  <c:v>6.1666834703414219E-2</c:v>
                </c:pt>
                <c:pt idx="381">
                  <c:v>5.6349272959566286E-2</c:v>
                </c:pt>
                <c:pt idx="382">
                  <c:v>5.2473414164448416E-2</c:v>
                </c:pt>
                <c:pt idx="383">
                  <c:v>4.9173985665423026E-2</c:v>
                </c:pt>
                <c:pt idx="384">
                  <c:v>4.4870259153676463E-2</c:v>
                </c:pt>
                <c:pt idx="385">
                  <c:v>4.1133496331030334E-2</c:v>
                </c:pt>
                <c:pt idx="386">
                  <c:v>3.8130786225510367E-2</c:v>
                </c:pt>
                <c:pt idx="387">
                  <c:v>3.4297234891174325E-2</c:v>
                </c:pt>
                <c:pt idx="388">
                  <c:v>3.1295992512935585E-2</c:v>
                </c:pt>
                <c:pt idx="389">
                  <c:v>2.7780480526240544E-2</c:v>
                </c:pt>
                <c:pt idx="390">
                  <c:v>2.5030187794561409E-2</c:v>
                </c:pt>
                <c:pt idx="391">
                  <c:v>2.1354365291419142E-2</c:v>
                </c:pt>
                <c:pt idx="392">
                  <c:v>1.8647131324237034E-2</c:v>
                </c:pt>
                <c:pt idx="393">
                  <c:v>1.6258284625390092E-2</c:v>
                </c:pt>
                <c:pt idx="394">
                  <c:v>1.3702208670566842E-2</c:v>
                </c:pt>
                <c:pt idx="395">
                  <c:v>1.0571436024725187E-2</c:v>
                </c:pt>
                <c:pt idx="396">
                  <c:v>8.8040657540327163E-3</c:v>
                </c:pt>
                <c:pt idx="397">
                  <c:v>6.5205768894922821E-3</c:v>
                </c:pt>
                <c:pt idx="398">
                  <c:v>4.2240254549933244E-3</c:v>
                </c:pt>
                <c:pt idx="399">
                  <c:v>2.509674688283356E-3</c:v>
                </c:pt>
                <c:pt idx="4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8C3D-496C-AB69-2A7B3EED459E}"/>
            </c:ext>
          </c:extLst>
        </c:ser>
        <c:ser>
          <c:idx val="7"/>
          <c:order val="7"/>
          <c:tx>
            <c:strRef>
              <c:f>'Final spectra'!$V$4</c:f>
              <c:strCache>
                <c:ptCount val="1"/>
                <c:pt idx="0">
                  <c:v>663 nm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xVal>
            <c:numRef>
              <c:f>'Final spectra'!$B$5:$B$405</c:f>
              <c:numCache>
                <c:formatCode>General</c:formatCode>
                <c:ptCount val="401"/>
                <c:pt idx="0">
                  <c:v>350</c:v>
                </c:pt>
                <c:pt idx="1">
                  <c:v>351</c:v>
                </c:pt>
                <c:pt idx="2">
                  <c:v>352</c:v>
                </c:pt>
                <c:pt idx="3">
                  <c:v>353</c:v>
                </c:pt>
                <c:pt idx="4">
                  <c:v>354</c:v>
                </c:pt>
                <c:pt idx="5">
                  <c:v>355</c:v>
                </c:pt>
                <c:pt idx="6">
                  <c:v>356</c:v>
                </c:pt>
                <c:pt idx="7">
                  <c:v>357</c:v>
                </c:pt>
                <c:pt idx="8">
                  <c:v>358</c:v>
                </c:pt>
                <c:pt idx="9">
                  <c:v>359</c:v>
                </c:pt>
                <c:pt idx="10">
                  <c:v>360</c:v>
                </c:pt>
                <c:pt idx="11">
                  <c:v>361</c:v>
                </c:pt>
                <c:pt idx="12">
                  <c:v>362</c:v>
                </c:pt>
                <c:pt idx="13">
                  <c:v>363</c:v>
                </c:pt>
                <c:pt idx="14">
                  <c:v>364</c:v>
                </c:pt>
                <c:pt idx="15">
                  <c:v>365</c:v>
                </c:pt>
                <c:pt idx="16">
                  <c:v>366</c:v>
                </c:pt>
                <c:pt idx="17">
                  <c:v>367</c:v>
                </c:pt>
                <c:pt idx="18">
                  <c:v>368</c:v>
                </c:pt>
                <c:pt idx="19">
                  <c:v>369</c:v>
                </c:pt>
                <c:pt idx="20">
                  <c:v>370</c:v>
                </c:pt>
                <c:pt idx="21">
                  <c:v>371</c:v>
                </c:pt>
                <c:pt idx="22">
                  <c:v>372</c:v>
                </c:pt>
                <c:pt idx="23">
                  <c:v>373</c:v>
                </c:pt>
                <c:pt idx="24">
                  <c:v>374</c:v>
                </c:pt>
                <c:pt idx="25">
                  <c:v>375</c:v>
                </c:pt>
                <c:pt idx="26">
                  <c:v>376</c:v>
                </c:pt>
                <c:pt idx="27">
                  <c:v>377</c:v>
                </c:pt>
                <c:pt idx="28">
                  <c:v>378</c:v>
                </c:pt>
                <c:pt idx="29">
                  <c:v>379</c:v>
                </c:pt>
                <c:pt idx="30">
                  <c:v>380</c:v>
                </c:pt>
                <c:pt idx="31">
                  <c:v>381</c:v>
                </c:pt>
                <c:pt idx="32">
                  <c:v>382</c:v>
                </c:pt>
                <c:pt idx="33">
                  <c:v>383</c:v>
                </c:pt>
                <c:pt idx="34">
                  <c:v>384</c:v>
                </c:pt>
                <c:pt idx="35">
                  <c:v>385</c:v>
                </c:pt>
                <c:pt idx="36">
                  <c:v>386</c:v>
                </c:pt>
                <c:pt idx="37">
                  <c:v>387</c:v>
                </c:pt>
                <c:pt idx="38">
                  <c:v>388</c:v>
                </c:pt>
                <c:pt idx="39">
                  <c:v>389</c:v>
                </c:pt>
                <c:pt idx="40">
                  <c:v>390</c:v>
                </c:pt>
                <c:pt idx="41">
                  <c:v>391</c:v>
                </c:pt>
                <c:pt idx="42">
                  <c:v>392</c:v>
                </c:pt>
                <c:pt idx="43">
                  <c:v>393</c:v>
                </c:pt>
                <c:pt idx="44">
                  <c:v>394</c:v>
                </c:pt>
                <c:pt idx="45">
                  <c:v>395</c:v>
                </c:pt>
                <c:pt idx="46">
                  <c:v>396</c:v>
                </c:pt>
                <c:pt idx="47">
                  <c:v>397</c:v>
                </c:pt>
                <c:pt idx="48">
                  <c:v>398</c:v>
                </c:pt>
                <c:pt idx="49">
                  <c:v>399</c:v>
                </c:pt>
                <c:pt idx="50">
                  <c:v>400</c:v>
                </c:pt>
                <c:pt idx="51">
                  <c:v>401</c:v>
                </c:pt>
                <c:pt idx="52">
                  <c:v>402</c:v>
                </c:pt>
                <c:pt idx="53">
                  <c:v>403</c:v>
                </c:pt>
                <c:pt idx="54">
                  <c:v>404</c:v>
                </c:pt>
                <c:pt idx="55">
                  <c:v>405</c:v>
                </c:pt>
                <c:pt idx="56">
                  <c:v>406</c:v>
                </c:pt>
                <c:pt idx="57">
                  <c:v>407</c:v>
                </c:pt>
                <c:pt idx="58">
                  <c:v>408</c:v>
                </c:pt>
                <c:pt idx="59">
                  <c:v>409</c:v>
                </c:pt>
                <c:pt idx="60">
                  <c:v>410</c:v>
                </c:pt>
                <c:pt idx="61">
                  <c:v>411</c:v>
                </c:pt>
                <c:pt idx="62">
                  <c:v>412</c:v>
                </c:pt>
                <c:pt idx="63">
                  <c:v>413</c:v>
                </c:pt>
                <c:pt idx="64">
                  <c:v>414</c:v>
                </c:pt>
                <c:pt idx="65">
                  <c:v>415</c:v>
                </c:pt>
                <c:pt idx="66">
                  <c:v>416</c:v>
                </c:pt>
                <c:pt idx="67">
                  <c:v>417</c:v>
                </c:pt>
                <c:pt idx="68">
                  <c:v>418</c:v>
                </c:pt>
                <c:pt idx="69">
                  <c:v>419</c:v>
                </c:pt>
                <c:pt idx="70">
                  <c:v>420</c:v>
                </c:pt>
                <c:pt idx="71">
                  <c:v>421</c:v>
                </c:pt>
                <c:pt idx="72">
                  <c:v>422</c:v>
                </c:pt>
                <c:pt idx="73">
                  <c:v>423</c:v>
                </c:pt>
                <c:pt idx="74">
                  <c:v>424</c:v>
                </c:pt>
                <c:pt idx="75">
                  <c:v>425</c:v>
                </c:pt>
                <c:pt idx="76">
                  <c:v>426</c:v>
                </c:pt>
                <c:pt idx="77">
                  <c:v>427</c:v>
                </c:pt>
                <c:pt idx="78">
                  <c:v>428</c:v>
                </c:pt>
                <c:pt idx="79">
                  <c:v>429</c:v>
                </c:pt>
                <c:pt idx="80">
                  <c:v>430</c:v>
                </c:pt>
                <c:pt idx="81">
                  <c:v>431</c:v>
                </c:pt>
                <c:pt idx="82">
                  <c:v>432</c:v>
                </c:pt>
                <c:pt idx="83">
                  <c:v>433</c:v>
                </c:pt>
                <c:pt idx="84">
                  <c:v>434</c:v>
                </c:pt>
                <c:pt idx="85">
                  <c:v>435</c:v>
                </c:pt>
                <c:pt idx="86">
                  <c:v>436</c:v>
                </c:pt>
                <c:pt idx="87">
                  <c:v>437</c:v>
                </c:pt>
                <c:pt idx="88">
                  <c:v>438</c:v>
                </c:pt>
                <c:pt idx="89">
                  <c:v>439</c:v>
                </c:pt>
                <c:pt idx="90">
                  <c:v>440</c:v>
                </c:pt>
                <c:pt idx="91">
                  <c:v>441</c:v>
                </c:pt>
                <c:pt idx="92">
                  <c:v>442</c:v>
                </c:pt>
                <c:pt idx="93">
                  <c:v>443</c:v>
                </c:pt>
                <c:pt idx="94">
                  <c:v>444</c:v>
                </c:pt>
                <c:pt idx="95">
                  <c:v>445</c:v>
                </c:pt>
                <c:pt idx="96">
                  <c:v>446</c:v>
                </c:pt>
                <c:pt idx="97">
                  <c:v>447</c:v>
                </c:pt>
                <c:pt idx="98">
                  <c:v>448</c:v>
                </c:pt>
                <c:pt idx="99">
                  <c:v>449</c:v>
                </c:pt>
                <c:pt idx="100">
                  <c:v>450</c:v>
                </c:pt>
                <c:pt idx="101">
                  <c:v>451</c:v>
                </c:pt>
                <c:pt idx="102">
                  <c:v>452</c:v>
                </c:pt>
                <c:pt idx="103">
                  <c:v>453</c:v>
                </c:pt>
                <c:pt idx="104">
                  <c:v>454</c:v>
                </c:pt>
                <c:pt idx="105">
                  <c:v>455</c:v>
                </c:pt>
                <c:pt idx="106">
                  <c:v>456</c:v>
                </c:pt>
                <c:pt idx="107">
                  <c:v>457</c:v>
                </c:pt>
                <c:pt idx="108">
                  <c:v>458</c:v>
                </c:pt>
                <c:pt idx="109">
                  <c:v>459</c:v>
                </c:pt>
                <c:pt idx="110">
                  <c:v>460</c:v>
                </c:pt>
                <c:pt idx="111">
                  <c:v>461</c:v>
                </c:pt>
                <c:pt idx="112">
                  <c:v>462</c:v>
                </c:pt>
                <c:pt idx="113">
                  <c:v>463</c:v>
                </c:pt>
                <c:pt idx="114">
                  <c:v>464</c:v>
                </c:pt>
                <c:pt idx="115">
                  <c:v>465</c:v>
                </c:pt>
                <c:pt idx="116">
                  <c:v>466</c:v>
                </c:pt>
                <c:pt idx="117">
                  <c:v>467</c:v>
                </c:pt>
                <c:pt idx="118">
                  <c:v>468</c:v>
                </c:pt>
                <c:pt idx="119">
                  <c:v>469</c:v>
                </c:pt>
                <c:pt idx="120">
                  <c:v>470</c:v>
                </c:pt>
                <c:pt idx="121">
                  <c:v>471</c:v>
                </c:pt>
                <c:pt idx="122">
                  <c:v>472</c:v>
                </c:pt>
                <c:pt idx="123">
                  <c:v>473</c:v>
                </c:pt>
                <c:pt idx="124">
                  <c:v>474</c:v>
                </c:pt>
                <c:pt idx="125">
                  <c:v>475</c:v>
                </c:pt>
                <c:pt idx="126">
                  <c:v>476</c:v>
                </c:pt>
                <c:pt idx="127">
                  <c:v>477</c:v>
                </c:pt>
                <c:pt idx="128">
                  <c:v>478</c:v>
                </c:pt>
                <c:pt idx="129">
                  <c:v>479</c:v>
                </c:pt>
                <c:pt idx="130">
                  <c:v>480</c:v>
                </c:pt>
                <c:pt idx="131">
                  <c:v>481</c:v>
                </c:pt>
                <c:pt idx="132">
                  <c:v>482</c:v>
                </c:pt>
                <c:pt idx="133">
                  <c:v>483</c:v>
                </c:pt>
                <c:pt idx="134">
                  <c:v>484</c:v>
                </c:pt>
                <c:pt idx="135">
                  <c:v>485</c:v>
                </c:pt>
                <c:pt idx="136">
                  <c:v>486</c:v>
                </c:pt>
                <c:pt idx="137">
                  <c:v>487</c:v>
                </c:pt>
                <c:pt idx="138">
                  <c:v>488</c:v>
                </c:pt>
                <c:pt idx="139">
                  <c:v>489</c:v>
                </c:pt>
                <c:pt idx="140">
                  <c:v>490</c:v>
                </c:pt>
                <c:pt idx="141">
                  <c:v>491</c:v>
                </c:pt>
                <c:pt idx="142">
                  <c:v>492</c:v>
                </c:pt>
                <c:pt idx="143">
                  <c:v>493</c:v>
                </c:pt>
                <c:pt idx="144">
                  <c:v>494</c:v>
                </c:pt>
                <c:pt idx="145">
                  <c:v>495</c:v>
                </c:pt>
                <c:pt idx="146">
                  <c:v>496</c:v>
                </c:pt>
                <c:pt idx="147">
                  <c:v>497</c:v>
                </c:pt>
                <c:pt idx="148">
                  <c:v>498</c:v>
                </c:pt>
                <c:pt idx="149">
                  <c:v>499</c:v>
                </c:pt>
                <c:pt idx="150">
                  <c:v>500</c:v>
                </c:pt>
                <c:pt idx="151">
                  <c:v>501</c:v>
                </c:pt>
                <c:pt idx="152">
                  <c:v>502</c:v>
                </c:pt>
                <c:pt idx="153">
                  <c:v>503</c:v>
                </c:pt>
                <c:pt idx="154">
                  <c:v>504</c:v>
                </c:pt>
                <c:pt idx="155">
                  <c:v>505</c:v>
                </c:pt>
                <c:pt idx="156">
                  <c:v>506</c:v>
                </c:pt>
                <c:pt idx="157">
                  <c:v>507</c:v>
                </c:pt>
                <c:pt idx="158">
                  <c:v>508</c:v>
                </c:pt>
                <c:pt idx="159">
                  <c:v>509</c:v>
                </c:pt>
                <c:pt idx="160">
                  <c:v>510</c:v>
                </c:pt>
                <c:pt idx="161">
                  <c:v>511</c:v>
                </c:pt>
                <c:pt idx="162">
                  <c:v>512</c:v>
                </c:pt>
                <c:pt idx="163">
                  <c:v>513</c:v>
                </c:pt>
                <c:pt idx="164">
                  <c:v>514</c:v>
                </c:pt>
                <c:pt idx="165">
                  <c:v>515</c:v>
                </c:pt>
                <c:pt idx="166">
                  <c:v>516</c:v>
                </c:pt>
                <c:pt idx="167">
                  <c:v>517</c:v>
                </c:pt>
                <c:pt idx="168">
                  <c:v>518</c:v>
                </c:pt>
                <c:pt idx="169">
                  <c:v>519</c:v>
                </c:pt>
                <c:pt idx="170">
                  <c:v>520</c:v>
                </c:pt>
                <c:pt idx="171">
                  <c:v>521</c:v>
                </c:pt>
                <c:pt idx="172">
                  <c:v>522</c:v>
                </c:pt>
                <c:pt idx="173">
                  <c:v>523</c:v>
                </c:pt>
                <c:pt idx="174">
                  <c:v>524</c:v>
                </c:pt>
                <c:pt idx="175">
                  <c:v>525</c:v>
                </c:pt>
                <c:pt idx="176">
                  <c:v>526</c:v>
                </c:pt>
                <c:pt idx="177">
                  <c:v>527</c:v>
                </c:pt>
                <c:pt idx="178">
                  <c:v>528</c:v>
                </c:pt>
                <c:pt idx="179">
                  <c:v>529</c:v>
                </c:pt>
                <c:pt idx="180">
                  <c:v>530</c:v>
                </c:pt>
                <c:pt idx="181">
                  <c:v>531</c:v>
                </c:pt>
                <c:pt idx="182">
                  <c:v>532</c:v>
                </c:pt>
                <c:pt idx="183">
                  <c:v>533</c:v>
                </c:pt>
                <c:pt idx="184">
                  <c:v>534</c:v>
                </c:pt>
                <c:pt idx="185">
                  <c:v>535</c:v>
                </c:pt>
                <c:pt idx="186">
                  <c:v>536</c:v>
                </c:pt>
                <c:pt idx="187">
                  <c:v>537</c:v>
                </c:pt>
                <c:pt idx="188">
                  <c:v>538</c:v>
                </c:pt>
                <c:pt idx="189">
                  <c:v>539</c:v>
                </c:pt>
                <c:pt idx="190">
                  <c:v>540</c:v>
                </c:pt>
                <c:pt idx="191">
                  <c:v>541</c:v>
                </c:pt>
                <c:pt idx="192">
                  <c:v>542</c:v>
                </c:pt>
                <c:pt idx="193">
                  <c:v>543</c:v>
                </c:pt>
                <c:pt idx="194">
                  <c:v>544</c:v>
                </c:pt>
                <c:pt idx="195">
                  <c:v>545</c:v>
                </c:pt>
                <c:pt idx="196">
                  <c:v>546</c:v>
                </c:pt>
                <c:pt idx="197">
                  <c:v>547</c:v>
                </c:pt>
                <c:pt idx="198">
                  <c:v>548</c:v>
                </c:pt>
                <c:pt idx="199">
                  <c:v>549</c:v>
                </c:pt>
                <c:pt idx="200">
                  <c:v>550</c:v>
                </c:pt>
                <c:pt idx="201">
                  <c:v>551</c:v>
                </c:pt>
                <c:pt idx="202">
                  <c:v>552</c:v>
                </c:pt>
                <c:pt idx="203">
                  <c:v>553</c:v>
                </c:pt>
                <c:pt idx="204">
                  <c:v>554</c:v>
                </c:pt>
                <c:pt idx="205">
                  <c:v>555</c:v>
                </c:pt>
                <c:pt idx="206">
                  <c:v>556</c:v>
                </c:pt>
                <c:pt idx="207">
                  <c:v>557</c:v>
                </c:pt>
                <c:pt idx="208">
                  <c:v>558</c:v>
                </c:pt>
                <c:pt idx="209">
                  <c:v>559</c:v>
                </c:pt>
                <c:pt idx="210">
                  <c:v>560</c:v>
                </c:pt>
                <c:pt idx="211">
                  <c:v>561</c:v>
                </c:pt>
                <c:pt idx="212">
                  <c:v>562</c:v>
                </c:pt>
                <c:pt idx="213">
                  <c:v>563</c:v>
                </c:pt>
                <c:pt idx="214">
                  <c:v>564</c:v>
                </c:pt>
                <c:pt idx="215">
                  <c:v>565</c:v>
                </c:pt>
                <c:pt idx="216">
                  <c:v>566</c:v>
                </c:pt>
                <c:pt idx="217">
                  <c:v>567</c:v>
                </c:pt>
                <c:pt idx="218">
                  <c:v>568</c:v>
                </c:pt>
                <c:pt idx="219">
                  <c:v>569</c:v>
                </c:pt>
                <c:pt idx="220">
                  <c:v>570</c:v>
                </c:pt>
                <c:pt idx="221">
                  <c:v>571</c:v>
                </c:pt>
                <c:pt idx="222">
                  <c:v>572</c:v>
                </c:pt>
                <c:pt idx="223">
                  <c:v>573</c:v>
                </c:pt>
                <c:pt idx="224">
                  <c:v>574</c:v>
                </c:pt>
                <c:pt idx="225">
                  <c:v>575</c:v>
                </c:pt>
                <c:pt idx="226">
                  <c:v>576</c:v>
                </c:pt>
                <c:pt idx="227">
                  <c:v>577</c:v>
                </c:pt>
                <c:pt idx="228">
                  <c:v>578</c:v>
                </c:pt>
                <c:pt idx="229">
                  <c:v>579</c:v>
                </c:pt>
                <c:pt idx="230">
                  <c:v>580</c:v>
                </c:pt>
                <c:pt idx="231">
                  <c:v>581</c:v>
                </c:pt>
                <c:pt idx="232">
                  <c:v>582</c:v>
                </c:pt>
                <c:pt idx="233">
                  <c:v>583</c:v>
                </c:pt>
                <c:pt idx="234">
                  <c:v>584</c:v>
                </c:pt>
                <c:pt idx="235">
                  <c:v>585</c:v>
                </c:pt>
                <c:pt idx="236">
                  <c:v>586</c:v>
                </c:pt>
                <c:pt idx="237">
                  <c:v>587</c:v>
                </c:pt>
                <c:pt idx="238">
                  <c:v>588</c:v>
                </c:pt>
                <c:pt idx="239">
                  <c:v>589</c:v>
                </c:pt>
                <c:pt idx="240">
                  <c:v>590</c:v>
                </c:pt>
                <c:pt idx="241">
                  <c:v>591</c:v>
                </c:pt>
                <c:pt idx="242">
                  <c:v>592</c:v>
                </c:pt>
                <c:pt idx="243">
                  <c:v>593</c:v>
                </c:pt>
                <c:pt idx="244">
                  <c:v>594</c:v>
                </c:pt>
                <c:pt idx="245">
                  <c:v>595</c:v>
                </c:pt>
                <c:pt idx="246">
                  <c:v>596</c:v>
                </c:pt>
                <c:pt idx="247">
                  <c:v>597</c:v>
                </c:pt>
                <c:pt idx="248">
                  <c:v>598</c:v>
                </c:pt>
                <c:pt idx="249">
                  <c:v>599</c:v>
                </c:pt>
                <c:pt idx="250">
                  <c:v>600</c:v>
                </c:pt>
                <c:pt idx="251">
                  <c:v>601</c:v>
                </c:pt>
                <c:pt idx="252">
                  <c:v>602</c:v>
                </c:pt>
                <c:pt idx="253">
                  <c:v>603</c:v>
                </c:pt>
                <c:pt idx="254">
                  <c:v>604</c:v>
                </c:pt>
                <c:pt idx="255">
                  <c:v>605</c:v>
                </c:pt>
                <c:pt idx="256">
                  <c:v>606</c:v>
                </c:pt>
                <c:pt idx="257">
                  <c:v>607</c:v>
                </c:pt>
                <c:pt idx="258">
                  <c:v>608</c:v>
                </c:pt>
                <c:pt idx="259">
                  <c:v>609</c:v>
                </c:pt>
                <c:pt idx="260">
                  <c:v>610</c:v>
                </c:pt>
                <c:pt idx="261">
                  <c:v>611</c:v>
                </c:pt>
                <c:pt idx="262">
                  <c:v>612</c:v>
                </c:pt>
                <c:pt idx="263">
                  <c:v>613</c:v>
                </c:pt>
                <c:pt idx="264">
                  <c:v>614</c:v>
                </c:pt>
                <c:pt idx="265">
                  <c:v>615</c:v>
                </c:pt>
                <c:pt idx="266">
                  <c:v>616</c:v>
                </c:pt>
                <c:pt idx="267">
                  <c:v>617</c:v>
                </c:pt>
                <c:pt idx="268">
                  <c:v>618</c:v>
                </c:pt>
                <c:pt idx="269">
                  <c:v>619</c:v>
                </c:pt>
                <c:pt idx="270">
                  <c:v>620</c:v>
                </c:pt>
                <c:pt idx="271">
                  <c:v>621</c:v>
                </c:pt>
                <c:pt idx="272">
                  <c:v>622</c:v>
                </c:pt>
                <c:pt idx="273">
                  <c:v>623</c:v>
                </c:pt>
                <c:pt idx="274">
                  <c:v>624</c:v>
                </c:pt>
                <c:pt idx="275">
                  <c:v>625</c:v>
                </c:pt>
                <c:pt idx="276">
                  <c:v>626</c:v>
                </c:pt>
                <c:pt idx="277">
                  <c:v>627</c:v>
                </c:pt>
                <c:pt idx="278">
                  <c:v>628</c:v>
                </c:pt>
                <c:pt idx="279">
                  <c:v>629</c:v>
                </c:pt>
                <c:pt idx="280">
                  <c:v>630</c:v>
                </c:pt>
                <c:pt idx="281">
                  <c:v>631</c:v>
                </c:pt>
                <c:pt idx="282">
                  <c:v>632</c:v>
                </c:pt>
                <c:pt idx="283">
                  <c:v>633</c:v>
                </c:pt>
                <c:pt idx="284">
                  <c:v>634</c:v>
                </c:pt>
                <c:pt idx="285">
                  <c:v>635</c:v>
                </c:pt>
                <c:pt idx="286">
                  <c:v>636</c:v>
                </c:pt>
                <c:pt idx="287">
                  <c:v>637</c:v>
                </c:pt>
                <c:pt idx="288">
                  <c:v>638</c:v>
                </c:pt>
                <c:pt idx="289">
                  <c:v>639</c:v>
                </c:pt>
                <c:pt idx="290">
                  <c:v>640</c:v>
                </c:pt>
                <c:pt idx="291">
                  <c:v>641</c:v>
                </c:pt>
                <c:pt idx="292">
                  <c:v>642</c:v>
                </c:pt>
                <c:pt idx="293">
                  <c:v>643</c:v>
                </c:pt>
                <c:pt idx="294">
                  <c:v>644</c:v>
                </c:pt>
                <c:pt idx="295">
                  <c:v>645</c:v>
                </c:pt>
                <c:pt idx="296">
                  <c:v>646</c:v>
                </c:pt>
                <c:pt idx="297">
                  <c:v>647</c:v>
                </c:pt>
                <c:pt idx="298">
                  <c:v>648</c:v>
                </c:pt>
                <c:pt idx="299">
                  <c:v>649</c:v>
                </c:pt>
                <c:pt idx="300">
                  <c:v>650</c:v>
                </c:pt>
                <c:pt idx="301">
                  <c:v>651</c:v>
                </c:pt>
                <c:pt idx="302">
                  <c:v>652</c:v>
                </c:pt>
                <c:pt idx="303">
                  <c:v>653</c:v>
                </c:pt>
                <c:pt idx="304">
                  <c:v>654</c:v>
                </c:pt>
                <c:pt idx="305">
                  <c:v>655</c:v>
                </c:pt>
                <c:pt idx="306">
                  <c:v>656</c:v>
                </c:pt>
                <c:pt idx="307">
                  <c:v>657</c:v>
                </c:pt>
                <c:pt idx="308">
                  <c:v>658</c:v>
                </c:pt>
                <c:pt idx="309">
                  <c:v>659</c:v>
                </c:pt>
                <c:pt idx="310">
                  <c:v>660</c:v>
                </c:pt>
                <c:pt idx="311">
                  <c:v>661</c:v>
                </c:pt>
                <c:pt idx="312">
                  <c:v>662</c:v>
                </c:pt>
                <c:pt idx="313">
                  <c:v>663</c:v>
                </c:pt>
                <c:pt idx="314">
                  <c:v>664</c:v>
                </c:pt>
                <c:pt idx="315">
                  <c:v>665</c:v>
                </c:pt>
                <c:pt idx="316">
                  <c:v>666</c:v>
                </c:pt>
                <c:pt idx="317">
                  <c:v>667</c:v>
                </c:pt>
                <c:pt idx="318">
                  <c:v>668</c:v>
                </c:pt>
                <c:pt idx="319">
                  <c:v>669</c:v>
                </c:pt>
                <c:pt idx="320">
                  <c:v>670</c:v>
                </c:pt>
                <c:pt idx="321">
                  <c:v>671</c:v>
                </c:pt>
                <c:pt idx="322">
                  <c:v>672</c:v>
                </c:pt>
                <c:pt idx="323">
                  <c:v>673</c:v>
                </c:pt>
                <c:pt idx="324">
                  <c:v>674</c:v>
                </c:pt>
                <c:pt idx="325">
                  <c:v>675</c:v>
                </c:pt>
                <c:pt idx="326">
                  <c:v>676</c:v>
                </c:pt>
                <c:pt idx="327">
                  <c:v>677</c:v>
                </c:pt>
                <c:pt idx="328">
                  <c:v>678</c:v>
                </c:pt>
                <c:pt idx="329">
                  <c:v>679</c:v>
                </c:pt>
                <c:pt idx="330">
                  <c:v>680</c:v>
                </c:pt>
                <c:pt idx="331">
                  <c:v>681</c:v>
                </c:pt>
                <c:pt idx="332">
                  <c:v>682</c:v>
                </c:pt>
                <c:pt idx="333">
                  <c:v>683</c:v>
                </c:pt>
                <c:pt idx="334">
                  <c:v>684</c:v>
                </c:pt>
                <c:pt idx="335">
                  <c:v>685</c:v>
                </c:pt>
                <c:pt idx="336">
                  <c:v>686</c:v>
                </c:pt>
                <c:pt idx="337">
                  <c:v>687</c:v>
                </c:pt>
                <c:pt idx="338">
                  <c:v>688</c:v>
                </c:pt>
                <c:pt idx="339">
                  <c:v>689</c:v>
                </c:pt>
                <c:pt idx="340">
                  <c:v>690</c:v>
                </c:pt>
                <c:pt idx="341">
                  <c:v>691</c:v>
                </c:pt>
                <c:pt idx="342">
                  <c:v>692</c:v>
                </c:pt>
                <c:pt idx="343">
                  <c:v>693</c:v>
                </c:pt>
                <c:pt idx="344">
                  <c:v>694</c:v>
                </c:pt>
                <c:pt idx="345">
                  <c:v>695</c:v>
                </c:pt>
                <c:pt idx="346">
                  <c:v>696</c:v>
                </c:pt>
                <c:pt idx="347">
                  <c:v>697</c:v>
                </c:pt>
                <c:pt idx="348">
                  <c:v>698</c:v>
                </c:pt>
                <c:pt idx="349">
                  <c:v>699</c:v>
                </c:pt>
                <c:pt idx="350">
                  <c:v>700</c:v>
                </c:pt>
                <c:pt idx="351">
                  <c:v>701</c:v>
                </c:pt>
                <c:pt idx="352">
                  <c:v>702</c:v>
                </c:pt>
                <c:pt idx="353">
                  <c:v>703</c:v>
                </c:pt>
                <c:pt idx="354">
                  <c:v>704</c:v>
                </c:pt>
                <c:pt idx="355">
                  <c:v>705</c:v>
                </c:pt>
                <c:pt idx="356">
                  <c:v>706</c:v>
                </c:pt>
                <c:pt idx="357">
                  <c:v>707</c:v>
                </c:pt>
                <c:pt idx="358">
                  <c:v>708</c:v>
                </c:pt>
                <c:pt idx="359">
                  <c:v>709</c:v>
                </c:pt>
                <c:pt idx="360">
                  <c:v>710</c:v>
                </c:pt>
                <c:pt idx="361">
                  <c:v>711</c:v>
                </c:pt>
                <c:pt idx="362">
                  <c:v>712</c:v>
                </c:pt>
                <c:pt idx="363">
                  <c:v>713</c:v>
                </c:pt>
                <c:pt idx="364">
                  <c:v>714</c:v>
                </c:pt>
                <c:pt idx="365">
                  <c:v>715</c:v>
                </c:pt>
                <c:pt idx="366">
                  <c:v>716</c:v>
                </c:pt>
                <c:pt idx="367">
                  <c:v>717</c:v>
                </c:pt>
                <c:pt idx="368">
                  <c:v>718</c:v>
                </c:pt>
                <c:pt idx="369">
                  <c:v>719</c:v>
                </c:pt>
                <c:pt idx="370">
                  <c:v>720</c:v>
                </c:pt>
                <c:pt idx="371">
                  <c:v>721</c:v>
                </c:pt>
                <c:pt idx="372">
                  <c:v>722</c:v>
                </c:pt>
                <c:pt idx="373">
                  <c:v>723</c:v>
                </c:pt>
                <c:pt idx="374">
                  <c:v>724</c:v>
                </c:pt>
                <c:pt idx="375">
                  <c:v>725</c:v>
                </c:pt>
                <c:pt idx="376">
                  <c:v>726</c:v>
                </c:pt>
                <c:pt idx="377">
                  <c:v>727</c:v>
                </c:pt>
                <c:pt idx="378">
                  <c:v>728</c:v>
                </c:pt>
                <c:pt idx="379">
                  <c:v>729</c:v>
                </c:pt>
                <c:pt idx="380">
                  <c:v>730</c:v>
                </c:pt>
                <c:pt idx="381">
                  <c:v>731</c:v>
                </c:pt>
                <c:pt idx="382">
                  <c:v>732</c:v>
                </c:pt>
                <c:pt idx="383">
                  <c:v>733</c:v>
                </c:pt>
                <c:pt idx="384">
                  <c:v>734</c:v>
                </c:pt>
                <c:pt idx="385">
                  <c:v>735</c:v>
                </c:pt>
                <c:pt idx="386">
                  <c:v>736</c:v>
                </c:pt>
                <c:pt idx="387">
                  <c:v>737</c:v>
                </c:pt>
                <c:pt idx="388">
                  <c:v>738</c:v>
                </c:pt>
                <c:pt idx="389">
                  <c:v>739</c:v>
                </c:pt>
                <c:pt idx="390">
                  <c:v>740</c:v>
                </c:pt>
                <c:pt idx="391">
                  <c:v>741</c:v>
                </c:pt>
                <c:pt idx="392">
                  <c:v>742</c:v>
                </c:pt>
                <c:pt idx="393">
                  <c:v>743</c:v>
                </c:pt>
                <c:pt idx="394">
                  <c:v>744</c:v>
                </c:pt>
                <c:pt idx="395">
                  <c:v>745</c:v>
                </c:pt>
                <c:pt idx="396">
                  <c:v>746</c:v>
                </c:pt>
                <c:pt idx="397">
                  <c:v>747</c:v>
                </c:pt>
                <c:pt idx="398">
                  <c:v>748</c:v>
                </c:pt>
                <c:pt idx="399">
                  <c:v>749</c:v>
                </c:pt>
                <c:pt idx="400">
                  <c:v>750</c:v>
                </c:pt>
              </c:numCache>
            </c:numRef>
          </c:xVal>
          <c:yVal>
            <c:numRef>
              <c:f>'Final spectra'!$V$5:$V$405</c:f>
              <c:numCache>
                <c:formatCode>0.00</c:formatCode>
                <c:ptCount val="401"/>
                <c:pt idx="0">
                  <c:v>1.2655790892464887</c:v>
                </c:pt>
                <c:pt idx="1">
                  <c:v>1.2732603757076162</c:v>
                </c:pt>
                <c:pt idx="2">
                  <c:v>1.2670269060189894</c:v>
                </c:pt>
                <c:pt idx="3">
                  <c:v>1.2928577775027288</c:v>
                </c:pt>
                <c:pt idx="4">
                  <c:v>1.2833926195064231</c:v>
                </c:pt>
                <c:pt idx="5">
                  <c:v>1.2415707844110178</c:v>
                </c:pt>
                <c:pt idx="6">
                  <c:v>1.261568502433807</c:v>
                </c:pt>
                <c:pt idx="7">
                  <c:v>1.285202833136029</c:v>
                </c:pt>
                <c:pt idx="8">
                  <c:v>1.2704864388928083</c:v>
                </c:pt>
                <c:pt idx="9">
                  <c:v>1.2863084932729589</c:v>
                </c:pt>
                <c:pt idx="10">
                  <c:v>1.2617911053726987</c:v>
                </c:pt>
                <c:pt idx="11">
                  <c:v>1.2240979875755646</c:v>
                </c:pt>
                <c:pt idx="12">
                  <c:v>1.2920919071715848</c:v>
                </c:pt>
                <c:pt idx="13">
                  <c:v>1.2392297677990753</c:v>
                </c:pt>
                <c:pt idx="14">
                  <c:v>1.2589370253935523</c:v>
                </c:pt>
                <c:pt idx="15">
                  <c:v>1.2574990474361147</c:v>
                </c:pt>
                <c:pt idx="16">
                  <c:v>1.2714359895594336</c:v>
                </c:pt>
                <c:pt idx="17">
                  <c:v>1.2822146820705314</c:v>
                </c:pt>
                <c:pt idx="18">
                  <c:v>1.2675370772489465</c:v>
                </c:pt>
                <c:pt idx="19">
                  <c:v>1.2813901389151312</c:v>
                </c:pt>
                <c:pt idx="20">
                  <c:v>1.276283479082738</c:v>
                </c:pt>
                <c:pt idx="21">
                  <c:v>1.2406540895541762</c:v>
                </c:pt>
                <c:pt idx="22">
                  <c:v>1.3095665709442195</c:v>
                </c:pt>
                <c:pt idx="23">
                  <c:v>1.3120251663112308</c:v>
                </c:pt>
                <c:pt idx="24">
                  <c:v>1.3343308777318266</c:v>
                </c:pt>
                <c:pt idx="25">
                  <c:v>1.2975318405324032</c:v>
                </c:pt>
                <c:pt idx="26">
                  <c:v>1.3158954294561502</c:v>
                </c:pt>
                <c:pt idx="27">
                  <c:v>1.3467063285194329</c:v>
                </c:pt>
                <c:pt idx="28">
                  <c:v>1.3487279701143959</c:v>
                </c:pt>
                <c:pt idx="29">
                  <c:v>1.3408261543963471</c:v>
                </c:pt>
                <c:pt idx="30">
                  <c:v>1.3558106609877372</c:v>
                </c:pt>
                <c:pt idx="31">
                  <c:v>1.3518058109752653</c:v>
                </c:pt>
                <c:pt idx="32">
                  <c:v>1.3823014789821151</c:v>
                </c:pt>
                <c:pt idx="33">
                  <c:v>1.3810213651631411</c:v>
                </c:pt>
                <c:pt idx="34">
                  <c:v>1.3802218620189213</c:v>
                </c:pt>
                <c:pt idx="35">
                  <c:v>1.3743672446650985</c:v>
                </c:pt>
                <c:pt idx="36">
                  <c:v>1.3757422957160761</c:v>
                </c:pt>
                <c:pt idx="37">
                  <c:v>1.38262977137884</c:v>
                </c:pt>
                <c:pt idx="38">
                  <c:v>1.3972854208887056</c:v>
                </c:pt>
                <c:pt idx="39">
                  <c:v>1.3753561586223353</c:v>
                </c:pt>
                <c:pt idx="40">
                  <c:v>1.3902995929540776</c:v>
                </c:pt>
                <c:pt idx="41">
                  <c:v>1.395814302322278</c:v>
                </c:pt>
                <c:pt idx="42">
                  <c:v>1.3853022315512062</c:v>
                </c:pt>
                <c:pt idx="43">
                  <c:v>1.4059266535051407</c:v>
                </c:pt>
                <c:pt idx="44">
                  <c:v>1.400920307499592</c:v>
                </c:pt>
                <c:pt idx="45">
                  <c:v>1.395632433302727</c:v>
                </c:pt>
                <c:pt idx="46">
                  <c:v>1.4019661554993579</c:v>
                </c:pt>
                <c:pt idx="47">
                  <c:v>1.3954644180502407</c:v>
                </c:pt>
                <c:pt idx="48">
                  <c:v>1.3986999199027086</c:v>
                </c:pt>
                <c:pt idx="49">
                  <c:v>1.3892679118620332</c:v>
                </c:pt>
                <c:pt idx="50">
                  <c:v>1.3977330300731814</c:v>
                </c:pt>
                <c:pt idx="51">
                  <c:v>1.4074973812191045</c:v>
                </c:pt>
                <c:pt idx="52">
                  <c:v>1.4125182664470124</c:v>
                </c:pt>
                <c:pt idx="53">
                  <c:v>1.4075739707454733</c:v>
                </c:pt>
                <c:pt idx="54">
                  <c:v>1.4104156299606028</c:v>
                </c:pt>
                <c:pt idx="55">
                  <c:v>1.41637599616159</c:v>
                </c:pt>
                <c:pt idx="56">
                  <c:v>1.4429807555237231</c:v>
                </c:pt>
                <c:pt idx="57">
                  <c:v>1.4378613502471105</c:v>
                </c:pt>
                <c:pt idx="58">
                  <c:v>1.4584822790497312</c:v>
                </c:pt>
                <c:pt idx="59">
                  <c:v>1.4851314562941973</c:v>
                </c:pt>
                <c:pt idx="60">
                  <c:v>1.4788386806303515</c:v>
                </c:pt>
                <c:pt idx="61">
                  <c:v>1.5001206173730715</c:v>
                </c:pt>
                <c:pt idx="62">
                  <c:v>1.5209126595877891</c:v>
                </c:pt>
                <c:pt idx="63">
                  <c:v>1.5377146189461006</c:v>
                </c:pt>
                <c:pt idx="64">
                  <c:v>1.5538345067920449</c:v>
                </c:pt>
                <c:pt idx="65">
                  <c:v>1.5777475913006409</c:v>
                </c:pt>
                <c:pt idx="66">
                  <c:v>1.5818715037638258</c:v>
                </c:pt>
                <c:pt idx="67">
                  <c:v>1.602879714267694</c:v>
                </c:pt>
                <c:pt idx="68">
                  <c:v>1.6100813829173346</c:v>
                </c:pt>
                <c:pt idx="69">
                  <c:v>1.6255883829031759</c:v>
                </c:pt>
                <c:pt idx="70">
                  <c:v>1.6163174848301898</c:v>
                </c:pt>
                <c:pt idx="71">
                  <c:v>1.6280221301987758</c:v>
                </c:pt>
                <c:pt idx="72">
                  <c:v>1.6362708057270976</c:v>
                </c:pt>
                <c:pt idx="73">
                  <c:v>1.6383468759471265</c:v>
                </c:pt>
                <c:pt idx="74">
                  <c:v>1.6324666158448258</c:v>
                </c:pt>
                <c:pt idx="75">
                  <c:v>1.6329264265867129</c:v>
                </c:pt>
                <c:pt idx="76">
                  <c:v>1.6415786832589658</c:v>
                </c:pt>
                <c:pt idx="77">
                  <c:v>1.6400078899117674</c:v>
                </c:pt>
                <c:pt idx="78">
                  <c:v>1.6539077728306673</c:v>
                </c:pt>
                <c:pt idx="79">
                  <c:v>1.6592092824039788</c:v>
                </c:pt>
                <c:pt idx="80">
                  <c:v>1.6615622785324942</c:v>
                </c:pt>
                <c:pt idx="81">
                  <c:v>1.6817897664402939</c:v>
                </c:pt>
                <c:pt idx="82">
                  <c:v>1.6868120087921816</c:v>
                </c:pt>
                <c:pt idx="83">
                  <c:v>1.6975913113319956</c:v>
                </c:pt>
                <c:pt idx="84">
                  <c:v>1.7109012207419734</c:v>
                </c:pt>
                <c:pt idx="85">
                  <c:v>1.7348797095924535</c:v>
                </c:pt>
                <c:pt idx="86">
                  <c:v>1.7496519706185645</c:v>
                </c:pt>
                <c:pt idx="87">
                  <c:v>1.7648141452111175</c:v>
                </c:pt>
                <c:pt idx="88">
                  <c:v>1.7681324081143319</c:v>
                </c:pt>
                <c:pt idx="89">
                  <c:v>1.7764348535520345</c:v>
                </c:pt>
                <c:pt idx="90">
                  <c:v>1.7968152444139356</c:v>
                </c:pt>
                <c:pt idx="91">
                  <c:v>1.785194434937772</c:v>
                </c:pt>
                <c:pt idx="92">
                  <c:v>1.7837452311396289</c:v>
                </c:pt>
                <c:pt idx="93">
                  <c:v>1.765030657364147</c:v>
                </c:pt>
                <c:pt idx="94">
                  <c:v>1.7486146990059828</c:v>
                </c:pt>
                <c:pt idx="95">
                  <c:v>1.7167632848230998</c:v>
                </c:pt>
                <c:pt idx="96">
                  <c:v>1.7014166250074805</c:v>
                </c:pt>
                <c:pt idx="97">
                  <c:v>1.6563232662327994</c:v>
                </c:pt>
                <c:pt idx="98">
                  <c:v>1.6112290672060596</c:v>
                </c:pt>
                <c:pt idx="99">
                  <c:v>1.5782694934107415</c:v>
                </c:pt>
                <c:pt idx="100">
                  <c:v>1.5340807963345104</c:v>
                </c:pt>
                <c:pt idx="101">
                  <c:v>1.484939514942839</c:v>
                </c:pt>
                <c:pt idx="102">
                  <c:v>1.4373646388576073</c:v>
                </c:pt>
                <c:pt idx="103">
                  <c:v>1.4004321948820255</c:v>
                </c:pt>
                <c:pt idx="104">
                  <c:v>1.3684715035771071</c:v>
                </c:pt>
                <c:pt idx="105">
                  <c:v>1.3294800930725206</c:v>
                </c:pt>
                <c:pt idx="106">
                  <c:v>1.3033057243362574</c:v>
                </c:pt>
                <c:pt idx="107">
                  <c:v>1.274582607818264</c:v>
                </c:pt>
                <c:pt idx="108">
                  <c:v>1.2434232616298964</c:v>
                </c:pt>
                <c:pt idx="109">
                  <c:v>1.2255163108870559</c:v>
                </c:pt>
                <c:pt idx="110">
                  <c:v>1.203767829116146</c:v>
                </c:pt>
                <c:pt idx="111">
                  <c:v>1.182671670014104</c:v>
                </c:pt>
                <c:pt idx="112">
                  <c:v>1.171152238250001</c:v>
                </c:pt>
                <c:pt idx="113">
                  <c:v>1.1582121197942095</c:v>
                </c:pt>
                <c:pt idx="114">
                  <c:v>1.1486295584775814</c:v>
                </c:pt>
                <c:pt idx="115">
                  <c:v>1.1398833320471842</c:v>
                </c:pt>
                <c:pt idx="116">
                  <c:v>1.1247319191356018</c:v>
                </c:pt>
                <c:pt idx="117">
                  <c:v>1.1166628526149309</c:v>
                </c:pt>
                <c:pt idx="118">
                  <c:v>1.1048639328740981</c:v>
                </c:pt>
                <c:pt idx="119">
                  <c:v>1.1078531999290107</c:v>
                </c:pt>
                <c:pt idx="120">
                  <c:v>1.0921741451130953</c:v>
                </c:pt>
                <c:pt idx="121">
                  <c:v>1.080790929688588</c:v>
                </c:pt>
                <c:pt idx="122">
                  <c:v>1.0741590716676466</c:v>
                </c:pt>
                <c:pt idx="123">
                  <c:v>1.0653535188346701</c:v>
                </c:pt>
                <c:pt idx="124">
                  <c:v>1.059526401566518</c:v>
                </c:pt>
                <c:pt idx="125">
                  <c:v>1.050481311299206</c:v>
                </c:pt>
                <c:pt idx="126">
                  <c:v>1.047590787034915</c:v>
                </c:pt>
                <c:pt idx="127">
                  <c:v>1.0411432436476311</c:v>
                </c:pt>
                <c:pt idx="128">
                  <c:v>1.0411108071818469</c:v>
                </c:pt>
                <c:pt idx="129">
                  <c:v>1.0304980997649951</c:v>
                </c:pt>
                <c:pt idx="130">
                  <c:v>1.0289506525816066</c:v>
                </c:pt>
                <c:pt idx="131">
                  <c:v>1.0263006100895351</c:v>
                </c:pt>
                <c:pt idx="132">
                  <c:v>1.0238881854956967</c:v>
                </c:pt>
                <c:pt idx="133">
                  <c:v>1.0194402093446417</c:v>
                </c:pt>
                <c:pt idx="134">
                  <c:v>1.0197122522555722</c:v>
                </c:pt>
                <c:pt idx="135">
                  <c:v>1.0173595650721698</c:v>
                </c:pt>
                <c:pt idx="136">
                  <c:v>1.0118174686286403</c:v>
                </c:pt>
                <c:pt idx="137">
                  <c:v>1.0105461937473368</c:v>
                </c:pt>
                <c:pt idx="138">
                  <c:v>1.0041106871184298</c:v>
                </c:pt>
                <c:pt idx="139">
                  <c:v>1.0054606450965473</c:v>
                </c:pt>
                <c:pt idx="140">
                  <c:v>1.001219237443737</c:v>
                </c:pt>
                <c:pt idx="141">
                  <c:v>0.99654295310765351</c:v>
                </c:pt>
                <c:pt idx="142">
                  <c:v>0.99121941897567234</c:v>
                </c:pt>
                <c:pt idx="143">
                  <c:v>0.98708934910395163</c:v>
                </c:pt>
                <c:pt idx="144">
                  <c:v>0.98114747647010481</c:v>
                </c:pt>
                <c:pt idx="145">
                  <c:v>0.97539565740534251</c:v>
                </c:pt>
                <c:pt idx="146">
                  <c:v>0.96769772255827458</c:v>
                </c:pt>
                <c:pt idx="147">
                  <c:v>0.96158057555930188</c:v>
                </c:pt>
                <c:pt idx="148">
                  <c:v>0.95479569333742564</c:v>
                </c:pt>
                <c:pt idx="149">
                  <c:v>0.94646440726215664</c:v>
                </c:pt>
                <c:pt idx="150">
                  <c:v>0.93739378894539505</c:v>
                </c:pt>
                <c:pt idx="151">
                  <c:v>0.92955937362610808</c:v>
                </c:pt>
                <c:pt idx="152">
                  <c:v>0.91912088443734108</c:v>
                </c:pt>
                <c:pt idx="153">
                  <c:v>0.90943894707242945</c:v>
                </c:pt>
                <c:pt idx="154">
                  <c:v>0.9007834536814614</c:v>
                </c:pt>
                <c:pt idx="155">
                  <c:v>0.89209805328459368</c:v>
                </c:pt>
                <c:pt idx="156">
                  <c:v>0.88095524829136573</c:v>
                </c:pt>
                <c:pt idx="157">
                  <c:v>0.86959528443810485</c:v>
                </c:pt>
                <c:pt idx="158">
                  <c:v>0.85848305920874923</c:v>
                </c:pt>
                <c:pt idx="159">
                  <c:v>0.8488605370864023</c:v>
                </c:pt>
                <c:pt idx="160">
                  <c:v>0.84049586792265674</c:v>
                </c:pt>
                <c:pt idx="161">
                  <c:v>0.83216329432765157</c:v>
                </c:pt>
                <c:pt idx="162">
                  <c:v>0.82362664157396992</c:v>
                </c:pt>
                <c:pt idx="163">
                  <c:v>0.81554559308086205</c:v>
                </c:pt>
                <c:pt idx="164">
                  <c:v>0.80801575661334069</c:v>
                </c:pt>
                <c:pt idx="165">
                  <c:v>0.79972517401565524</c:v>
                </c:pt>
                <c:pt idx="166">
                  <c:v>0.79182415667317785</c:v>
                </c:pt>
                <c:pt idx="167">
                  <c:v>0.78404113437476985</c:v>
                </c:pt>
                <c:pt idx="168">
                  <c:v>0.77597691936823388</c:v>
                </c:pt>
                <c:pt idx="169">
                  <c:v>0.76835287176950828</c:v>
                </c:pt>
                <c:pt idx="170">
                  <c:v>0.76120382772942563</c:v>
                </c:pt>
                <c:pt idx="171">
                  <c:v>0.75100695105758464</c:v>
                </c:pt>
                <c:pt idx="172">
                  <c:v>0.74237783741316177</c:v>
                </c:pt>
                <c:pt idx="173">
                  <c:v>0.73369138772970532</c:v>
                </c:pt>
                <c:pt idx="174">
                  <c:v>0.72616265042528771</c:v>
                </c:pt>
                <c:pt idx="175">
                  <c:v>0.71814840227919097</c:v>
                </c:pt>
                <c:pt idx="176">
                  <c:v>0.70954853593634371</c:v>
                </c:pt>
                <c:pt idx="177">
                  <c:v>0.69993252182717569</c:v>
                </c:pt>
                <c:pt idx="178">
                  <c:v>0.69046225223805147</c:v>
                </c:pt>
                <c:pt idx="179">
                  <c:v>0.68081001559902499</c:v>
                </c:pt>
                <c:pt idx="180">
                  <c:v>0.67165001423884807</c:v>
                </c:pt>
                <c:pt idx="181">
                  <c:v>0.6616709251620102</c:v>
                </c:pt>
                <c:pt idx="182">
                  <c:v>0.6527859691767196</c:v>
                </c:pt>
                <c:pt idx="183">
                  <c:v>0.64187366771800791</c:v>
                </c:pt>
                <c:pt idx="184">
                  <c:v>0.63272014404193888</c:v>
                </c:pt>
                <c:pt idx="185">
                  <c:v>0.62379547572411898</c:v>
                </c:pt>
                <c:pt idx="186">
                  <c:v>0.61361111505349752</c:v>
                </c:pt>
                <c:pt idx="187">
                  <c:v>0.60438636715274452</c:v>
                </c:pt>
                <c:pt idx="188">
                  <c:v>0.59863731006952881</c:v>
                </c:pt>
                <c:pt idx="189">
                  <c:v>0.58935625697455496</c:v>
                </c:pt>
                <c:pt idx="190">
                  <c:v>0.58307595314747407</c:v>
                </c:pt>
                <c:pt idx="191">
                  <c:v>0.57695475373361826</c:v>
                </c:pt>
                <c:pt idx="192">
                  <c:v>0.5705858341197918</c:v>
                </c:pt>
                <c:pt idx="193">
                  <c:v>0.56358999451571112</c:v>
                </c:pt>
                <c:pt idx="194">
                  <c:v>0.55903774045345433</c:v>
                </c:pt>
                <c:pt idx="195">
                  <c:v>0.55450494180289123</c:v>
                </c:pt>
                <c:pt idx="196">
                  <c:v>0.54998206102876357</c:v>
                </c:pt>
                <c:pt idx="197">
                  <c:v>0.54661145114489684</c:v>
                </c:pt>
                <c:pt idx="198">
                  <c:v>0.5437674288180312</c:v>
                </c:pt>
                <c:pt idx="199">
                  <c:v>0.54094694232104046</c:v>
                </c:pt>
                <c:pt idx="200">
                  <c:v>0.53976211532717699</c:v>
                </c:pt>
                <c:pt idx="201">
                  <c:v>0.53761623193772468</c:v>
                </c:pt>
                <c:pt idx="202">
                  <c:v>0.53661857731878959</c:v>
                </c:pt>
                <c:pt idx="203">
                  <c:v>0.53722723388568838</c:v>
                </c:pt>
                <c:pt idx="204">
                  <c:v>0.53762071602249639</c:v>
                </c:pt>
                <c:pt idx="205">
                  <c:v>0.53788380535615832</c:v>
                </c:pt>
                <c:pt idx="206">
                  <c:v>0.53962130778706918</c:v>
                </c:pt>
                <c:pt idx="207">
                  <c:v>0.54170294363459515</c:v>
                </c:pt>
                <c:pt idx="208">
                  <c:v>0.54253443901782039</c:v>
                </c:pt>
                <c:pt idx="209">
                  <c:v>0.54525579810576708</c:v>
                </c:pt>
                <c:pt idx="210">
                  <c:v>0.54788866336609909</c:v>
                </c:pt>
                <c:pt idx="211">
                  <c:v>0.55053136269984226</c:v>
                </c:pt>
                <c:pt idx="212">
                  <c:v>0.55290396174121081</c:v>
                </c:pt>
                <c:pt idx="213">
                  <c:v>0.55789788630405246</c:v>
                </c:pt>
                <c:pt idx="214">
                  <c:v>0.56165812117393021</c:v>
                </c:pt>
                <c:pt idx="215">
                  <c:v>0.56608172277240132</c:v>
                </c:pt>
                <c:pt idx="216">
                  <c:v>0.57115715174605042</c:v>
                </c:pt>
                <c:pt idx="217">
                  <c:v>0.57508233525090036</c:v>
                </c:pt>
                <c:pt idx="218">
                  <c:v>0.57920247231030553</c:v>
                </c:pt>
                <c:pt idx="219">
                  <c:v>0.58487055743261318</c:v>
                </c:pt>
                <c:pt idx="220">
                  <c:v>0.58979947211681505</c:v>
                </c:pt>
                <c:pt idx="221">
                  <c:v>0.59358397895480086</c:v>
                </c:pt>
                <c:pt idx="222">
                  <c:v>0.59978162049392647</c:v>
                </c:pt>
                <c:pt idx="223">
                  <c:v>0.60370754915038849</c:v>
                </c:pt>
                <c:pt idx="224">
                  <c:v>0.60729486890923612</c:v>
                </c:pt>
                <c:pt idx="225">
                  <c:v>0.61155783064342661</c:v>
                </c:pt>
                <c:pt idx="226">
                  <c:v>0.61451837351783711</c:v>
                </c:pt>
                <c:pt idx="227">
                  <c:v>0.61693836790866641</c:v>
                </c:pt>
                <c:pt idx="228">
                  <c:v>0.61937392783508682</c:v>
                </c:pt>
                <c:pt idx="229">
                  <c:v>0.62162548972175979</c:v>
                </c:pt>
                <c:pt idx="230">
                  <c:v>0.62347149669647761</c:v>
                </c:pt>
                <c:pt idx="231">
                  <c:v>0.62365347281287919</c:v>
                </c:pt>
                <c:pt idx="232">
                  <c:v>0.62566852714795373</c:v>
                </c:pt>
                <c:pt idx="233">
                  <c:v>0.62655997544211506</c:v>
                </c:pt>
                <c:pt idx="234">
                  <c:v>0.62684000083926539</c:v>
                </c:pt>
                <c:pt idx="235">
                  <c:v>0.62964346344667255</c:v>
                </c:pt>
                <c:pt idx="236">
                  <c:v>0.63083854128247652</c:v>
                </c:pt>
                <c:pt idx="237">
                  <c:v>0.63488763514084756</c:v>
                </c:pt>
                <c:pt idx="238">
                  <c:v>0.63885860784827087</c:v>
                </c:pt>
                <c:pt idx="239">
                  <c:v>0.64253107763339468</c:v>
                </c:pt>
                <c:pt idx="240">
                  <c:v>0.647233679637788</c:v>
                </c:pt>
                <c:pt idx="241">
                  <c:v>0.65190960913487306</c:v>
                </c:pt>
                <c:pt idx="242">
                  <c:v>0.65621482442776791</c:v>
                </c:pt>
                <c:pt idx="243">
                  <c:v>0.66122262970802281</c:v>
                </c:pt>
                <c:pt idx="244">
                  <c:v>0.66595425824150967</c:v>
                </c:pt>
                <c:pt idx="245">
                  <c:v>0.67086190366256893</c:v>
                </c:pt>
                <c:pt idx="246">
                  <c:v>0.67654727532663739</c:v>
                </c:pt>
                <c:pt idx="247">
                  <c:v>0.68341506430236743</c:v>
                </c:pt>
                <c:pt idx="248">
                  <c:v>0.68839737162147063</c:v>
                </c:pt>
                <c:pt idx="249">
                  <c:v>0.69441882346527317</c:v>
                </c:pt>
                <c:pt idx="250">
                  <c:v>0.70071480689075516</c:v>
                </c:pt>
                <c:pt idx="251">
                  <c:v>0.70621309622051731</c:v>
                </c:pt>
                <c:pt idx="252">
                  <c:v>0.71427645483290758</c:v>
                </c:pt>
                <c:pt idx="253">
                  <c:v>0.72247454613046269</c:v>
                </c:pt>
                <c:pt idx="254">
                  <c:v>0.72974455289776818</c:v>
                </c:pt>
                <c:pt idx="255">
                  <c:v>0.73866787297522651</c:v>
                </c:pt>
                <c:pt idx="256">
                  <c:v>0.74828954894844513</c:v>
                </c:pt>
                <c:pt idx="257">
                  <c:v>0.75718523310217656</c:v>
                </c:pt>
                <c:pt idx="258">
                  <c:v>0.76692904491448932</c:v>
                </c:pt>
                <c:pt idx="259">
                  <c:v>0.77584806960520092</c:v>
                </c:pt>
                <c:pt idx="260">
                  <c:v>0.78597678161263018</c:v>
                </c:pt>
                <c:pt idx="261">
                  <c:v>0.79789721432011351</c:v>
                </c:pt>
                <c:pt idx="262">
                  <c:v>0.80879044784830889</c:v>
                </c:pt>
                <c:pt idx="263">
                  <c:v>0.81921730162989614</c:v>
                </c:pt>
                <c:pt idx="264">
                  <c:v>0.8305970893962269</c:v>
                </c:pt>
                <c:pt idx="265">
                  <c:v>0.84130984583596824</c:v>
                </c:pt>
                <c:pt idx="266">
                  <c:v>0.85227999941786947</c:v>
                </c:pt>
                <c:pt idx="267">
                  <c:v>0.8623012868075276</c:v>
                </c:pt>
                <c:pt idx="268">
                  <c:v>0.87266330462717279</c:v>
                </c:pt>
                <c:pt idx="269">
                  <c:v>0.8816684523581978</c:v>
                </c:pt>
                <c:pt idx="270">
                  <c:v>0.88909356330563638</c:v>
                </c:pt>
                <c:pt idx="271">
                  <c:v>0.89721922046690772</c:v>
                </c:pt>
                <c:pt idx="272">
                  <c:v>0.90358366023099834</c:v>
                </c:pt>
                <c:pt idx="273">
                  <c:v>0.90854907715833155</c:v>
                </c:pt>
                <c:pt idx="274">
                  <c:v>0.91257134442979904</c:v>
                </c:pt>
                <c:pt idx="275">
                  <c:v>0.91602012049717074</c:v>
                </c:pt>
                <c:pt idx="276">
                  <c:v>0.91954513755529332</c:v>
                </c:pt>
                <c:pt idx="277">
                  <c:v>0.92026231700492489</c:v>
                </c:pt>
                <c:pt idx="278">
                  <c:v>0.92091025608958299</c:v>
                </c:pt>
                <c:pt idx="279">
                  <c:v>0.92066836760046478</c:v>
                </c:pt>
                <c:pt idx="280">
                  <c:v>0.91831890007368722</c:v>
                </c:pt>
                <c:pt idx="281">
                  <c:v>0.91650113228440877</c:v>
                </c:pt>
                <c:pt idx="282">
                  <c:v>0.91162548778709396</c:v>
                </c:pt>
                <c:pt idx="283">
                  <c:v>0.90573213565942745</c:v>
                </c:pt>
                <c:pt idx="284">
                  <c:v>0.89781238694982979</c:v>
                </c:pt>
                <c:pt idx="285">
                  <c:v>0.89083247521505027</c:v>
                </c:pt>
                <c:pt idx="286">
                  <c:v>0.88171987860484058</c:v>
                </c:pt>
                <c:pt idx="287">
                  <c:v>0.87214049533248161</c:v>
                </c:pt>
                <c:pt idx="288">
                  <c:v>0.85973180658611437</c:v>
                </c:pt>
                <c:pt idx="289">
                  <c:v>0.84697774484785882</c:v>
                </c:pt>
                <c:pt idx="290">
                  <c:v>0.83366353724350428</c:v>
                </c:pt>
                <c:pt idx="291">
                  <c:v>0.81702496817518733</c:v>
                </c:pt>
                <c:pt idx="292">
                  <c:v>0.80035799249385409</c:v>
                </c:pt>
                <c:pt idx="293">
                  <c:v>0.78402538011411294</c:v>
                </c:pt>
                <c:pt idx="294">
                  <c:v>0.7672423630837143</c:v>
                </c:pt>
                <c:pt idx="295">
                  <c:v>0.75030308136545887</c:v>
                </c:pt>
                <c:pt idx="296">
                  <c:v>0.73522753872506352</c:v>
                </c:pt>
                <c:pt idx="297">
                  <c:v>0.72071495749402747</c:v>
                </c:pt>
                <c:pt idx="298">
                  <c:v>0.7080504181975189</c:v>
                </c:pt>
                <c:pt idx="299">
                  <c:v>0.69612713578957974</c:v>
                </c:pt>
                <c:pt idx="300">
                  <c:v>0.68554942259433427</c:v>
                </c:pt>
                <c:pt idx="301">
                  <c:v>0.67623057172381884</c:v>
                </c:pt>
                <c:pt idx="302">
                  <c:v>0.66872690306405846</c:v>
                </c:pt>
                <c:pt idx="303">
                  <c:v>0.66150086780380779</c:v>
                </c:pt>
                <c:pt idx="304">
                  <c:v>0.65539315117457475</c:v>
                </c:pt>
                <c:pt idx="305">
                  <c:v>0.65180666040127755</c:v>
                </c:pt>
                <c:pt idx="306">
                  <c:v>0.64911530142498675</c:v>
                </c:pt>
                <c:pt idx="307">
                  <c:v>0.64874195681291091</c:v>
                </c:pt>
                <c:pt idx="308">
                  <c:v>0.65132355929393559</c:v>
                </c:pt>
                <c:pt idx="309">
                  <c:v>0.65602016371359029</c:v>
                </c:pt>
                <c:pt idx="310">
                  <c:v>0.66325401439472687</c:v>
                </c:pt>
                <c:pt idx="311">
                  <c:v>0.6731862329232553</c:v>
                </c:pt>
                <c:pt idx="312">
                  <c:v>0.68643706952361427</c:v>
                </c:pt>
                <c:pt idx="313">
                  <c:v>0.70170197427418224</c:v>
                </c:pt>
                <c:pt idx="314">
                  <c:v>0.71840497298516326</c:v>
                </c:pt>
                <c:pt idx="315">
                  <c:v>0.73811791439827368</c:v>
                </c:pt>
                <c:pt idx="316">
                  <c:v>0.75964447636644972</c:v>
                </c:pt>
                <c:pt idx="317">
                  <c:v>0.78224661862439648</c:v>
                </c:pt>
                <c:pt idx="318">
                  <c:v>0.80509313631391433</c:v>
                </c:pt>
                <c:pt idx="319">
                  <c:v>0.83109773320933755</c:v>
                </c:pt>
                <c:pt idx="320">
                  <c:v>0.85466310293244252</c:v>
                </c:pt>
                <c:pt idx="321">
                  <c:v>0.87738054519611042</c:v>
                </c:pt>
                <c:pt idx="322">
                  <c:v>0.89789697657479295</c:v>
                </c:pt>
                <c:pt idx="323">
                  <c:v>0.91742635051390198</c:v>
                </c:pt>
                <c:pt idx="324">
                  <c:v>0.93338069434598236</c:v>
                </c:pt>
                <c:pt idx="325">
                  <c:v>0.94788966351523007</c:v>
                </c:pt>
                <c:pt idx="326">
                  <c:v>0.96160119944750289</c:v>
                </c:pt>
                <c:pt idx="327">
                  <c:v>0.97285097986945257</c:v>
                </c:pt>
                <c:pt idx="328">
                  <c:v>0.98332667482047897</c:v>
                </c:pt>
                <c:pt idx="329">
                  <c:v>0.99256194288029564</c:v>
                </c:pt>
                <c:pt idx="330">
                  <c:v>0.99822688755956746</c:v>
                </c:pt>
                <c:pt idx="331">
                  <c:v>1.0016041480165765</c:v>
                </c:pt>
                <c:pt idx="332">
                  <c:v>1</c:v>
                </c:pt>
                <c:pt idx="333">
                  <c:v>0.99445883324048756</c:v>
                </c:pt>
                <c:pt idx="334">
                  <c:v>0.9828517541281333</c:v>
                </c:pt>
                <c:pt idx="335">
                  <c:v>0.96537282916515266</c:v>
                </c:pt>
                <c:pt idx="336">
                  <c:v>0.94241533292901525</c:v>
                </c:pt>
                <c:pt idx="337">
                  <c:v>0.91367179905398366</c:v>
                </c:pt>
                <c:pt idx="338">
                  <c:v>0.87985227735578775</c:v>
                </c:pt>
                <c:pt idx="339">
                  <c:v>0.84327779806391157</c:v>
                </c:pt>
                <c:pt idx="340">
                  <c:v>0.80489011797262566</c:v>
                </c:pt>
                <c:pt idx="341">
                  <c:v>0.76413879610245505</c:v>
                </c:pt>
                <c:pt idx="342">
                  <c:v>0.72175159115183796</c:v>
                </c:pt>
                <c:pt idx="343">
                  <c:v>0.67938992833063405</c:v>
                </c:pt>
                <c:pt idx="344">
                  <c:v>0.6375185890248104</c:v>
                </c:pt>
                <c:pt idx="345">
                  <c:v>0.59450597285698326</c:v>
                </c:pt>
                <c:pt idx="346">
                  <c:v>0.55097529867911166</c:v>
                </c:pt>
                <c:pt idx="347">
                  <c:v>0.51116360955991746</c:v>
                </c:pt>
                <c:pt idx="348">
                  <c:v>0.47318962377586793</c:v>
                </c:pt>
                <c:pt idx="349">
                  <c:v>0.43947292806996902</c:v>
                </c:pt>
                <c:pt idx="350">
                  <c:v>0.40951217565134757</c:v>
                </c:pt>
                <c:pt idx="351">
                  <c:v>0.38048846725547608</c:v>
                </c:pt>
                <c:pt idx="352">
                  <c:v>0.35608747961272624</c:v>
                </c:pt>
                <c:pt idx="353">
                  <c:v>0.33397673026910418</c:v>
                </c:pt>
                <c:pt idx="354">
                  <c:v>0.31532192314470808</c:v>
                </c:pt>
                <c:pt idx="355">
                  <c:v>0.29810244204251596</c:v>
                </c:pt>
                <c:pt idx="356">
                  <c:v>0.28189277505702931</c:v>
                </c:pt>
                <c:pt idx="357">
                  <c:v>0.26655981397129513</c:v>
                </c:pt>
                <c:pt idx="358">
                  <c:v>0.25405898110106595</c:v>
                </c:pt>
                <c:pt idx="359">
                  <c:v>0.24187243185132157</c:v>
                </c:pt>
                <c:pt idx="360">
                  <c:v>0.22797070150783788</c:v>
                </c:pt>
                <c:pt idx="361">
                  <c:v>0.21547078361781347</c:v>
                </c:pt>
                <c:pt idx="362">
                  <c:v>0.20245128804593771</c:v>
                </c:pt>
                <c:pt idx="363">
                  <c:v>0.19099991799048452</c:v>
                </c:pt>
                <c:pt idx="364">
                  <c:v>0.18080804944472575</c:v>
                </c:pt>
                <c:pt idx="365">
                  <c:v>0.17017124733723804</c:v>
                </c:pt>
                <c:pt idx="366">
                  <c:v>0.16078134166971847</c:v>
                </c:pt>
                <c:pt idx="367">
                  <c:v>0.15164273727263622</c:v>
                </c:pt>
                <c:pt idx="368">
                  <c:v>0.14403224509645626</c:v>
                </c:pt>
                <c:pt idx="369">
                  <c:v>0.13561578362325827</c:v>
                </c:pt>
                <c:pt idx="370">
                  <c:v>0.12802005222752855</c:v>
                </c:pt>
                <c:pt idx="371">
                  <c:v>0.12076211192093322</c:v>
                </c:pt>
                <c:pt idx="372">
                  <c:v>0.11432775361099426</c:v>
                </c:pt>
                <c:pt idx="373">
                  <c:v>0.10836098154385197</c:v>
                </c:pt>
                <c:pt idx="374">
                  <c:v>0.1011810488862537</c:v>
                </c:pt>
                <c:pt idx="375">
                  <c:v>9.5338998541196873E-2</c:v>
                </c:pt>
                <c:pt idx="376">
                  <c:v>8.9516081823320673E-2</c:v>
                </c:pt>
                <c:pt idx="377">
                  <c:v>8.281317181537276E-2</c:v>
                </c:pt>
                <c:pt idx="378">
                  <c:v>7.7564418510826863E-2</c:v>
                </c:pt>
                <c:pt idx="379">
                  <c:v>7.2899794154242123E-2</c:v>
                </c:pt>
                <c:pt idx="380">
                  <c:v>6.842762333885298E-2</c:v>
                </c:pt>
                <c:pt idx="381">
                  <c:v>6.2658952345186439E-2</c:v>
                </c:pt>
                <c:pt idx="382">
                  <c:v>5.8420686835278499E-2</c:v>
                </c:pt>
                <c:pt idx="383">
                  <c:v>5.5418498848166978E-2</c:v>
                </c:pt>
                <c:pt idx="384">
                  <c:v>5.0503949237572635E-2</c:v>
                </c:pt>
                <c:pt idx="385">
                  <c:v>4.6269494306494331E-2</c:v>
                </c:pt>
                <c:pt idx="386">
                  <c:v>4.319888322135633E-2</c:v>
                </c:pt>
                <c:pt idx="387">
                  <c:v>3.8729187916483693E-2</c:v>
                </c:pt>
                <c:pt idx="388">
                  <c:v>3.5528827288358808E-2</c:v>
                </c:pt>
                <c:pt idx="389">
                  <c:v>3.161578594232313E-2</c:v>
                </c:pt>
                <c:pt idx="390">
                  <c:v>2.8747889259302026E-2</c:v>
                </c:pt>
                <c:pt idx="391">
                  <c:v>2.4357200717967181E-2</c:v>
                </c:pt>
                <c:pt idx="392">
                  <c:v>2.1610215078478694E-2</c:v>
                </c:pt>
                <c:pt idx="393">
                  <c:v>1.9153152380017996E-2</c:v>
                </c:pt>
                <c:pt idx="394">
                  <c:v>1.6356219637694513E-2</c:v>
                </c:pt>
                <c:pt idx="395">
                  <c:v>1.2484383295818949E-2</c:v>
                </c:pt>
                <c:pt idx="396">
                  <c:v>1.0393587558679297E-2</c:v>
                </c:pt>
                <c:pt idx="397">
                  <c:v>7.7596708144541506E-3</c:v>
                </c:pt>
                <c:pt idx="398">
                  <c:v>5.1720116190872448E-3</c:v>
                </c:pt>
                <c:pt idx="399">
                  <c:v>3.0758727175805487E-3</c:v>
                </c:pt>
                <c:pt idx="4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8C3D-496C-AB69-2A7B3EED459E}"/>
            </c:ext>
          </c:extLst>
        </c:ser>
        <c:ser>
          <c:idx val="8"/>
          <c:order val="8"/>
          <c:tx>
            <c:strRef>
              <c:f>'Final spectra'!$W$4</c:f>
              <c:strCache>
                <c:ptCount val="1"/>
                <c:pt idx="0">
                  <c:v>687 nm</c:v>
                </c:pt>
              </c:strCache>
            </c:strRef>
          </c:tx>
          <c:spPr>
            <a:ln w="19050" cap="rnd">
              <a:solidFill>
                <a:srgbClr val="640000"/>
              </a:solidFill>
              <a:round/>
            </a:ln>
            <a:effectLst/>
          </c:spPr>
          <c:marker>
            <c:symbol val="none"/>
          </c:marker>
          <c:xVal>
            <c:numRef>
              <c:f>'Final spectra'!$B$5:$B$405</c:f>
              <c:numCache>
                <c:formatCode>General</c:formatCode>
                <c:ptCount val="401"/>
                <c:pt idx="0">
                  <c:v>350</c:v>
                </c:pt>
                <c:pt idx="1">
                  <c:v>351</c:v>
                </c:pt>
                <c:pt idx="2">
                  <c:v>352</c:v>
                </c:pt>
                <c:pt idx="3">
                  <c:v>353</c:v>
                </c:pt>
                <c:pt idx="4">
                  <c:v>354</c:v>
                </c:pt>
                <c:pt idx="5">
                  <c:v>355</c:v>
                </c:pt>
                <c:pt idx="6">
                  <c:v>356</c:v>
                </c:pt>
                <c:pt idx="7">
                  <c:v>357</c:v>
                </c:pt>
                <c:pt idx="8">
                  <c:v>358</c:v>
                </c:pt>
                <c:pt idx="9">
                  <c:v>359</c:v>
                </c:pt>
                <c:pt idx="10">
                  <c:v>360</c:v>
                </c:pt>
                <c:pt idx="11">
                  <c:v>361</c:v>
                </c:pt>
                <c:pt idx="12">
                  <c:v>362</c:v>
                </c:pt>
                <c:pt idx="13">
                  <c:v>363</c:v>
                </c:pt>
                <c:pt idx="14">
                  <c:v>364</c:v>
                </c:pt>
                <c:pt idx="15">
                  <c:v>365</c:v>
                </c:pt>
                <c:pt idx="16">
                  <c:v>366</c:v>
                </c:pt>
                <c:pt idx="17">
                  <c:v>367</c:v>
                </c:pt>
                <c:pt idx="18">
                  <c:v>368</c:v>
                </c:pt>
                <c:pt idx="19">
                  <c:v>369</c:v>
                </c:pt>
                <c:pt idx="20">
                  <c:v>370</c:v>
                </c:pt>
                <c:pt idx="21">
                  <c:v>371</c:v>
                </c:pt>
                <c:pt idx="22">
                  <c:v>372</c:v>
                </c:pt>
                <c:pt idx="23">
                  <c:v>373</c:v>
                </c:pt>
                <c:pt idx="24">
                  <c:v>374</c:v>
                </c:pt>
                <c:pt idx="25">
                  <c:v>375</c:v>
                </c:pt>
                <c:pt idx="26">
                  <c:v>376</c:v>
                </c:pt>
                <c:pt idx="27">
                  <c:v>377</c:v>
                </c:pt>
                <c:pt idx="28">
                  <c:v>378</c:v>
                </c:pt>
                <c:pt idx="29">
                  <c:v>379</c:v>
                </c:pt>
                <c:pt idx="30">
                  <c:v>380</c:v>
                </c:pt>
                <c:pt idx="31">
                  <c:v>381</c:v>
                </c:pt>
                <c:pt idx="32">
                  <c:v>382</c:v>
                </c:pt>
                <c:pt idx="33">
                  <c:v>383</c:v>
                </c:pt>
                <c:pt idx="34">
                  <c:v>384</c:v>
                </c:pt>
                <c:pt idx="35">
                  <c:v>385</c:v>
                </c:pt>
                <c:pt idx="36">
                  <c:v>386</c:v>
                </c:pt>
                <c:pt idx="37">
                  <c:v>387</c:v>
                </c:pt>
                <c:pt idx="38">
                  <c:v>388</c:v>
                </c:pt>
                <c:pt idx="39">
                  <c:v>389</c:v>
                </c:pt>
                <c:pt idx="40">
                  <c:v>390</c:v>
                </c:pt>
                <c:pt idx="41">
                  <c:v>391</c:v>
                </c:pt>
                <c:pt idx="42">
                  <c:v>392</c:v>
                </c:pt>
                <c:pt idx="43">
                  <c:v>393</c:v>
                </c:pt>
                <c:pt idx="44">
                  <c:v>394</c:v>
                </c:pt>
                <c:pt idx="45">
                  <c:v>395</c:v>
                </c:pt>
                <c:pt idx="46">
                  <c:v>396</c:v>
                </c:pt>
                <c:pt idx="47">
                  <c:v>397</c:v>
                </c:pt>
                <c:pt idx="48">
                  <c:v>398</c:v>
                </c:pt>
                <c:pt idx="49">
                  <c:v>399</c:v>
                </c:pt>
                <c:pt idx="50">
                  <c:v>400</c:v>
                </c:pt>
                <c:pt idx="51">
                  <c:v>401</c:v>
                </c:pt>
                <c:pt idx="52">
                  <c:v>402</c:v>
                </c:pt>
                <c:pt idx="53">
                  <c:v>403</c:v>
                </c:pt>
                <c:pt idx="54">
                  <c:v>404</c:v>
                </c:pt>
                <c:pt idx="55">
                  <c:v>405</c:v>
                </c:pt>
                <c:pt idx="56">
                  <c:v>406</c:v>
                </c:pt>
                <c:pt idx="57">
                  <c:v>407</c:v>
                </c:pt>
                <c:pt idx="58">
                  <c:v>408</c:v>
                </c:pt>
                <c:pt idx="59">
                  <c:v>409</c:v>
                </c:pt>
                <c:pt idx="60">
                  <c:v>410</c:v>
                </c:pt>
                <c:pt idx="61">
                  <c:v>411</c:v>
                </c:pt>
                <c:pt idx="62">
                  <c:v>412</c:v>
                </c:pt>
                <c:pt idx="63">
                  <c:v>413</c:v>
                </c:pt>
                <c:pt idx="64">
                  <c:v>414</c:v>
                </c:pt>
                <c:pt idx="65">
                  <c:v>415</c:v>
                </c:pt>
                <c:pt idx="66">
                  <c:v>416</c:v>
                </c:pt>
                <c:pt idx="67">
                  <c:v>417</c:v>
                </c:pt>
                <c:pt idx="68">
                  <c:v>418</c:v>
                </c:pt>
                <c:pt idx="69">
                  <c:v>419</c:v>
                </c:pt>
                <c:pt idx="70">
                  <c:v>420</c:v>
                </c:pt>
                <c:pt idx="71">
                  <c:v>421</c:v>
                </c:pt>
                <c:pt idx="72">
                  <c:v>422</c:v>
                </c:pt>
                <c:pt idx="73">
                  <c:v>423</c:v>
                </c:pt>
                <c:pt idx="74">
                  <c:v>424</c:v>
                </c:pt>
                <c:pt idx="75">
                  <c:v>425</c:v>
                </c:pt>
                <c:pt idx="76">
                  <c:v>426</c:v>
                </c:pt>
                <c:pt idx="77">
                  <c:v>427</c:v>
                </c:pt>
                <c:pt idx="78">
                  <c:v>428</c:v>
                </c:pt>
                <c:pt idx="79">
                  <c:v>429</c:v>
                </c:pt>
                <c:pt idx="80">
                  <c:v>430</c:v>
                </c:pt>
                <c:pt idx="81">
                  <c:v>431</c:v>
                </c:pt>
                <c:pt idx="82">
                  <c:v>432</c:v>
                </c:pt>
                <c:pt idx="83">
                  <c:v>433</c:v>
                </c:pt>
                <c:pt idx="84">
                  <c:v>434</c:v>
                </c:pt>
                <c:pt idx="85">
                  <c:v>435</c:v>
                </c:pt>
                <c:pt idx="86">
                  <c:v>436</c:v>
                </c:pt>
                <c:pt idx="87">
                  <c:v>437</c:v>
                </c:pt>
                <c:pt idx="88">
                  <c:v>438</c:v>
                </c:pt>
                <c:pt idx="89">
                  <c:v>439</c:v>
                </c:pt>
                <c:pt idx="90">
                  <c:v>440</c:v>
                </c:pt>
                <c:pt idx="91">
                  <c:v>441</c:v>
                </c:pt>
                <c:pt idx="92">
                  <c:v>442</c:v>
                </c:pt>
                <c:pt idx="93">
                  <c:v>443</c:v>
                </c:pt>
                <c:pt idx="94">
                  <c:v>444</c:v>
                </c:pt>
                <c:pt idx="95">
                  <c:v>445</c:v>
                </c:pt>
                <c:pt idx="96">
                  <c:v>446</c:v>
                </c:pt>
                <c:pt idx="97">
                  <c:v>447</c:v>
                </c:pt>
                <c:pt idx="98">
                  <c:v>448</c:v>
                </c:pt>
                <c:pt idx="99">
                  <c:v>449</c:v>
                </c:pt>
                <c:pt idx="100">
                  <c:v>450</c:v>
                </c:pt>
                <c:pt idx="101">
                  <c:v>451</c:v>
                </c:pt>
                <c:pt idx="102">
                  <c:v>452</c:v>
                </c:pt>
                <c:pt idx="103">
                  <c:v>453</c:v>
                </c:pt>
                <c:pt idx="104">
                  <c:v>454</c:v>
                </c:pt>
                <c:pt idx="105">
                  <c:v>455</c:v>
                </c:pt>
                <c:pt idx="106">
                  <c:v>456</c:v>
                </c:pt>
                <c:pt idx="107">
                  <c:v>457</c:v>
                </c:pt>
                <c:pt idx="108">
                  <c:v>458</c:v>
                </c:pt>
                <c:pt idx="109">
                  <c:v>459</c:v>
                </c:pt>
                <c:pt idx="110">
                  <c:v>460</c:v>
                </c:pt>
                <c:pt idx="111">
                  <c:v>461</c:v>
                </c:pt>
                <c:pt idx="112">
                  <c:v>462</c:v>
                </c:pt>
                <c:pt idx="113">
                  <c:v>463</c:v>
                </c:pt>
                <c:pt idx="114">
                  <c:v>464</c:v>
                </c:pt>
                <c:pt idx="115">
                  <c:v>465</c:v>
                </c:pt>
                <c:pt idx="116">
                  <c:v>466</c:v>
                </c:pt>
                <c:pt idx="117">
                  <c:v>467</c:v>
                </c:pt>
                <c:pt idx="118">
                  <c:v>468</c:v>
                </c:pt>
                <c:pt idx="119">
                  <c:v>469</c:v>
                </c:pt>
                <c:pt idx="120">
                  <c:v>470</c:v>
                </c:pt>
                <c:pt idx="121">
                  <c:v>471</c:v>
                </c:pt>
                <c:pt idx="122">
                  <c:v>472</c:v>
                </c:pt>
                <c:pt idx="123">
                  <c:v>473</c:v>
                </c:pt>
                <c:pt idx="124">
                  <c:v>474</c:v>
                </c:pt>
                <c:pt idx="125">
                  <c:v>475</c:v>
                </c:pt>
                <c:pt idx="126">
                  <c:v>476</c:v>
                </c:pt>
                <c:pt idx="127">
                  <c:v>477</c:v>
                </c:pt>
                <c:pt idx="128">
                  <c:v>478</c:v>
                </c:pt>
                <c:pt idx="129">
                  <c:v>479</c:v>
                </c:pt>
                <c:pt idx="130">
                  <c:v>480</c:v>
                </c:pt>
                <c:pt idx="131">
                  <c:v>481</c:v>
                </c:pt>
                <c:pt idx="132">
                  <c:v>482</c:v>
                </c:pt>
                <c:pt idx="133">
                  <c:v>483</c:v>
                </c:pt>
                <c:pt idx="134">
                  <c:v>484</c:v>
                </c:pt>
                <c:pt idx="135">
                  <c:v>485</c:v>
                </c:pt>
                <c:pt idx="136">
                  <c:v>486</c:v>
                </c:pt>
                <c:pt idx="137">
                  <c:v>487</c:v>
                </c:pt>
                <c:pt idx="138">
                  <c:v>488</c:v>
                </c:pt>
                <c:pt idx="139">
                  <c:v>489</c:v>
                </c:pt>
                <c:pt idx="140">
                  <c:v>490</c:v>
                </c:pt>
                <c:pt idx="141">
                  <c:v>491</c:v>
                </c:pt>
                <c:pt idx="142">
                  <c:v>492</c:v>
                </c:pt>
                <c:pt idx="143">
                  <c:v>493</c:v>
                </c:pt>
                <c:pt idx="144">
                  <c:v>494</c:v>
                </c:pt>
                <c:pt idx="145">
                  <c:v>495</c:v>
                </c:pt>
                <c:pt idx="146">
                  <c:v>496</c:v>
                </c:pt>
                <c:pt idx="147">
                  <c:v>497</c:v>
                </c:pt>
                <c:pt idx="148">
                  <c:v>498</c:v>
                </c:pt>
                <c:pt idx="149">
                  <c:v>499</c:v>
                </c:pt>
                <c:pt idx="150">
                  <c:v>500</c:v>
                </c:pt>
                <c:pt idx="151">
                  <c:v>501</c:v>
                </c:pt>
                <c:pt idx="152">
                  <c:v>502</c:v>
                </c:pt>
                <c:pt idx="153">
                  <c:v>503</c:v>
                </c:pt>
                <c:pt idx="154">
                  <c:v>504</c:v>
                </c:pt>
                <c:pt idx="155">
                  <c:v>505</c:v>
                </c:pt>
                <c:pt idx="156">
                  <c:v>506</c:v>
                </c:pt>
                <c:pt idx="157">
                  <c:v>507</c:v>
                </c:pt>
                <c:pt idx="158">
                  <c:v>508</c:v>
                </c:pt>
                <c:pt idx="159">
                  <c:v>509</c:v>
                </c:pt>
                <c:pt idx="160">
                  <c:v>510</c:v>
                </c:pt>
                <c:pt idx="161">
                  <c:v>511</c:v>
                </c:pt>
                <c:pt idx="162">
                  <c:v>512</c:v>
                </c:pt>
                <c:pt idx="163">
                  <c:v>513</c:v>
                </c:pt>
                <c:pt idx="164">
                  <c:v>514</c:v>
                </c:pt>
                <c:pt idx="165">
                  <c:v>515</c:v>
                </c:pt>
                <c:pt idx="166">
                  <c:v>516</c:v>
                </c:pt>
                <c:pt idx="167">
                  <c:v>517</c:v>
                </c:pt>
                <c:pt idx="168">
                  <c:v>518</c:v>
                </c:pt>
                <c:pt idx="169">
                  <c:v>519</c:v>
                </c:pt>
                <c:pt idx="170">
                  <c:v>520</c:v>
                </c:pt>
                <c:pt idx="171">
                  <c:v>521</c:v>
                </c:pt>
                <c:pt idx="172">
                  <c:v>522</c:v>
                </c:pt>
                <c:pt idx="173">
                  <c:v>523</c:v>
                </c:pt>
                <c:pt idx="174">
                  <c:v>524</c:v>
                </c:pt>
                <c:pt idx="175">
                  <c:v>525</c:v>
                </c:pt>
                <c:pt idx="176">
                  <c:v>526</c:v>
                </c:pt>
                <c:pt idx="177">
                  <c:v>527</c:v>
                </c:pt>
                <c:pt idx="178">
                  <c:v>528</c:v>
                </c:pt>
                <c:pt idx="179">
                  <c:v>529</c:v>
                </c:pt>
                <c:pt idx="180">
                  <c:v>530</c:v>
                </c:pt>
                <c:pt idx="181">
                  <c:v>531</c:v>
                </c:pt>
                <c:pt idx="182">
                  <c:v>532</c:v>
                </c:pt>
                <c:pt idx="183">
                  <c:v>533</c:v>
                </c:pt>
                <c:pt idx="184">
                  <c:v>534</c:v>
                </c:pt>
                <c:pt idx="185">
                  <c:v>535</c:v>
                </c:pt>
                <c:pt idx="186">
                  <c:v>536</c:v>
                </c:pt>
                <c:pt idx="187">
                  <c:v>537</c:v>
                </c:pt>
                <c:pt idx="188">
                  <c:v>538</c:v>
                </c:pt>
                <c:pt idx="189">
                  <c:v>539</c:v>
                </c:pt>
                <c:pt idx="190">
                  <c:v>540</c:v>
                </c:pt>
                <c:pt idx="191">
                  <c:v>541</c:v>
                </c:pt>
                <c:pt idx="192">
                  <c:v>542</c:v>
                </c:pt>
                <c:pt idx="193">
                  <c:v>543</c:v>
                </c:pt>
                <c:pt idx="194">
                  <c:v>544</c:v>
                </c:pt>
                <c:pt idx="195">
                  <c:v>545</c:v>
                </c:pt>
                <c:pt idx="196">
                  <c:v>546</c:v>
                </c:pt>
                <c:pt idx="197">
                  <c:v>547</c:v>
                </c:pt>
                <c:pt idx="198">
                  <c:v>548</c:v>
                </c:pt>
                <c:pt idx="199">
                  <c:v>549</c:v>
                </c:pt>
                <c:pt idx="200">
                  <c:v>550</c:v>
                </c:pt>
                <c:pt idx="201">
                  <c:v>551</c:v>
                </c:pt>
                <c:pt idx="202">
                  <c:v>552</c:v>
                </c:pt>
                <c:pt idx="203">
                  <c:v>553</c:v>
                </c:pt>
                <c:pt idx="204">
                  <c:v>554</c:v>
                </c:pt>
                <c:pt idx="205">
                  <c:v>555</c:v>
                </c:pt>
                <c:pt idx="206">
                  <c:v>556</c:v>
                </c:pt>
                <c:pt idx="207">
                  <c:v>557</c:v>
                </c:pt>
                <c:pt idx="208">
                  <c:v>558</c:v>
                </c:pt>
                <c:pt idx="209">
                  <c:v>559</c:v>
                </c:pt>
                <c:pt idx="210">
                  <c:v>560</c:v>
                </c:pt>
                <c:pt idx="211">
                  <c:v>561</c:v>
                </c:pt>
                <c:pt idx="212">
                  <c:v>562</c:v>
                </c:pt>
                <c:pt idx="213">
                  <c:v>563</c:v>
                </c:pt>
                <c:pt idx="214">
                  <c:v>564</c:v>
                </c:pt>
                <c:pt idx="215">
                  <c:v>565</c:v>
                </c:pt>
                <c:pt idx="216">
                  <c:v>566</c:v>
                </c:pt>
                <c:pt idx="217">
                  <c:v>567</c:v>
                </c:pt>
                <c:pt idx="218">
                  <c:v>568</c:v>
                </c:pt>
                <c:pt idx="219">
                  <c:v>569</c:v>
                </c:pt>
                <c:pt idx="220">
                  <c:v>570</c:v>
                </c:pt>
                <c:pt idx="221">
                  <c:v>571</c:v>
                </c:pt>
                <c:pt idx="222">
                  <c:v>572</c:v>
                </c:pt>
                <c:pt idx="223">
                  <c:v>573</c:v>
                </c:pt>
                <c:pt idx="224">
                  <c:v>574</c:v>
                </c:pt>
                <c:pt idx="225">
                  <c:v>575</c:v>
                </c:pt>
                <c:pt idx="226">
                  <c:v>576</c:v>
                </c:pt>
                <c:pt idx="227">
                  <c:v>577</c:v>
                </c:pt>
                <c:pt idx="228">
                  <c:v>578</c:v>
                </c:pt>
                <c:pt idx="229">
                  <c:v>579</c:v>
                </c:pt>
                <c:pt idx="230">
                  <c:v>580</c:v>
                </c:pt>
                <c:pt idx="231">
                  <c:v>581</c:v>
                </c:pt>
                <c:pt idx="232">
                  <c:v>582</c:v>
                </c:pt>
                <c:pt idx="233">
                  <c:v>583</c:v>
                </c:pt>
                <c:pt idx="234">
                  <c:v>584</c:v>
                </c:pt>
                <c:pt idx="235">
                  <c:v>585</c:v>
                </c:pt>
                <c:pt idx="236">
                  <c:v>586</c:v>
                </c:pt>
                <c:pt idx="237">
                  <c:v>587</c:v>
                </c:pt>
                <c:pt idx="238">
                  <c:v>588</c:v>
                </c:pt>
                <c:pt idx="239">
                  <c:v>589</c:v>
                </c:pt>
                <c:pt idx="240">
                  <c:v>590</c:v>
                </c:pt>
                <c:pt idx="241">
                  <c:v>591</c:v>
                </c:pt>
                <c:pt idx="242">
                  <c:v>592</c:v>
                </c:pt>
                <c:pt idx="243">
                  <c:v>593</c:v>
                </c:pt>
                <c:pt idx="244">
                  <c:v>594</c:v>
                </c:pt>
                <c:pt idx="245">
                  <c:v>595</c:v>
                </c:pt>
                <c:pt idx="246">
                  <c:v>596</c:v>
                </c:pt>
                <c:pt idx="247">
                  <c:v>597</c:v>
                </c:pt>
                <c:pt idx="248">
                  <c:v>598</c:v>
                </c:pt>
                <c:pt idx="249">
                  <c:v>599</c:v>
                </c:pt>
                <c:pt idx="250">
                  <c:v>600</c:v>
                </c:pt>
                <c:pt idx="251">
                  <c:v>601</c:v>
                </c:pt>
                <c:pt idx="252">
                  <c:v>602</c:v>
                </c:pt>
                <c:pt idx="253">
                  <c:v>603</c:v>
                </c:pt>
                <c:pt idx="254">
                  <c:v>604</c:v>
                </c:pt>
                <c:pt idx="255">
                  <c:v>605</c:v>
                </c:pt>
                <c:pt idx="256">
                  <c:v>606</c:v>
                </c:pt>
                <c:pt idx="257">
                  <c:v>607</c:v>
                </c:pt>
                <c:pt idx="258">
                  <c:v>608</c:v>
                </c:pt>
                <c:pt idx="259">
                  <c:v>609</c:v>
                </c:pt>
                <c:pt idx="260">
                  <c:v>610</c:v>
                </c:pt>
                <c:pt idx="261">
                  <c:v>611</c:v>
                </c:pt>
                <c:pt idx="262">
                  <c:v>612</c:v>
                </c:pt>
                <c:pt idx="263">
                  <c:v>613</c:v>
                </c:pt>
                <c:pt idx="264">
                  <c:v>614</c:v>
                </c:pt>
                <c:pt idx="265">
                  <c:v>615</c:v>
                </c:pt>
                <c:pt idx="266">
                  <c:v>616</c:v>
                </c:pt>
                <c:pt idx="267">
                  <c:v>617</c:v>
                </c:pt>
                <c:pt idx="268">
                  <c:v>618</c:v>
                </c:pt>
                <c:pt idx="269">
                  <c:v>619</c:v>
                </c:pt>
                <c:pt idx="270">
                  <c:v>620</c:v>
                </c:pt>
                <c:pt idx="271">
                  <c:v>621</c:v>
                </c:pt>
                <c:pt idx="272">
                  <c:v>622</c:v>
                </c:pt>
                <c:pt idx="273">
                  <c:v>623</c:v>
                </c:pt>
                <c:pt idx="274">
                  <c:v>624</c:v>
                </c:pt>
                <c:pt idx="275">
                  <c:v>625</c:v>
                </c:pt>
                <c:pt idx="276">
                  <c:v>626</c:v>
                </c:pt>
                <c:pt idx="277">
                  <c:v>627</c:v>
                </c:pt>
                <c:pt idx="278">
                  <c:v>628</c:v>
                </c:pt>
                <c:pt idx="279">
                  <c:v>629</c:v>
                </c:pt>
                <c:pt idx="280">
                  <c:v>630</c:v>
                </c:pt>
                <c:pt idx="281">
                  <c:v>631</c:v>
                </c:pt>
                <c:pt idx="282">
                  <c:v>632</c:v>
                </c:pt>
                <c:pt idx="283">
                  <c:v>633</c:v>
                </c:pt>
                <c:pt idx="284">
                  <c:v>634</c:v>
                </c:pt>
                <c:pt idx="285">
                  <c:v>635</c:v>
                </c:pt>
                <c:pt idx="286">
                  <c:v>636</c:v>
                </c:pt>
                <c:pt idx="287">
                  <c:v>637</c:v>
                </c:pt>
                <c:pt idx="288">
                  <c:v>638</c:v>
                </c:pt>
                <c:pt idx="289">
                  <c:v>639</c:v>
                </c:pt>
                <c:pt idx="290">
                  <c:v>640</c:v>
                </c:pt>
                <c:pt idx="291">
                  <c:v>641</c:v>
                </c:pt>
                <c:pt idx="292">
                  <c:v>642</c:v>
                </c:pt>
                <c:pt idx="293">
                  <c:v>643</c:v>
                </c:pt>
                <c:pt idx="294">
                  <c:v>644</c:v>
                </c:pt>
                <c:pt idx="295">
                  <c:v>645</c:v>
                </c:pt>
                <c:pt idx="296">
                  <c:v>646</c:v>
                </c:pt>
                <c:pt idx="297">
                  <c:v>647</c:v>
                </c:pt>
                <c:pt idx="298">
                  <c:v>648</c:v>
                </c:pt>
                <c:pt idx="299">
                  <c:v>649</c:v>
                </c:pt>
                <c:pt idx="300">
                  <c:v>650</c:v>
                </c:pt>
                <c:pt idx="301">
                  <c:v>651</c:v>
                </c:pt>
                <c:pt idx="302">
                  <c:v>652</c:v>
                </c:pt>
                <c:pt idx="303">
                  <c:v>653</c:v>
                </c:pt>
                <c:pt idx="304">
                  <c:v>654</c:v>
                </c:pt>
                <c:pt idx="305">
                  <c:v>655</c:v>
                </c:pt>
                <c:pt idx="306">
                  <c:v>656</c:v>
                </c:pt>
                <c:pt idx="307">
                  <c:v>657</c:v>
                </c:pt>
                <c:pt idx="308">
                  <c:v>658</c:v>
                </c:pt>
                <c:pt idx="309">
                  <c:v>659</c:v>
                </c:pt>
                <c:pt idx="310">
                  <c:v>660</c:v>
                </c:pt>
                <c:pt idx="311">
                  <c:v>661</c:v>
                </c:pt>
                <c:pt idx="312">
                  <c:v>662</c:v>
                </c:pt>
                <c:pt idx="313">
                  <c:v>663</c:v>
                </c:pt>
                <c:pt idx="314">
                  <c:v>664</c:v>
                </c:pt>
                <c:pt idx="315">
                  <c:v>665</c:v>
                </c:pt>
                <c:pt idx="316">
                  <c:v>666</c:v>
                </c:pt>
                <c:pt idx="317">
                  <c:v>667</c:v>
                </c:pt>
                <c:pt idx="318">
                  <c:v>668</c:v>
                </c:pt>
                <c:pt idx="319">
                  <c:v>669</c:v>
                </c:pt>
                <c:pt idx="320">
                  <c:v>670</c:v>
                </c:pt>
                <c:pt idx="321">
                  <c:v>671</c:v>
                </c:pt>
                <c:pt idx="322">
                  <c:v>672</c:v>
                </c:pt>
                <c:pt idx="323">
                  <c:v>673</c:v>
                </c:pt>
                <c:pt idx="324">
                  <c:v>674</c:v>
                </c:pt>
                <c:pt idx="325">
                  <c:v>675</c:v>
                </c:pt>
                <c:pt idx="326">
                  <c:v>676</c:v>
                </c:pt>
                <c:pt idx="327">
                  <c:v>677</c:v>
                </c:pt>
                <c:pt idx="328">
                  <c:v>678</c:v>
                </c:pt>
                <c:pt idx="329">
                  <c:v>679</c:v>
                </c:pt>
                <c:pt idx="330">
                  <c:v>680</c:v>
                </c:pt>
                <c:pt idx="331">
                  <c:v>681</c:v>
                </c:pt>
                <c:pt idx="332">
                  <c:v>682</c:v>
                </c:pt>
                <c:pt idx="333">
                  <c:v>683</c:v>
                </c:pt>
                <c:pt idx="334">
                  <c:v>684</c:v>
                </c:pt>
                <c:pt idx="335">
                  <c:v>685</c:v>
                </c:pt>
                <c:pt idx="336">
                  <c:v>686</c:v>
                </c:pt>
                <c:pt idx="337">
                  <c:v>687</c:v>
                </c:pt>
                <c:pt idx="338">
                  <c:v>688</c:v>
                </c:pt>
                <c:pt idx="339">
                  <c:v>689</c:v>
                </c:pt>
                <c:pt idx="340">
                  <c:v>690</c:v>
                </c:pt>
                <c:pt idx="341">
                  <c:v>691</c:v>
                </c:pt>
                <c:pt idx="342">
                  <c:v>692</c:v>
                </c:pt>
                <c:pt idx="343">
                  <c:v>693</c:v>
                </c:pt>
                <c:pt idx="344">
                  <c:v>694</c:v>
                </c:pt>
                <c:pt idx="345">
                  <c:v>695</c:v>
                </c:pt>
                <c:pt idx="346">
                  <c:v>696</c:v>
                </c:pt>
                <c:pt idx="347">
                  <c:v>697</c:v>
                </c:pt>
                <c:pt idx="348">
                  <c:v>698</c:v>
                </c:pt>
                <c:pt idx="349">
                  <c:v>699</c:v>
                </c:pt>
                <c:pt idx="350">
                  <c:v>700</c:v>
                </c:pt>
                <c:pt idx="351">
                  <c:v>701</c:v>
                </c:pt>
                <c:pt idx="352">
                  <c:v>702</c:v>
                </c:pt>
                <c:pt idx="353">
                  <c:v>703</c:v>
                </c:pt>
                <c:pt idx="354">
                  <c:v>704</c:v>
                </c:pt>
                <c:pt idx="355">
                  <c:v>705</c:v>
                </c:pt>
                <c:pt idx="356">
                  <c:v>706</c:v>
                </c:pt>
                <c:pt idx="357">
                  <c:v>707</c:v>
                </c:pt>
                <c:pt idx="358">
                  <c:v>708</c:v>
                </c:pt>
                <c:pt idx="359">
                  <c:v>709</c:v>
                </c:pt>
                <c:pt idx="360">
                  <c:v>710</c:v>
                </c:pt>
                <c:pt idx="361">
                  <c:v>711</c:v>
                </c:pt>
                <c:pt idx="362">
                  <c:v>712</c:v>
                </c:pt>
                <c:pt idx="363">
                  <c:v>713</c:v>
                </c:pt>
                <c:pt idx="364">
                  <c:v>714</c:v>
                </c:pt>
                <c:pt idx="365">
                  <c:v>715</c:v>
                </c:pt>
                <c:pt idx="366">
                  <c:v>716</c:v>
                </c:pt>
                <c:pt idx="367">
                  <c:v>717</c:v>
                </c:pt>
                <c:pt idx="368">
                  <c:v>718</c:v>
                </c:pt>
                <c:pt idx="369">
                  <c:v>719</c:v>
                </c:pt>
                <c:pt idx="370">
                  <c:v>720</c:v>
                </c:pt>
                <c:pt idx="371">
                  <c:v>721</c:v>
                </c:pt>
                <c:pt idx="372">
                  <c:v>722</c:v>
                </c:pt>
                <c:pt idx="373">
                  <c:v>723</c:v>
                </c:pt>
                <c:pt idx="374">
                  <c:v>724</c:v>
                </c:pt>
                <c:pt idx="375">
                  <c:v>725</c:v>
                </c:pt>
                <c:pt idx="376">
                  <c:v>726</c:v>
                </c:pt>
                <c:pt idx="377">
                  <c:v>727</c:v>
                </c:pt>
                <c:pt idx="378">
                  <c:v>728</c:v>
                </c:pt>
                <c:pt idx="379">
                  <c:v>729</c:v>
                </c:pt>
                <c:pt idx="380">
                  <c:v>730</c:v>
                </c:pt>
                <c:pt idx="381">
                  <c:v>731</c:v>
                </c:pt>
                <c:pt idx="382">
                  <c:v>732</c:v>
                </c:pt>
                <c:pt idx="383">
                  <c:v>733</c:v>
                </c:pt>
                <c:pt idx="384">
                  <c:v>734</c:v>
                </c:pt>
                <c:pt idx="385">
                  <c:v>735</c:v>
                </c:pt>
                <c:pt idx="386">
                  <c:v>736</c:v>
                </c:pt>
                <c:pt idx="387">
                  <c:v>737</c:v>
                </c:pt>
                <c:pt idx="388">
                  <c:v>738</c:v>
                </c:pt>
                <c:pt idx="389">
                  <c:v>739</c:v>
                </c:pt>
                <c:pt idx="390">
                  <c:v>740</c:v>
                </c:pt>
                <c:pt idx="391">
                  <c:v>741</c:v>
                </c:pt>
                <c:pt idx="392">
                  <c:v>742</c:v>
                </c:pt>
                <c:pt idx="393">
                  <c:v>743</c:v>
                </c:pt>
                <c:pt idx="394">
                  <c:v>744</c:v>
                </c:pt>
                <c:pt idx="395">
                  <c:v>745</c:v>
                </c:pt>
                <c:pt idx="396">
                  <c:v>746</c:v>
                </c:pt>
                <c:pt idx="397">
                  <c:v>747</c:v>
                </c:pt>
                <c:pt idx="398">
                  <c:v>748</c:v>
                </c:pt>
                <c:pt idx="399">
                  <c:v>749</c:v>
                </c:pt>
                <c:pt idx="400">
                  <c:v>750</c:v>
                </c:pt>
              </c:numCache>
            </c:numRef>
          </c:xVal>
          <c:yVal>
            <c:numRef>
              <c:f>'Final spectra'!$W$5:$W$405</c:f>
              <c:numCache>
                <c:formatCode>0.00</c:formatCode>
                <c:ptCount val="401"/>
                <c:pt idx="0">
                  <c:v>0.96678435863166612</c:v>
                </c:pt>
                <c:pt idx="1">
                  <c:v>0.97362799958178659</c:v>
                </c:pt>
                <c:pt idx="2">
                  <c:v>0.96889018272475957</c:v>
                </c:pt>
                <c:pt idx="3">
                  <c:v>0.99166392540559023</c:v>
                </c:pt>
                <c:pt idx="4">
                  <c:v>0.9871026014817027</c:v>
                </c:pt>
                <c:pt idx="5">
                  <c:v>0.95303816131784369</c:v>
                </c:pt>
                <c:pt idx="6">
                  <c:v>0.97116071590836539</c:v>
                </c:pt>
                <c:pt idx="7">
                  <c:v>0.99298289907677484</c:v>
                </c:pt>
                <c:pt idx="8">
                  <c:v>0.98066980404639081</c:v>
                </c:pt>
                <c:pt idx="9">
                  <c:v>0.99583732618661858</c:v>
                </c:pt>
                <c:pt idx="10">
                  <c:v>0.97731497096322006</c:v>
                </c:pt>
                <c:pt idx="11">
                  <c:v>0.94824669821426144</c:v>
                </c:pt>
                <c:pt idx="12">
                  <c:v>1.0055910868615274</c:v>
                </c:pt>
                <c:pt idx="13">
                  <c:v>0.96223331729874373</c:v>
                </c:pt>
                <c:pt idx="14">
                  <c:v>0.98120426272024674</c:v>
                </c:pt>
                <c:pt idx="15">
                  <c:v>0.98162309257289271</c:v>
                </c:pt>
                <c:pt idx="16">
                  <c:v>0.99378129934027692</c:v>
                </c:pt>
                <c:pt idx="17">
                  <c:v>1.0035682475855523</c:v>
                </c:pt>
                <c:pt idx="18">
                  <c:v>0.99226110349095142</c:v>
                </c:pt>
                <c:pt idx="19">
                  <c:v>1.0061593671692874</c:v>
                </c:pt>
                <c:pt idx="20">
                  <c:v>1.0033148204113034</c:v>
                </c:pt>
                <c:pt idx="21">
                  <c:v>0.97736694088733778</c:v>
                </c:pt>
                <c:pt idx="22">
                  <c:v>1.0343102509632502</c:v>
                </c:pt>
                <c:pt idx="23">
                  <c:v>1.0380517888283702</c:v>
                </c:pt>
                <c:pt idx="24">
                  <c:v>1.0572599478760401</c:v>
                </c:pt>
                <c:pt idx="25">
                  <c:v>1.0278752871369734</c:v>
                </c:pt>
                <c:pt idx="26">
                  <c:v>1.0437136007890191</c:v>
                </c:pt>
                <c:pt idx="27">
                  <c:v>1.0701643212842846</c:v>
                </c:pt>
                <c:pt idx="28">
                  <c:v>1.071946093303032</c:v>
                </c:pt>
                <c:pt idx="29">
                  <c:v>1.0687329288456662</c:v>
                </c:pt>
                <c:pt idx="30">
                  <c:v>1.081621677704341</c:v>
                </c:pt>
                <c:pt idx="31">
                  <c:v>1.0795113860855223</c:v>
                </c:pt>
                <c:pt idx="32">
                  <c:v>1.1055476177371035</c:v>
                </c:pt>
                <c:pt idx="33">
                  <c:v>1.1041891440067921</c:v>
                </c:pt>
                <c:pt idx="34">
                  <c:v>1.1057859421651999</c:v>
                </c:pt>
                <c:pt idx="35">
                  <c:v>1.1003869201898677</c:v>
                </c:pt>
                <c:pt idx="36">
                  <c:v>1.1018971055397582</c:v>
                </c:pt>
                <c:pt idx="37">
                  <c:v>1.1065155259476951</c:v>
                </c:pt>
                <c:pt idx="38">
                  <c:v>1.1189031427798855</c:v>
                </c:pt>
                <c:pt idx="39">
                  <c:v>1.1008298378800254</c:v>
                </c:pt>
                <c:pt idx="40">
                  <c:v>1.1115716388031631</c:v>
                </c:pt>
                <c:pt idx="41">
                  <c:v>1.116161107902931</c:v>
                </c:pt>
                <c:pt idx="42">
                  <c:v>1.1077543102610559</c:v>
                </c:pt>
                <c:pt idx="43">
                  <c:v>1.1252751865089088</c:v>
                </c:pt>
                <c:pt idx="44">
                  <c:v>1.1206610840743969</c:v>
                </c:pt>
                <c:pt idx="45">
                  <c:v>1.1176999941462304</c:v>
                </c:pt>
                <c:pt idx="46">
                  <c:v>1.1227801144262277</c:v>
                </c:pt>
                <c:pt idx="47">
                  <c:v>1.1189727945661885</c:v>
                </c:pt>
                <c:pt idx="48">
                  <c:v>1.1226756710920589</c:v>
                </c:pt>
                <c:pt idx="49">
                  <c:v>1.1151136120996554</c:v>
                </c:pt>
                <c:pt idx="50">
                  <c:v>1.1240967201116785</c:v>
                </c:pt>
                <c:pt idx="51">
                  <c:v>1.1335494896608918</c:v>
                </c:pt>
                <c:pt idx="52">
                  <c:v>1.1404005513469753</c:v>
                </c:pt>
                <c:pt idx="53">
                  <c:v>1.1386683495657419</c:v>
                </c:pt>
                <c:pt idx="54">
                  <c:v>1.1444809938269005</c:v>
                </c:pt>
                <c:pt idx="55">
                  <c:v>1.153248092696521</c:v>
                </c:pt>
                <c:pt idx="56">
                  <c:v>1.1786234560028424</c:v>
                </c:pt>
                <c:pt idx="57">
                  <c:v>1.1780645653043456</c:v>
                </c:pt>
                <c:pt idx="58">
                  <c:v>1.1997899909067904</c:v>
                </c:pt>
                <c:pt idx="59">
                  <c:v>1.2266411482129562</c:v>
                </c:pt>
                <c:pt idx="60">
                  <c:v>1.2260575585541813</c:v>
                </c:pt>
                <c:pt idx="61">
                  <c:v>1.2493180471099468</c:v>
                </c:pt>
                <c:pt idx="62">
                  <c:v>1.2705846948505328</c:v>
                </c:pt>
                <c:pt idx="63">
                  <c:v>1.2896323889434047</c:v>
                </c:pt>
                <c:pt idx="64">
                  <c:v>1.3078325338083552</c:v>
                </c:pt>
                <c:pt idx="65">
                  <c:v>1.3319176393114118</c:v>
                </c:pt>
                <c:pt idx="66">
                  <c:v>1.339978526962555</c:v>
                </c:pt>
                <c:pt idx="67">
                  <c:v>1.3615995093180822</c:v>
                </c:pt>
                <c:pt idx="68">
                  <c:v>1.3709898932670543</c:v>
                </c:pt>
                <c:pt idx="69">
                  <c:v>1.3883627484362515</c:v>
                </c:pt>
                <c:pt idx="70">
                  <c:v>1.3842402746898106</c:v>
                </c:pt>
                <c:pt idx="71">
                  <c:v>1.3977655605331205</c:v>
                </c:pt>
                <c:pt idx="72">
                  <c:v>1.407993290352658</c:v>
                </c:pt>
                <c:pt idx="73">
                  <c:v>1.4133160874617725</c:v>
                </c:pt>
                <c:pt idx="74">
                  <c:v>1.4113380302955429</c:v>
                </c:pt>
                <c:pt idx="75">
                  <c:v>1.4149401558386732</c:v>
                </c:pt>
                <c:pt idx="76">
                  <c:v>1.4260512059128307</c:v>
                </c:pt>
                <c:pt idx="77">
                  <c:v>1.4282460892201703</c:v>
                </c:pt>
                <c:pt idx="78">
                  <c:v>1.4442332086840244</c:v>
                </c:pt>
                <c:pt idx="79">
                  <c:v>1.4530699598952841</c:v>
                </c:pt>
                <c:pt idx="80">
                  <c:v>1.4610886322438927</c:v>
                </c:pt>
                <c:pt idx="81">
                  <c:v>1.4833870567790497</c:v>
                </c:pt>
                <c:pt idx="82">
                  <c:v>1.4931790573567381</c:v>
                </c:pt>
                <c:pt idx="83">
                  <c:v>1.5076669300222307</c:v>
                </c:pt>
                <c:pt idx="84">
                  <c:v>1.5251382085387579</c:v>
                </c:pt>
                <c:pt idx="85">
                  <c:v>1.5508050431188385</c:v>
                </c:pt>
                <c:pt idx="86">
                  <c:v>1.5686407889359786</c:v>
                </c:pt>
                <c:pt idx="87">
                  <c:v>1.5874326440809323</c:v>
                </c:pt>
                <c:pt idx="88">
                  <c:v>1.5940151754777405</c:v>
                </c:pt>
                <c:pt idx="89">
                  <c:v>1.6040251376913335</c:v>
                </c:pt>
                <c:pt idx="90">
                  <c:v>1.6242701135405653</c:v>
                </c:pt>
                <c:pt idx="91">
                  <c:v>1.6157526805225424</c:v>
                </c:pt>
                <c:pt idx="92">
                  <c:v>1.6150433159893758</c:v>
                </c:pt>
                <c:pt idx="93">
                  <c:v>1.5986628709520267</c:v>
                </c:pt>
                <c:pt idx="94">
                  <c:v>1.5829616771936872</c:v>
                </c:pt>
                <c:pt idx="95">
                  <c:v>1.5547088648961049</c:v>
                </c:pt>
                <c:pt idx="96">
                  <c:v>1.5390754831434394</c:v>
                </c:pt>
                <c:pt idx="97">
                  <c:v>1.4981629215453873</c:v>
                </c:pt>
                <c:pt idx="98">
                  <c:v>1.4577083331520244</c:v>
                </c:pt>
                <c:pt idx="99">
                  <c:v>1.4261130945541336</c:v>
                </c:pt>
                <c:pt idx="100">
                  <c:v>1.3865962483113117</c:v>
                </c:pt>
                <c:pt idx="101">
                  <c:v>1.3436637558877833</c:v>
                </c:pt>
                <c:pt idx="102">
                  <c:v>1.3019854638693378</c:v>
                </c:pt>
                <c:pt idx="103">
                  <c:v>1.2694139190171154</c:v>
                </c:pt>
                <c:pt idx="104">
                  <c:v>1.2415143696785087</c:v>
                </c:pt>
                <c:pt idx="105">
                  <c:v>1.2087582384042486</c:v>
                </c:pt>
                <c:pt idx="106">
                  <c:v>1.1866293475786756</c:v>
                </c:pt>
                <c:pt idx="107">
                  <c:v>1.1625117248571615</c:v>
                </c:pt>
                <c:pt idx="108">
                  <c:v>1.1368923555227533</c:v>
                </c:pt>
                <c:pt idx="109">
                  <c:v>1.1220743166372731</c:v>
                </c:pt>
                <c:pt idx="110">
                  <c:v>1.1040413810614202</c:v>
                </c:pt>
                <c:pt idx="111">
                  <c:v>1.0870170444021769</c:v>
                </c:pt>
                <c:pt idx="112">
                  <c:v>1.0771849739040735</c:v>
                </c:pt>
                <c:pt idx="113">
                  <c:v>1.067144497123546</c:v>
                </c:pt>
                <c:pt idx="114">
                  <c:v>1.0590623144271547</c:v>
                </c:pt>
                <c:pt idx="115">
                  <c:v>1.0515207769412682</c:v>
                </c:pt>
                <c:pt idx="116">
                  <c:v>1.0386782253643183</c:v>
                </c:pt>
                <c:pt idx="117">
                  <c:v>1.0326952552456354</c:v>
                </c:pt>
                <c:pt idx="118">
                  <c:v>1.022991334256157</c:v>
                </c:pt>
                <c:pt idx="119">
                  <c:v>1.0257669687588014</c:v>
                </c:pt>
                <c:pt idx="120">
                  <c:v>1.0123601370987894</c:v>
                </c:pt>
                <c:pt idx="121">
                  <c:v>1.0028928629919163</c:v>
                </c:pt>
                <c:pt idx="122">
                  <c:v>0.99799190791182846</c:v>
                </c:pt>
                <c:pt idx="123">
                  <c:v>0.99108139925330763</c:v>
                </c:pt>
                <c:pt idx="124">
                  <c:v>0.98741865924911165</c:v>
                </c:pt>
                <c:pt idx="125">
                  <c:v>0.9802498181961774</c:v>
                </c:pt>
                <c:pt idx="126">
                  <c:v>0.97917950501498174</c:v>
                </c:pt>
                <c:pt idx="127">
                  <c:v>0.97511397919084308</c:v>
                </c:pt>
                <c:pt idx="128">
                  <c:v>0.97685373761188166</c:v>
                </c:pt>
                <c:pt idx="129">
                  <c:v>0.96964044275502637</c:v>
                </c:pt>
                <c:pt idx="130">
                  <c:v>0.96983033177224598</c:v>
                </c:pt>
                <c:pt idx="131">
                  <c:v>0.96879453526139403</c:v>
                </c:pt>
                <c:pt idx="132">
                  <c:v>0.96803339239180619</c:v>
                </c:pt>
                <c:pt idx="133">
                  <c:v>0.9655895641524771</c:v>
                </c:pt>
                <c:pt idx="134">
                  <c:v>0.96686514831016357</c:v>
                </c:pt>
                <c:pt idx="135">
                  <c:v>0.96571646842321446</c:v>
                </c:pt>
                <c:pt idx="136">
                  <c:v>0.96140559811704662</c:v>
                </c:pt>
                <c:pt idx="137">
                  <c:v>0.9601723020707873</c:v>
                </c:pt>
                <c:pt idx="138">
                  <c:v>0.95428194809186484</c:v>
                </c:pt>
                <c:pt idx="139">
                  <c:v>0.95497529247608082</c:v>
                </c:pt>
                <c:pt idx="140">
                  <c:v>0.95071179957781404</c:v>
                </c:pt>
                <c:pt idx="141">
                  <c:v>0.94547121771360765</c:v>
                </c:pt>
                <c:pt idx="142">
                  <c:v>0.93956860995270719</c:v>
                </c:pt>
                <c:pt idx="143">
                  <c:v>0.9341881680455596</c:v>
                </c:pt>
                <c:pt idx="144">
                  <c:v>0.92761325308700948</c:v>
                </c:pt>
                <c:pt idx="145">
                  <c:v>0.92043897583662737</c:v>
                </c:pt>
                <c:pt idx="146">
                  <c:v>0.91161751801106616</c:v>
                </c:pt>
                <c:pt idx="147">
                  <c:v>0.90462046712426014</c:v>
                </c:pt>
                <c:pt idx="148">
                  <c:v>0.89674037895031045</c:v>
                </c:pt>
                <c:pt idx="149">
                  <c:v>0.88738276357509682</c:v>
                </c:pt>
                <c:pt idx="150">
                  <c:v>0.87709793654447732</c:v>
                </c:pt>
                <c:pt idx="151">
                  <c:v>0.86813588960485233</c:v>
                </c:pt>
                <c:pt idx="152">
                  <c:v>0.85686213032807235</c:v>
                </c:pt>
                <c:pt idx="153">
                  <c:v>0.84621185540624722</c:v>
                </c:pt>
                <c:pt idx="154">
                  <c:v>0.836376611170913</c:v>
                </c:pt>
                <c:pt idx="155">
                  <c:v>0.82687638436136068</c:v>
                </c:pt>
                <c:pt idx="156">
                  <c:v>0.81533421149717755</c:v>
                </c:pt>
                <c:pt idx="157">
                  <c:v>0.80411915371051246</c:v>
                </c:pt>
                <c:pt idx="158">
                  <c:v>0.79321270041999548</c:v>
                </c:pt>
                <c:pt idx="159">
                  <c:v>0.78419431207861934</c:v>
                </c:pt>
                <c:pt idx="160">
                  <c:v>0.77644805388810156</c:v>
                </c:pt>
                <c:pt idx="161">
                  <c:v>0.76905864731161411</c:v>
                </c:pt>
                <c:pt idx="162">
                  <c:v>0.7616191023591643</c:v>
                </c:pt>
                <c:pt idx="163">
                  <c:v>0.75467056486030526</c:v>
                </c:pt>
                <c:pt idx="164">
                  <c:v>0.74829691025656497</c:v>
                </c:pt>
                <c:pt idx="165">
                  <c:v>0.74116629001896406</c:v>
                </c:pt>
                <c:pt idx="166">
                  <c:v>0.7344983513493758</c:v>
                </c:pt>
                <c:pt idx="167">
                  <c:v>0.72783672399969412</c:v>
                </c:pt>
                <c:pt idx="168">
                  <c:v>0.72101599750406986</c:v>
                </c:pt>
                <c:pt idx="169">
                  <c:v>0.71463398155187285</c:v>
                </c:pt>
                <c:pt idx="170">
                  <c:v>0.7084769773731836</c:v>
                </c:pt>
                <c:pt idx="171">
                  <c:v>0.69964984187215173</c:v>
                </c:pt>
                <c:pt idx="172">
                  <c:v>0.69185810624182764</c:v>
                </c:pt>
                <c:pt idx="173">
                  <c:v>0.68386892241889952</c:v>
                </c:pt>
                <c:pt idx="174">
                  <c:v>0.67658565125910197</c:v>
                </c:pt>
                <c:pt idx="175">
                  <c:v>0.66862684651605997</c:v>
                </c:pt>
                <c:pt idx="176">
                  <c:v>0.66030324505401128</c:v>
                </c:pt>
                <c:pt idx="177">
                  <c:v>0.65081997854857354</c:v>
                </c:pt>
                <c:pt idx="178">
                  <c:v>0.64124011730093033</c:v>
                </c:pt>
                <c:pt idx="179">
                  <c:v>0.63134131011214834</c:v>
                </c:pt>
                <c:pt idx="180">
                  <c:v>0.62198167525142867</c:v>
                </c:pt>
                <c:pt idx="181">
                  <c:v>0.61153483232081041</c:v>
                </c:pt>
                <c:pt idx="182">
                  <c:v>0.60166346774499679</c:v>
                </c:pt>
                <c:pt idx="183">
                  <c:v>0.59064572751107403</c:v>
                </c:pt>
                <c:pt idx="184">
                  <c:v>0.58083460312798552</c:v>
                </c:pt>
                <c:pt idx="185">
                  <c:v>0.5713599496403573</c:v>
                </c:pt>
                <c:pt idx="186">
                  <c:v>0.56079002954215851</c:v>
                </c:pt>
                <c:pt idx="187">
                  <c:v>0.55165159108957273</c:v>
                </c:pt>
                <c:pt idx="188">
                  <c:v>0.54566166757249146</c:v>
                </c:pt>
                <c:pt idx="189">
                  <c:v>0.53655167935735737</c:v>
                </c:pt>
                <c:pt idx="190">
                  <c:v>0.53046280968758286</c:v>
                </c:pt>
                <c:pt idx="191">
                  <c:v>0.524415660288303</c:v>
                </c:pt>
                <c:pt idx="192">
                  <c:v>0.51844839730575887</c:v>
                </c:pt>
                <c:pt idx="193">
                  <c:v>0.51204754971550293</c:v>
                </c:pt>
                <c:pt idx="194">
                  <c:v>0.50776767934184541</c:v>
                </c:pt>
                <c:pt idx="195">
                  <c:v>0.50386474479161059</c:v>
                </c:pt>
                <c:pt idx="196">
                  <c:v>0.50018710768972352</c:v>
                </c:pt>
                <c:pt idx="197">
                  <c:v>0.49783537679791845</c:v>
                </c:pt>
                <c:pt idx="198">
                  <c:v>0.49592108738808199</c:v>
                </c:pt>
                <c:pt idx="199">
                  <c:v>0.49426945556958868</c:v>
                </c:pt>
                <c:pt idx="200">
                  <c:v>0.49436557810251741</c:v>
                </c:pt>
                <c:pt idx="201">
                  <c:v>0.49396536668058799</c:v>
                </c:pt>
                <c:pt idx="202">
                  <c:v>0.49458188922114771</c:v>
                </c:pt>
                <c:pt idx="203">
                  <c:v>0.49665544695440195</c:v>
                </c:pt>
                <c:pt idx="204">
                  <c:v>0.49891693571994378</c:v>
                </c:pt>
                <c:pt idx="205">
                  <c:v>0.50159383850046357</c:v>
                </c:pt>
                <c:pt idx="206">
                  <c:v>0.50559452465646548</c:v>
                </c:pt>
                <c:pt idx="207">
                  <c:v>0.50981155460579586</c:v>
                </c:pt>
                <c:pt idx="208">
                  <c:v>0.51340296972844601</c:v>
                </c:pt>
                <c:pt idx="209">
                  <c:v>0.51894530331791977</c:v>
                </c:pt>
                <c:pt idx="210">
                  <c:v>0.52478573420811303</c:v>
                </c:pt>
                <c:pt idx="211">
                  <c:v>0.5305014428454814</c:v>
                </c:pt>
                <c:pt idx="212">
                  <c:v>0.53610891275616679</c:v>
                </c:pt>
                <c:pt idx="213">
                  <c:v>0.54378847389479101</c:v>
                </c:pt>
                <c:pt idx="214">
                  <c:v>0.55054701144587537</c:v>
                </c:pt>
                <c:pt idx="215">
                  <c:v>0.55801804950725165</c:v>
                </c:pt>
                <c:pt idx="216">
                  <c:v>0.56603108768978883</c:v>
                </c:pt>
                <c:pt idx="217">
                  <c:v>0.57297742948478558</c:v>
                </c:pt>
                <c:pt idx="218">
                  <c:v>0.57995288032871739</c:v>
                </c:pt>
                <c:pt idx="219">
                  <c:v>0.58889597530133697</c:v>
                </c:pt>
                <c:pt idx="220">
                  <c:v>0.59685859711464062</c:v>
                </c:pt>
                <c:pt idx="221">
                  <c:v>0.60406890629586873</c:v>
                </c:pt>
                <c:pt idx="222">
                  <c:v>0.61346720790229703</c:v>
                </c:pt>
                <c:pt idx="223">
                  <c:v>0.62045940662300292</c:v>
                </c:pt>
                <c:pt idx="224">
                  <c:v>0.62691887416489278</c:v>
                </c:pt>
                <c:pt idx="225">
                  <c:v>0.63415334619571206</c:v>
                </c:pt>
                <c:pt idx="226">
                  <c:v>0.63959611491526203</c:v>
                </c:pt>
                <c:pt idx="227">
                  <c:v>0.64477383893671769</c:v>
                </c:pt>
                <c:pt idx="228">
                  <c:v>0.64965974598932974</c:v>
                </c:pt>
                <c:pt idx="229">
                  <c:v>0.65434819274020106</c:v>
                </c:pt>
                <c:pt idx="230">
                  <c:v>0.65830604883259025</c:v>
                </c:pt>
                <c:pt idx="231">
                  <c:v>0.66116965830772589</c:v>
                </c:pt>
                <c:pt idx="232">
                  <c:v>0.66596388820023156</c:v>
                </c:pt>
                <c:pt idx="233">
                  <c:v>0.67021509713559979</c:v>
                </c:pt>
                <c:pt idx="234">
                  <c:v>0.67371512358774899</c:v>
                </c:pt>
                <c:pt idx="235">
                  <c:v>0.67985626832690071</c:v>
                </c:pt>
                <c:pt idx="236">
                  <c:v>0.68466071887151658</c:v>
                </c:pt>
                <c:pt idx="237">
                  <c:v>0.69209151410519665</c:v>
                </c:pt>
                <c:pt idx="238">
                  <c:v>0.69989850459239566</c:v>
                </c:pt>
                <c:pt idx="239">
                  <c:v>0.70744246869711569</c:v>
                </c:pt>
                <c:pt idx="240">
                  <c:v>0.71627174498381296</c:v>
                </c:pt>
                <c:pt idx="241">
                  <c:v>0.72543023617852798</c:v>
                </c:pt>
                <c:pt idx="242">
                  <c:v>0.73459842386944274</c:v>
                </c:pt>
                <c:pt idx="243">
                  <c:v>0.74441607398258192</c:v>
                </c:pt>
                <c:pt idx="244">
                  <c:v>0.75400389153406888</c:v>
                </c:pt>
                <c:pt idx="245">
                  <c:v>0.76349138357279356</c:v>
                </c:pt>
                <c:pt idx="246">
                  <c:v>0.77360657503661623</c:v>
                </c:pt>
                <c:pt idx="247">
                  <c:v>0.78505120567959485</c:v>
                </c:pt>
                <c:pt idx="248">
                  <c:v>0.79555016516883725</c:v>
                </c:pt>
                <c:pt idx="249">
                  <c:v>0.8069522228683218</c:v>
                </c:pt>
                <c:pt idx="250">
                  <c:v>0.81884658225592</c:v>
                </c:pt>
                <c:pt idx="251">
                  <c:v>0.83010575543300347</c:v>
                </c:pt>
                <c:pt idx="252">
                  <c:v>0.84337402389181515</c:v>
                </c:pt>
                <c:pt idx="253">
                  <c:v>0.85707994669771126</c:v>
                </c:pt>
                <c:pt idx="254">
                  <c:v>0.87005234405049359</c:v>
                </c:pt>
                <c:pt idx="255">
                  <c:v>0.88478270340189913</c:v>
                </c:pt>
                <c:pt idx="256">
                  <c:v>0.90052004361294413</c:v>
                </c:pt>
                <c:pt idx="257">
                  <c:v>0.91533344966643804</c:v>
                </c:pt>
                <c:pt idx="258">
                  <c:v>0.93056403855403036</c:v>
                </c:pt>
                <c:pt idx="259">
                  <c:v>0.94476533359704062</c:v>
                </c:pt>
                <c:pt idx="260">
                  <c:v>0.9603827661130766</c:v>
                </c:pt>
                <c:pt idx="261">
                  <c:v>0.97788882071469085</c:v>
                </c:pt>
                <c:pt idx="262">
                  <c:v>0.99442551562470138</c:v>
                </c:pt>
                <c:pt idx="263">
                  <c:v>1.0104196664217999</c:v>
                </c:pt>
                <c:pt idx="264">
                  <c:v>1.0273509518063626</c:v>
                </c:pt>
                <c:pt idx="265">
                  <c:v>1.0432539846193836</c:v>
                </c:pt>
                <c:pt idx="266">
                  <c:v>1.0595422584327479</c:v>
                </c:pt>
                <c:pt idx="267">
                  <c:v>1.0746173125093388</c:v>
                </c:pt>
                <c:pt idx="268">
                  <c:v>1.0895224695055568</c:v>
                </c:pt>
                <c:pt idx="269">
                  <c:v>1.1032232014651622</c:v>
                </c:pt>
                <c:pt idx="270">
                  <c:v>1.1149011210575384</c:v>
                </c:pt>
                <c:pt idx="271">
                  <c:v>1.126785440554692</c:v>
                </c:pt>
                <c:pt idx="272">
                  <c:v>1.1367556839724469</c:v>
                </c:pt>
                <c:pt idx="273">
                  <c:v>1.1448287337699659</c:v>
                </c:pt>
                <c:pt idx="274">
                  <c:v>1.1517824663672573</c:v>
                </c:pt>
                <c:pt idx="275">
                  <c:v>1.1575589828406259</c:v>
                </c:pt>
                <c:pt idx="276">
                  <c:v>1.1631218200040174</c:v>
                </c:pt>
                <c:pt idx="277">
                  <c:v>1.1653296459799065</c:v>
                </c:pt>
                <c:pt idx="278">
                  <c:v>1.1670008684304962</c:v>
                </c:pt>
                <c:pt idx="279">
                  <c:v>1.1674505341810975</c:v>
                </c:pt>
                <c:pt idx="280">
                  <c:v>1.1652655642579806</c:v>
                </c:pt>
                <c:pt idx="281">
                  <c:v>1.1633388662264703</c:v>
                </c:pt>
                <c:pt idx="282">
                  <c:v>1.1576709374515788</c:v>
                </c:pt>
                <c:pt idx="283">
                  <c:v>1.1507975768630823</c:v>
                </c:pt>
                <c:pt idx="284">
                  <c:v>1.1412980280374661</c:v>
                </c:pt>
                <c:pt idx="285">
                  <c:v>1.1322194173303932</c:v>
                </c:pt>
                <c:pt idx="286">
                  <c:v>1.1206335151445144</c:v>
                </c:pt>
                <c:pt idx="287">
                  <c:v>1.1083565136655589</c:v>
                </c:pt>
                <c:pt idx="288">
                  <c:v>1.0924381268105741</c:v>
                </c:pt>
                <c:pt idx="289">
                  <c:v>1.0756785021090527</c:v>
                </c:pt>
                <c:pt idx="290">
                  <c:v>1.0577039462761917</c:v>
                </c:pt>
                <c:pt idx="291">
                  <c:v>1.0362426252498576</c:v>
                </c:pt>
                <c:pt idx="292">
                  <c:v>1.0145846654296538</c:v>
                </c:pt>
                <c:pt idx="293">
                  <c:v>0.99288799589784227</c:v>
                </c:pt>
                <c:pt idx="294">
                  <c:v>0.97100081216660272</c:v>
                </c:pt>
                <c:pt idx="295">
                  <c:v>0.94883273988244221</c:v>
                </c:pt>
                <c:pt idx="296">
                  <c:v>0.92837228462327748</c:v>
                </c:pt>
                <c:pt idx="297">
                  <c:v>0.90877331453768573</c:v>
                </c:pt>
                <c:pt idx="298">
                  <c:v>0.89121509905475138</c:v>
                </c:pt>
                <c:pt idx="299">
                  <c:v>0.87433837116896418</c:v>
                </c:pt>
                <c:pt idx="300">
                  <c:v>0.85842434143318114</c:v>
                </c:pt>
                <c:pt idx="301">
                  <c:v>0.84420697569179759</c:v>
                </c:pt>
                <c:pt idx="302">
                  <c:v>0.83165287552280909</c:v>
                </c:pt>
                <c:pt idx="303">
                  <c:v>0.81864936984944159</c:v>
                </c:pt>
                <c:pt idx="304">
                  <c:v>0.80679004130374532</c:v>
                </c:pt>
                <c:pt idx="305">
                  <c:v>0.79707027271556929</c:v>
                </c:pt>
                <c:pt idx="306">
                  <c:v>0.78773041393895105</c:v>
                </c:pt>
                <c:pt idx="307">
                  <c:v>0.78013308552628224</c:v>
                </c:pt>
                <c:pt idx="308">
                  <c:v>0.7745151096511399</c:v>
                </c:pt>
                <c:pt idx="309">
                  <c:v>0.77097378970162156</c:v>
                </c:pt>
                <c:pt idx="310">
                  <c:v>0.76935701165201575</c:v>
                </c:pt>
                <c:pt idx="311">
                  <c:v>0.77053801325794669</c:v>
                </c:pt>
                <c:pt idx="312">
                  <c:v>0.77510900809450045</c:v>
                </c:pt>
                <c:pt idx="313">
                  <c:v>0.78174536706489028</c:v>
                </c:pt>
                <c:pt idx="314">
                  <c:v>0.79068804615263333</c:v>
                </c:pt>
                <c:pt idx="315">
                  <c:v>0.80308700543171074</c:v>
                </c:pt>
                <c:pt idx="316">
                  <c:v>0.81774320763122132</c:v>
                </c:pt>
                <c:pt idx="317">
                  <c:v>0.83398432437073078</c:v>
                </c:pt>
                <c:pt idx="318">
                  <c:v>0.85162472641146458</c:v>
                </c:pt>
                <c:pt idx="319">
                  <c:v>0.87271717908954216</c:v>
                </c:pt>
                <c:pt idx="320">
                  <c:v>0.89219261163891783</c:v>
                </c:pt>
                <c:pt idx="321">
                  <c:v>0.91099728367620425</c:v>
                </c:pt>
                <c:pt idx="322">
                  <c:v>0.92872056558849103</c:v>
                </c:pt>
                <c:pt idx="323">
                  <c:v>0.94451379648399081</c:v>
                </c:pt>
                <c:pt idx="324">
                  <c:v>0.95680223273185883</c:v>
                </c:pt>
                <c:pt idx="325">
                  <c:v>0.96820040593156953</c:v>
                </c:pt>
                <c:pt idx="326">
                  <c:v>0.9788142762909916</c:v>
                </c:pt>
                <c:pt idx="327">
                  <c:v>0.98717679201887376</c:v>
                </c:pt>
                <c:pt idx="328">
                  <c:v>0.99464379988367069</c:v>
                </c:pt>
                <c:pt idx="329">
                  <c:v>1.0006028438973524</c:v>
                </c:pt>
                <c:pt idx="330">
                  <c:v>1.0038891202283016</c:v>
                </c:pt>
                <c:pt idx="331">
                  <c:v>1.0044123797975919</c:v>
                </c:pt>
                <c:pt idx="332">
                  <c:v>1</c:v>
                </c:pt>
                <c:pt idx="333">
                  <c:v>0.99095558866347688</c:v>
                </c:pt>
                <c:pt idx="334">
                  <c:v>0.97535177320135225</c:v>
                </c:pt>
                <c:pt idx="335">
                  <c:v>0.95324679426284986</c:v>
                </c:pt>
                <c:pt idx="336">
                  <c:v>0.92500144798429385</c:v>
                </c:pt>
                <c:pt idx="337">
                  <c:v>0.89098103840513609</c:v>
                </c:pt>
                <c:pt idx="338">
                  <c:v>0.85235662959453962</c:v>
                </c:pt>
                <c:pt idx="339">
                  <c:v>0.81147263788220281</c:v>
                </c:pt>
                <c:pt idx="340">
                  <c:v>0.76958054815831034</c:v>
                </c:pt>
                <c:pt idx="341">
                  <c:v>0.72657515106369586</c:v>
                </c:pt>
                <c:pt idx="342">
                  <c:v>0.68257595417652961</c:v>
                </c:pt>
                <c:pt idx="343">
                  <c:v>0.63974223801797903</c:v>
                </c:pt>
                <c:pt idx="344">
                  <c:v>0.59824707276793443</c:v>
                </c:pt>
                <c:pt idx="345">
                  <c:v>0.5558397364802824</c:v>
                </c:pt>
                <c:pt idx="346">
                  <c:v>0.51362201979933797</c:v>
                </c:pt>
                <c:pt idx="347">
                  <c:v>0.4750044682898335</c:v>
                </c:pt>
                <c:pt idx="348">
                  <c:v>0.43891949456560253</c:v>
                </c:pt>
                <c:pt idx="349">
                  <c:v>0.40695520108031752</c:v>
                </c:pt>
                <c:pt idx="350">
                  <c:v>0.3797486522838498</c:v>
                </c:pt>
                <c:pt idx="351">
                  <c:v>0.35247899704871438</c:v>
                </c:pt>
                <c:pt idx="352">
                  <c:v>0.32976634897605206</c:v>
                </c:pt>
                <c:pt idx="353">
                  <c:v>0.30892747929371245</c:v>
                </c:pt>
                <c:pt idx="354">
                  <c:v>0.29143816551725005</c:v>
                </c:pt>
                <c:pt idx="355">
                  <c:v>0.27522315999537444</c:v>
                </c:pt>
                <c:pt idx="356">
                  <c:v>0.25993851839415177</c:v>
                </c:pt>
                <c:pt idx="357">
                  <c:v>0.24560482101914588</c:v>
                </c:pt>
                <c:pt idx="358">
                  <c:v>0.2338811176153934</c:v>
                </c:pt>
                <c:pt idx="359">
                  <c:v>0.22240802410501892</c:v>
                </c:pt>
                <c:pt idx="360">
                  <c:v>0.20976552985095481</c:v>
                </c:pt>
                <c:pt idx="361">
                  <c:v>0.19810006687163562</c:v>
                </c:pt>
                <c:pt idx="362">
                  <c:v>0.18607136349700887</c:v>
                </c:pt>
                <c:pt idx="363">
                  <c:v>0.17540828147224766</c:v>
                </c:pt>
                <c:pt idx="364">
                  <c:v>0.1658613649495532</c:v>
                </c:pt>
                <c:pt idx="365">
                  <c:v>0.1558649400295985</c:v>
                </c:pt>
                <c:pt idx="366">
                  <c:v>0.14692999691889069</c:v>
                </c:pt>
                <c:pt idx="367">
                  <c:v>0.13850609550432946</c:v>
                </c:pt>
                <c:pt idx="368">
                  <c:v>0.13128186242649004</c:v>
                </c:pt>
                <c:pt idx="369">
                  <c:v>0.12365656165087727</c:v>
                </c:pt>
                <c:pt idx="370">
                  <c:v>0.11669503383986779</c:v>
                </c:pt>
                <c:pt idx="371">
                  <c:v>0.10988005336558908</c:v>
                </c:pt>
                <c:pt idx="372">
                  <c:v>0.10397670814319868</c:v>
                </c:pt>
                <c:pt idx="373">
                  <c:v>9.8182921804468637E-2</c:v>
                </c:pt>
                <c:pt idx="374">
                  <c:v>9.1597393395465243E-2</c:v>
                </c:pt>
                <c:pt idx="375">
                  <c:v>8.6089316472805558E-2</c:v>
                </c:pt>
                <c:pt idx="376">
                  <c:v>8.058975356034917E-2</c:v>
                </c:pt>
                <c:pt idx="377">
                  <c:v>7.4613740774902557E-2</c:v>
                </c:pt>
                <c:pt idx="378">
                  <c:v>6.9752941473470109E-2</c:v>
                </c:pt>
                <c:pt idx="379">
                  <c:v>6.5646427055630258E-2</c:v>
                </c:pt>
                <c:pt idx="380">
                  <c:v>6.1478374778773236E-2</c:v>
                </c:pt>
                <c:pt idx="381">
                  <c:v>5.610516259375755E-2</c:v>
                </c:pt>
                <c:pt idx="382">
                  <c:v>5.2232963857125142E-2</c:v>
                </c:pt>
                <c:pt idx="383">
                  <c:v>4.9241820917172642E-2</c:v>
                </c:pt>
                <c:pt idx="384">
                  <c:v>4.5060464348028524E-2</c:v>
                </c:pt>
                <c:pt idx="385">
                  <c:v>4.126881969870471E-2</c:v>
                </c:pt>
                <c:pt idx="386">
                  <c:v>3.8528798215600048E-2</c:v>
                </c:pt>
                <c:pt idx="387">
                  <c:v>3.4630616834449096E-2</c:v>
                </c:pt>
                <c:pt idx="388">
                  <c:v>3.1734381616262082E-2</c:v>
                </c:pt>
                <c:pt idx="389">
                  <c:v>2.8168118050455267E-2</c:v>
                </c:pt>
                <c:pt idx="390">
                  <c:v>2.553638082052203E-2</c:v>
                </c:pt>
                <c:pt idx="391">
                  <c:v>2.1792521928022581E-2</c:v>
                </c:pt>
                <c:pt idx="392">
                  <c:v>1.9052669255365435E-2</c:v>
                </c:pt>
                <c:pt idx="393">
                  <c:v>1.6848621742851431E-2</c:v>
                </c:pt>
                <c:pt idx="394">
                  <c:v>1.4348355339575253E-2</c:v>
                </c:pt>
                <c:pt idx="395">
                  <c:v>1.0984564407411504E-2</c:v>
                </c:pt>
                <c:pt idx="396">
                  <c:v>9.451531945229151E-3</c:v>
                </c:pt>
                <c:pt idx="397">
                  <c:v>6.9370887318814358E-3</c:v>
                </c:pt>
                <c:pt idx="398">
                  <c:v>4.4406976243032059E-3</c:v>
                </c:pt>
                <c:pt idx="399">
                  <c:v>2.7795697177572702E-3</c:v>
                </c:pt>
                <c:pt idx="4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8C3D-496C-AB69-2A7B3EED45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6395552"/>
        <c:axId val="1717655824"/>
      </c:scatterChart>
      <c:valAx>
        <c:axId val="2126395552"/>
        <c:scaling>
          <c:orientation val="minMax"/>
          <c:max val="650"/>
          <c:min val="350"/>
        </c:scaling>
        <c:delete val="0"/>
        <c:axPos val="b"/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1717655824"/>
        <c:crosses val="autoZero"/>
        <c:crossBetween val="midCat"/>
        <c:majorUnit val="50"/>
        <c:minorUnit val="50"/>
      </c:valAx>
      <c:valAx>
        <c:axId val="1717655824"/>
        <c:scaling>
          <c:orientation val="minMax"/>
          <c:min val="0"/>
        </c:scaling>
        <c:delete val="0"/>
        <c:axPos val="l"/>
        <c:numFmt formatCode="0.0" sourceLinked="0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2126395552"/>
        <c:crosses val="autoZero"/>
        <c:crossBetween val="midCat"/>
        <c:majorUnit val="0.5"/>
        <c:minorUnit val="0.25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  <c:extLst/>
  </c:chart>
  <c:spPr>
    <a:solidFill>
      <a:sysClr val="window" lastClr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cs-CZ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0.13744</cdr:x>
      <cdr:y>0.10222</cdr:y>
    </cdr:from>
    <cdr:to>
      <cdr:x>0.92284</cdr:x>
      <cdr:y>0.87144</cdr:y>
    </cdr:to>
    <cdr:grpSp>
      <cdr:nvGrpSpPr>
        <cdr:cNvPr id="2" name="Skupina 1">
          <a:extLst xmlns:a="http://schemas.openxmlformats.org/drawingml/2006/main">
            <a:ext uri="{FF2B5EF4-FFF2-40B4-BE49-F238E27FC236}">
              <a16:creationId xmlns:a16="http://schemas.microsoft.com/office/drawing/2014/main" id="{28E8570D-003B-4986-8BD9-F1505D6A9F03}"/>
            </a:ext>
          </a:extLst>
        </cdr:cNvPr>
        <cdr:cNvGrpSpPr/>
      </cdr:nvGrpSpPr>
      <cdr:grpSpPr>
        <a:xfrm xmlns:a="http://schemas.openxmlformats.org/drawingml/2006/main">
          <a:off x="397859" y="238891"/>
          <a:ext cx="2273563" cy="1797690"/>
          <a:chOff x="399745" y="335937"/>
          <a:chExt cx="2263758" cy="1797690"/>
        </a:xfrm>
      </cdr:grpSpPr>
      <cdr:cxnSp macro="">
        <cdr:nvCxnSpPr>
          <cdr:cNvPr id="3" name="Přímá spojnice 2">
            <a:extLst xmlns:a="http://schemas.openxmlformats.org/drawingml/2006/main">
              <a:ext uri="{FF2B5EF4-FFF2-40B4-BE49-F238E27FC236}">
                <a16:creationId xmlns:a16="http://schemas.microsoft.com/office/drawing/2014/main" id="{C4773774-2120-4332-8845-87A33A3BB46B}"/>
              </a:ext>
            </a:extLst>
          </cdr:cNvPr>
          <cdr:cNvCxnSpPr/>
        </cdr:nvCxnSpPr>
        <cdr:spPr>
          <a:xfrm xmlns:a="http://schemas.openxmlformats.org/drawingml/2006/main" flipV="1">
            <a:off x="526682" y="567197"/>
            <a:ext cx="364813" cy="1394131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/>
            </a:solidFill>
            <a:prstDash val="dash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6" name="Oblouk 5">
            <a:extLst xmlns:a="http://schemas.openxmlformats.org/drawingml/2006/main">
              <a:ext uri="{FF2B5EF4-FFF2-40B4-BE49-F238E27FC236}">
                <a16:creationId xmlns:a16="http://schemas.microsoft.com/office/drawing/2014/main" id="{10407CDB-06BD-46DA-9E50-BF77D0286B26}"/>
              </a:ext>
            </a:extLst>
          </cdr:cNvPr>
          <cdr:cNvSpPr/>
        </cdr:nvSpPr>
        <cdr:spPr>
          <a:xfrm xmlns:a="http://schemas.openxmlformats.org/drawingml/2006/main">
            <a:off x="399745" y="1692889"/>
            <a:ext cx="396938" cy="440738"/>
          </a:xfrm>
          <a:prstGeom xmlns:a="http://schemas.openxmlformats.org/drawingml/2006/main" prst="arc">
            <a:avLst>
              <a:gd name="adj1" fmla="val 16200000"/>
              <a:gd name="adj2" fmla="val 812013"/>
            </a:avLst>
          </a:prstGeom>
          <a:ln xmlns:a="http://schemas.openxmlformats.org/drawingml/2006/main">
            <a:solidFill>
              <a:schemeClr val="bg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  <cdr:txBody>
          <a:bodyPr xmlns:a="http://schemas.openxmlformats.org/drawingml/2006/main" vertOverflow="clip"/>
          <a:lstStyle xmlns:a="http://schemas.openxmlformats.org/drawingml/2006/main"/>
          <a:p xmlns:a="http://schemas.openxmlformats.org/drawingml/2006/main">
            <a:endParaRPr lang="cs-CZ"/>
          </a:p>
        </cdr:txBody>
      </cdr:sp>
      <cdr:sp macro="" textlink="">
        <cdr:nvSpPr>
          <cdr:cNvPr id="7" name="TextovéPole 6">
            <a:extLst xmlns:a="http://schemas.openxmlformats.org/drawingml/2006/main">
              <a:ext uri="{FF2B5EF4-FFF2-40B4-BE49-F238E27FC236}">
                <a16:creationId xmlns:a16="http://schemas.microsoft.com/office/drawing/2014/main" id="{7E00F4A5-D304-4CEB-B06B-A43A033855DB}"/>
              </a:ext>
            </a:extLst>
          </cdr:cNvPr>
          <cdr:cNvSpPr txBox="1"/>
        </cdr:nvSpPr>
        <cdr:spPr>
          <a:xfrm xmlns:a="http://schemas.openxmlformats.org/drawingml/2006/main">
            <a:off x="631078" y="1783142"/>
            <a:ext cx="118347" cy="148986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square" rtlCol="0" anchor="ctr"/>
          <a:lstStyle xmlns:a="http://schemas.openxmlformats.org/drawingml/2006/main"/>
          <a:p xmlns:a="http://schemas.openxmlformats.org/drawingml/2006/main">
            <a:pPr algn="ctr"/>
            <a:r>
              <a:rPr lang="el-GR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cs-CZ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  <cdr:cxnSp macro="">
        <cdr:nvCxnSpPr>
          <cdr:cNvPr id="8" name="Přímá spojnice 7">
            <a:extLst xmlns:a="http://schemas.openxmlformats.org/drawingml/2006/main">
              <a:ext uri="{FF2B5EF4-FFF2-40B4-BE49-F238E27FC236}">
                <a16:creationId xmlns:a16="http://schemas.microsoft.com/office/drawing/2014/main" id="{438AAAEA-9A3D-48CA-A379-ED8BEE08B529}"/>
              </a:ext>
            </a:extLst>
          </cdr:cNvPr>
          <cdr:cNvCxnSpPr/>
        </cdr:nvCxnSpPr>
        <cdr:spPr>
          <a:xfrm xmlns:a="http://schemas.openxmlformats.org/drawingml/2006/main">
            <a:off x="522330" y="569090"/>
            <a:ext cx="2141173" cy="0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/>
            </a:solidFill>
            <a:prstDash val="dash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13" name="TextovéPole 1">
            <a:extLst xmlns:a="http://schemas.openxmlformats.org/drawingml/2006/main">
              <a:ext uri="{FF2B5EF4-FFF2-40B4-BE49-F238E27FC236}">
                <a16:creationId xmlns:a16="http://schemas.microsoft.com/office/drawing/2014/main" id="{0B45D1F6-2994-42D9-82C6-69783F880E76}"/>
              </a:ext>
            </a:extLst>
          </cdr:cNvPr>
          <cdr:cNvSpPr txBox="1"/>
        </cdr:nvSpPr>
        <cdr:spPr>
          <a:xfrm xmlns:a="http://schemas.openxmlformats.org/drawingml/2006/main">
            <a:off x="1069936" y="335937"/>
            <a:ext cx="729106" cy="203227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ETR</a:t>
            </a:r>
            <a:r>
              <a:rPr lang="en-US" sz="10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endParaRPr lang="cs-CZ" sz="1000" baseline="-25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  <cdr:cxnSp macro="">
        <cdr:nvCxnSpPr>
          <cdr:cNvPr id="14" name="Přímá spojnice 13">
            <a:extLst xmlns:a="http://schemas.openxmlformats.org/drawingml/2006/main">
              <a:ext uri="{FF2B5EF4-FFF2-40B4-BE49-F238E27FC236}">
                <a16:creationId xmlns:a16="http://schemas.microsoft.com/office/drawing/2014/main" id="{03C11D26-28C5-4855-A6A2-74F556A3F282}"/>
              </a:ext>
            </a:extLst>
          </cdr:cNvPr>
          <cdr:cNvCxnSpPr/>
        </cdr:nvCxnSpPr>
        <cdr:spPr>
          <a:xfrm xmlns:a="http://schemas.openxmlformats.org/drawingml/2006/main" flipH="1" flipV="1">
            <a:off x="1675336" y="568599"/>
            <a:ext cx="986264" cy="525434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/>
            </a:solidFill>
            <a:prstDash val="dash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20" name="Oblouk 19">
            <a:extLst xmlns:a="http://schemas.openxmlformats.org/drawingml/2006/main">
              <a:ext uri="{FF2B5EF4-FFF2-40B4-BE49-F238E27FC236}">
                <a16:creationId xmlns:a16="http://schemas.microsoft.com/office/drawing/2014/main" id="{78A2EBFF-A372-4D82-925C-B146350B8220}"/>
              </a:ext>
            </a:extLst>
          </cdr:cNvPr>
          <cdr:cNvSpPr/>
        </cdr:nvSpPr>
        <cdr:spPr>
          <a:xfrm xmlns:a="http://schemas.openxmlformats.org/drawingml/2006/main" rot="3785230">
            <a:off x="1893337" y="506631"/>
            <a:ext cx="295517" cy="269265"/>
          </a:xfrm>
          <a:prstGeom xmlns:a="http://schemas.openxmlformats.org/drawingml/2006/main" prst="arc">
            <a:avLst>
              <a:gd name="adj1" fmla="val 16074054"/>
              <a:gd name="adj2" fmla="val 627443"/>
            </a:avLst>
          </a:prstGeom>
          <a:ln xmlns:a="http://schemas.openxmlformats.org/drawingml/2006/main">
            <a:solidFill>
              <a:schemeClr val="tx1">
                <a:lumMod val="50000"/>
                <a:lumOff val="50000"/>
              </a:schemeClr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cs-CZ"/>
          </a:p>
        </cdr:txBody>
      </cdr:sp>
      <cdr:sp macro="" textlink="">
        <cdr:nvSpPr>
          <cdr:cNvPr id="21" name="TextovéPole 1">
            <a:extLst xmlns:a="http://schemas.openxmlformats.org/drawingml/2006/main">
              <a:ext uri="{FF2B5EF4-FFF2-40B4-BE49-F238E27FC236}">
                <a16:creationId xmlns:a16="http://schemas.microsoft.com/office/drawing/2014/main" id="{B19772AB-9F3F-44FA-A12F-03383076F98E}"/>
              </a:ext>
            </a:extLst>
          </cdr:cNvPr>
          <cdr:cNvSpPr txBox="1"/>
        </cdr:nvSpPr>
        <cdr:spPr>
          <a:xfrm xmlns:a="http://schemas.openxmlformats.org/drawingml/2006/main">
            <a:off x="2016916" y="580135"/>
            <a:ext cx="118347" cy="148986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el-GR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cs-CZ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</cdr:grp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0.13744</cdr:x>
      <cdr:y>0.10222</cdr:y>
    </cdr:from>
    <cdr:to>
      <cdr:x>0.92284</cdr:x>
      <cdr:y>0.87144</cdr:y>
    </cdr:to>
    <cdr:grpSp>
      <cdr:nvGrpSpPr>
        <cdr:cNvPr id="2" name="Skupina 1">
          <a:extLst xmlns:a="http://schemas.openxmlformats.org/drawingml/2006/main">
            <a:ext uri="{FF2B5EF4-FFF2-40B4-BE49-F238E27FC236}">
              <a16:creationId xmlns:a16="http://schemas.microsoft.com/office/drawing/2014/main" id="{28E8570D-003B-4986-8BD9-F1505D6A9F03}"/>
            </a:ext>
          </a:extLst>
        </cdr:cNvPr>
        <cdr:cNvGrpSpPr/>
      </cdr:nvGrpSpPr>
      <cdr:grpSpPr>
        <a:xfrm xmlns:a="http://schemas.openxmlformats.org/drawingml/2006/main">
          <a:off x="397859" y="238891"/>
          <a:ext cx="2273563" cy="1797690"/>
          <a:chOff x="399745" y="335937"/>
          <a:chExt cx="2263758" cy="1797690"/>
        </a:xfrm>
      </cdr:grpSpPr>
      <cdr:cxnSp macro="">
        <cdr:nvCxnSpPr>
          <cdr:cNvPr id="3" name="Přímá spojnice 2">
            <a:extLst xmlns:a="http://schemas.openxmlformats.org/drawingml/2006/main">
              <a:ext uri="{FF2B5EF4-FFF2-40B4-BE49-F238E27FC236}">
                <a16:creationId xmlns:a16="http://schemas.microsoft.com/office/drawing/2014/main" id="{C4773774-2120-4332-8845-87A33A3BB46B}"/>
              </a:ext>
            </a:extLst>
          </cdr:cNvPr>
          <cdr:cNvCxnSpPr/>
        </cdr:nvCxnSpPr>
        <cdr:spPr>
          <a:xfrm xmlns:a="http://schemas.openxmlformats.org/drawingml/2006/main" flipV="1">
            <a:off x="526682" y="567197"/>
            <a:ext cx="364813" cy="1394131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tx1">
                <a:lumMod val="50000"/>
                <a:lumOff val="50000"/>
              </a:schemeClr>
            </a:solidFill>
            <a:prstDash val="dash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6" name="Oblouk 5">
            <a:extLst xmlns:a="http://schemas.openxmlformats.org/drawingml/2006/main">
              <a:ext uri="{FF2B5EF4-FFF2-40B4-BE49-F238E27FC236}">
                <a16:creationId xmlns:a16="http://schemas.microsoft.com/office/drawing/2014/main" id="{10407CDB-06BD-46DA-9E50-BF77D0286B26}"/>
              </a:ext>
            </a:extLst>
          </cdr:cNvPr>
          <cdr:cNvSpPr/>
        </cdr:nvSpPr>
        <cdr:spPr>
          <a:xfrm xmlns:a="http://schemas.openxmlformats.org/drawingml/2006/main">
            <a:off x="399745" y="1692889"/>
            <a:ext cx="396938" cy="440738"/>
          </a:xfrm>
          <a:prstGeom xmlns:a="http://schemas.openxmlformats.org/drawingml/2006/main" prst="arc">
            <a:avLst>
              <a:gd name="adj1" fmla="val 16200000"/>
              <a:gd name="adj2" fmla="val 812013"/>
            </a:avLst>
          </a:prstGeom>
          <a:ln xmlns:a="http://schemas.openxmlformats.org/drawingml/2006/main">
            <a:solidFill>
              <a:schemeClr val="tx1">
                <a:lumMod val="50000"/>
                <a:lumOff val="50000"/>
              </a:schemeClr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  <cdr:txBody>
          <a:bodyPr xmlns:a="http://schemas.openxmlformats.org/drawingml/2006/main" vertOverflow="clip"/>
          <a:lstStyle xmlns:a="http://schemas.openxmlformats.org/drawingml/2006/main"/>
          <a:p xmlns:a="http://schemas.openxmlformats.org/drawingml/2006/main">
            <a:endParaRPr lang="cs-CZ"/>
          </a:p>
        </cdr:txBody>
      </cdr:sp>
      <cdr:sp macro="" textlink="">
        <cdr:nvSpPr>
          <cdr:cNvPr id="7" name="TextovéPole 6">
            <a:extLst xmlns:a="http://schemas.openxmlformats.org/drawingml/2006/main">
              <a:ext uri="{FF2B5EF4-FFF2-40B4-BE49-F238E27FC236}">
                <a16:creationId xmlns:a16="http://schemas.microsoft.com/office/drawing/2014/main" id="{7E00F4A5-D304-4CEB-B06B-A43A033855DB}"/>
              </a:ext>
            </a:extLst>
          </cdr:cNvPr>
          <cdr:cNvSpPr txBox="1"/>
        </cdr:nvSpPr>
        <cdr:spPr>
          <a:xfrm xmlns:a="http://schemas.openxmlformats.org/drawingml/2006/main">
            <a:off x="631078" y="1783142"/>
            <a:ext cx="118347" cy="148986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square" rtlCol="0" anchor="ctr"/>
          <a:lstStyle xmlns:a="http://schemas.openxmlformats.org/drawingml/2006/main"/>
          <a:p xmlns:a="http://schemas.openxmlformats.org/drawingml/2006/main">
            <a:pPr algn="ctr"/>
            <a:r>
              <a:rPr lang="el-GR" sz="10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cs-CZ" sz="1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  <cdr:cxnSp macro="">
        <cdr:nvCxnSpPr>
          <cdr:cNvPr id="8" name="Přímá spojnice 7">
            <a:extLst xmlns:a="http://schemas.openxmlformats.org/drawingml/2006/main">
              <a:ext uri="{FF2B5EF4-FFF2-40B4-BE49-F238E27FC236}">
                <a16:creationId xmlns:a16="http://schemas.microsoft.com/office/drawing/2014/main" id="{438AAAEA-9A3D-48CA-A379-ED8BEE08B529}"/>
              </a:ext>
            </a:extLst>
          </cdr:cNvPr>
          <cdr:cNvCxnSpPr/>
        </cdr:nvCxnSpPr>
        <cdr:spPr>
          <a:xfrm xmlns:a="http://schemas.openxmlformats.org/drawingml/2006/main">
            <a:off x="522330" y="569090"/>
            <a:ext cx="2141173" cy="0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tx1">
                <a:lumMod val="50000"/>
                <a:lumOff val="50000"/>
              </a:schemeClr>
            </a:solidFill>
            <a:prstDash val="dash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13" name="TextovéPole 1">
            <a:extLst xmlns:a="http://schemas.openxmlformats.org/drawingml/2006/main">
              <a:ext uri="{FF2B5EF4-FFF2-40B4-BE49-F238E27FC236}">
                <a16:creationId xmlns:a16="http://schemas.microsoft.com/office/drawing/2014/main" id="{0B45D1F6-2994-42D9-82C6-69783F880E76}"/>
              </a:ext>
            </a:extLst>
          </cdr:cNvPr>
          <cdr:cNvSpPr txBox="1"/>
        </cdr:nvSpPr>
        <cdr:spPr>
          <a:xfrm xmlns:a="http://schemas.openxmlformats.org/drawingml/2006/main">
            <a:off x="1069936" y="335937"/>
            <a:ext cx="729106" cy="203227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en-US" sz="10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ETR</a:t>
            </a:r>
            <a:r>
              <a:rPr lang="en-US" sz="1000" baseline="-250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endParaRPr lang="cs-CZ" sz="1000" baseline="-25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  <cdr:cxnSp macro="">
        <cdr:nvCxnSpPr>
          <cdr:cNvPr id="14" name="Přímá spojnice 13">
            <a:extLst xmlns:a="http://schemas.openxmlformats.org/drawingml/2006/main">
              <a:ext uri="{FF2B5EF4-FFF2-40B4-BE49-F238E27FC236}">
                <a16:creationId xmlns:a16="http://schemas.microsoft.com/office/drawing/2014/main" id="{03C11D26-28C5-4855-A6A2-74F556A3F282}"/>
              </a:ext>
            </a:extLst>
          </cdr:cNvPr>
          <cdr:cNvCxnSpPr/>
        </cdr:nvCxnSpPr>
        <cdr:spPr>
          <a:xfrm xmlns:a="http://schemas.openxmlformats.org/drawingml/2006/main" flipH="1" flipV="1">
            <a:off x="1675336" y="568599"/>
            <a:ext cx="986264" cy="525434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tx1">
                <a:lumMod val="50000"/>
                <a:lumOff val="50000"/>
              </a:schemeClr>
            </a:solidFill>
            <a:prstDash val="dash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20" name="Oblouk 19">
            <a:extLst xmlns:a="http://schemas.openxmlformats.org/drawingml/2006/main">
              <a:ext uri="{FF2B5EF4-FFF2-40B4-BE49-F238E27FC236}">
                <a16:creationId xmlns:a16="http://schemas.microsoft.com/office/drawing/2014/main" id="{78A2EBFF-A372-4D82-925C-B146350B8220}"/>
              </a:ext>
            </a:extLst>
          </cdr:cNvPr>
          <cdr:cNvSpPr/>
        </cdr:nvSpPr>
        <cdr:spPr>
          <a:xfrm xmlns:a="http://schemas.openxmlformats.org/drawingml/2006/main" rot="3785230">
            <a:off x="1893337" y="506631"/>
            <a:ext cx="295517" cy="269265"/>
          </a:xfrm>
          <a:prstGeom xmlns:a="http://schemas.openxmlformats.org/drawingml/2006/main" prst="arc">
            <a:avLst>
              <a:gd name="adj1" fmla="val 16074054"/>
              <a:gd name="adj2" fmla="val 627443"/>
            </a:avLst>
          </a:prstGeom>
          <a:ln xmlns:a="http://schemas.openxmlformats.org/drawingml/2006/main">
            <a:solidFill>
              <a:schemeClr val="tx1">
                <a:lumMod val="50000"/>
                <a:lumOff val="50000"/>
              </a:schemeClr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cs-CZ"/>
          </a:p>
        </cdr:txBody>
      </cdr:sp>
      <cdr:sp macro="" textlink="">
        <cdr:nvSpPr>
          <cdr:cNvPr id="21" name="TextovéPole 1">
            <a:extLst xmlns:a="http://schemas.openxmlformats.org/drawingml/2006/main">
              <a:ext uri="{FF2B5EF4-FFF2-40B4-BE49-F238E27FC236}">
                <a16:creationId xmlns:a16="http://schemas.microsoft.com/office/drawing/2014/main" id="{B19772AB-9F3F-44FA-A12F-03383076F98E}"/>
              </a:ext>
            </a:extLst>
          </cdr:cNvPr>
          <cdr:cNvSpPr txBox="1"/>
        </cdr:nvSpPr>
        <cdr:spPr>
          <a:xfrm xmlns:a="http://schemas.openxmlformats.org/drawingml/2006/main">
            <a:off x="2016916" y="580135"/>
            <a:ext cx="118347" cy="148986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el-GR" sz="10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cs-CZ" sz="1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</cdr:grp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0F3D87-BC9D-4AC1-BBA9-7152F3D2A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45C98D5-54B7-4A16-A4DD-B181317D5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25EE196-5C20-42FF-AF39-E5F715FC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08.07.2025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6C9BEB0-3634-4CA2-9029-E0F347F8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7532BA8-110D-4578-BFAC-62D50D55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817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AC7206-6767-4EEC-B5B1-335F2462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718A874-C5A1-47DD-91E3-A2B1F6FB5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CBFCD38-809A-44E3-970B-4557BC3D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08.07.2025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440EAD8-54F6-4228-B091-2C46E6E8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AA00427-DC23-4584-B93B-B3299D47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595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373B98F0-8FFC-4A13-A841-C13AB98F1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B3B55D1-023A-4EC7-942F-2173873E9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ACED101-DD8C-4840-AEE9-EA4A39F8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08.07.2025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06D7740-4017-493A-8270-4AD577EF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CD217B8-6638-4B12-80A3-94184057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460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2BC437-D076-4668-B6B7-522AE0475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6BB603C-E05F-4697-AE38-A59ACE700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4A89601-F0D0-434D-9F5C-F56D2D9A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08.07.2025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D3D1ED3-594E-4AE6-A582-133F6DFF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98CE2AC-DB91-4326-8C87-34F13D0B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008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271F23-FD33-4457-BCEB-BBDEFCD5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BA193C26-47DF-44D3-9818-239B711F4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C1B4AC8-B05D-46C9-886E-9F317AC9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08.07.2025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7FDF1CD-441A-489F-9045-9D013283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A2C0257-ADBD-49AD-83FD-D4323CAF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336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2462F1-5BF8-4DB5-B38D-A83A1EC3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7ED260F-312D-458E-ADE9-6EFC48FEC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0E27DC33-8299-4940-997C-89C830276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442A34A-B8FF-4CC0-ACCA-73AF9DA31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08.07.2025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41CDF5F-7DB5-4653-9E22-3CC602F4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418E46B-FB57-46CD-AB74-01A1E705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422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E3DCE6-AA73-465F-B3A9-81B2322C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5B0395DB-6768-41DB-BFE3-96E25A320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4309B5A0-2190-414A-BE6B-504B0C224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3519EFF4-DFB5-453A-BE3C-47921B7BC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035D5377-7256-41F3-A288-B80BBEAD3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BDBF9EAA-A57F-406C-A07D-C14692F6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08.07.2025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D1D027F-2B04-449D-9FA7-D3F26C9A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E8874A3-FF88-4D07-BD01-00C72E41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021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D09105-BE3F-445C-86FC-78A2ABB1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613EB825-AA32-4CF0-83F8-9741327B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08.07.2025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946BC70-96C2-4A93-B09E-8F1BA108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A16C51D-6AD5-4C6C-9482-52E1B666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761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2CBCF81-7F82-4BAF-9A71-9956B0B0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08.07.2025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9F7CCAF0-F719-44F4-8D40-F3665274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B8EB2D7-0F10-40DA-8B4C-2F9C2AFF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858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62CFC3-A39C-4B99-8C76-19D3B8620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97C8A73-3341-4EA3-91E2-AFA082EC5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21F1F643-5E5D-4339-A2C2-113BAE8AC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BBB2D41-C59D-41CD-8589-96C56F52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08.07.2025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4909A68-CDC6-4CBF-883F-45A8C1A0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FF29CC9-4410-4A79-857E-53E54A06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980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BBD4ED-8AC5-46A8-8D3F-9F8578B3C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26F2E52D-2E0C-4C59-B2FD-DF3666FBD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D9CB891A-D67C-4494-90DB-DE0144B17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CAA2016-2639-4F8F-8181-25BCE5F3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08.07.2025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1F3116A-8FF6-4DD3-AA5F-04BC68C8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E8D6941-03C3-434A-80BC-CAC53736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848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A05DF868-D739-4272-BABF-2DF5B262E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EBC067E5-1F0D-4D4E-8D86-D10853C67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14F749D-0FF0-4173-9B18-DA5FC1CBA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A0076-6FA1-4F5A-8EAE-52E21E75B441}" type="datetimeFigureOut">
              <a:rPr lang="cs-CZ" smtClean="0"/>
              <a:t>08.07.2025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EAEC63D-951A-442B-AF4B-2E605943C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426A77A-9E8E-4B95-BE48-44C208414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77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5785D728-8249-4E69-A8E7-999F71E0D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700" y="2013287"/>
            <a:ext cx="1474211" cy="15935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C0A1B8C5-0030-4030-9707-15F84AF51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70" y="2013287"/>
            <a:ext cx="1593511" cy="15935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C6883C61-12F7-4134-BF0D-E6E12B772C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6" t="2631" r="30135" b="36533"/>
          <a:stretch/>
        </p:blipFill>
        <p:spPr>
          <a:xfrm>
            <a:off x="5107717" y="2013286"/>
            <a:ext cx="1676451" cy="15935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42583F64-8073-4B5B-81ED-CAB2A89C32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98"/>
          <a:stretch/>
        </p:blipFill>
        <p:spPr>
          <a:xfrm>
            <a:off x="7614974" y="2013286"/>
            <a:ext cx="1676451" cy="15935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016DE234-0F11-43A5-B483-F375215FCF92}"/>
              </a:ext>
            </a:extLst>
          </p:cNvPr>
          <p:cNvCxnSpPr>
            <a:cxnSpLocks/>
          </p:cNvCxnSpPr>
          <p:nvPr/>
        </p:nvCxnSpPr>
        <p:spPr>
          <a:xfrm>
            <a:off x="4546243" y="2810019"/>
            <a:ext cx="317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AE96A498-F151-4B26-B877-B866C521F458}"/>
              </a:ext>
            </a:extLst>
          </p:cNvPr>
          <p:cNvCxnSpPr>
            <a:cxnSpLocks/>
          </p:cNvCxnSpPr>
          <p:nvPr/>
        </p:nvCxnSpPr>
        <p:spPr>
          <a:xfrm>
            <a:off x="2232825" y="2810019"/>
            <a:ext cx="317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63B4E104-F86B-4DDC-88C5-24D75C2A379B}"/>
              </a:ext>
            </a:extLst>
          </p:cNvPr>
          <p:cNvCxnSpPr>
            <a:cxnSpLocks/>
          </p:cNvCxnSpPr>
          <p:nvPr/>
        </p:nvCxnSpPr>
        <p:spPr>
          <a:xfrm>
            <a:off x="7011179" y="2810019"/>
            <a:ext cx="317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D32CDFFE-2F8D-4207-9D4C-81FBDDAC4CD0}"/>
              </a:ext>
            </a:extLst>
          </p:cNvPr>
          <p:cNvSpPr txBox="1"/>
          <p:nvPr/>
        </p:nvSpPr>
        <p:spPr>
          <a:xfrm>
            <a:off x="161926" y="3736400"/>
            <a:ext cx="2143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/>
              <a:t>Pipette the cell suspension sample to the counting chamber</a:t>
            </a:r>
            <a:endParaRPr lang="cs-CZ" sz="1400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6E959D8E-3C98-47BF-B53B-380D41D1928B}"/>
              </a:ext>
            </a:extLst>
          </p:cNvPr>
          <p:cNvSpPr txBox="1"/>
          <p:nvPr/>
        </p:nvSpPr>
        <p:spPr>
          <a:xfrm>
            <a:off x="2648012" y="3737542"/>
            <a:ext cx="1878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Perform fluorescence microscopy imaging</a:t>
            </a:r>
            <a:endParaRPr lang="cs-CZ" sz="140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244F1DAA-4760-4092-AED4-74F2A1F1D57F}"/>
              </a:ext>
            </a:extLst>
          </p:cNvPr>
          <p:cNvSpPr txBox="1"/>
          <p:nvPr/>
        </p:nvSpPr>
        <p:spPr>
          <a:xfrm>
            <a:off x="4971651" y="3736378"/>
            <a:ext cx="2489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Analyze the images by this tool (see the instruction below)</a:t>
            </a:r>
            <a:endParaRPr lang="cs-CZ" sz="140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36A651E6-EADF-49A7-B4B6-13CF2E361967}"/>
              </a:ext>
            </a:extLst>
          </p:cNvPr>
          <p:cNvSpPr/>
          <p:nvPr/>
        </p:nvSpPr>
        <p:spPr>
          <a:xfrm>
            <a:off x="7460824" y="3736378"/>
            <a:ext cx="23536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/>
              <a:t>Review</a:t>
            </a:r>
            <a:r>
              <a:rPr lang="en-US" sz="1400"/>
              <a:t> the results and verify if all cells were identified</a:t>
            </a:r>
            <a:r>
              <a:rPr lang="cs-CZ" sz="1400"/>
              <a:t> properly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D660B401-867F-4292-BD0A-F689178DAA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963" t="2981" r="14837" b="2981"/>
          <a:stretch/>
        </p:blipFill>
        <p:spPr>
          <a:xfrm>
            <a:off x="10132706" y="2013286"/>
            <a:ext cx="1686624" cy="15935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99DE43A8-14BD-4F9F-A994-F00D23937558}"/>
              </a:ext>
            </a:extLst>
          </p:cNvPr>
          <p:cNvCxnSpPr>
            <a:cxnSpLocks/>
          </p:cNvCxnSpPr>
          <p:nvPr/>
        </p:nvCxnSpPr>
        <p:spPr>
          <a:xfrm>
            <a:off x="9552534" y="2810041"/>
            <a:ext cx="317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délník 22">
            <a:extLst>
              <a:ext uri="{FF2B5EF4-FFF2-40B4-BE49-F238E27FC236}">
                <a16:creationId xmlns:a16="http://schemas.microsoft.com/office/drawing/2014/main" id="{D64D97E8-5E97-4B2E-9A1B-10E267F6DAEA}"/>
              </a:ext>
            </a:extLst>
          </p:cNvPr>
          <p:cNvSpPr/>
          <p:nvPr/>
        </p:nvSpPr>
        <p:spPr>
          <a:xfrm>
            <a:off x="10027333" y="3736400"/>
            <a:ext cx="20027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In case some cells were missed, perform manual correction</a:t>
            </a:r>
            <a:endParaRPr lang="cs-CZ" sz="1400"/>
          </a:p>
        </p:txBody>
      </p:sp>
      <p:sp>
        <p:nvSpPr>
          <p:cNvPr id="3" name="Ovál 2">
            <a:extLst>
              <a:ext uri="{FF2B5EF4-FFF2-40B4-BE49-F238E27FC236}">
                <a16:creationId xmlns:a16="http://schemas.microsoft.com/office/drawing/2014/main" id="{1ED1E360-E8AA-472A-A9DE-0ED18B8F78E6}"/>
              </a:ext>
            </a:extLst>
          </p:cNvPr>
          <p:cNvSpPr/>
          <p:nvPr/>
        </p:nvSpPr>
        <p:spPr>
          <a:xfrm>
            <a:off x="11322850" y="2295525"/>
            <a:ext cx="97679" cy="9767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Ovál 23">
            <a:extLst>
              <a:ext uri="{FF2B5EF4-FFF2-40B4-BE49-F238E27FC236}">
                <a16:creationId xmlns:a16="http://schemas.microsoft.com/office/drawing/2014/main" id="{27DA90A4-A40F-45D5-8CFA-17C996C07FF0}"/>
              </a:ext>
            </a:extLst>
          </p:cNvPr>
          <p:cNvSpPr/>
          <p:nvPr/>
        </p:nvSpPr>
        <p:spPr>
          <a:xfrm>
            <a:off x="11274010" y="3065145"/>
            <a:ext cx="97679" cy="9767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6019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cký objekt 16">
            <a:extLst>
              <a:ext uri="{FF2B5EF4-FFF2-40B4-BE49-F238E27FC236}">
                <a16:creationId xmlns:a16="http://schemas.microsoft.com/office/drawing/2014/main" id="{CC8055E2-0DA0-4FF6-A4EA-3BB5F7CA1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1127961"/>
            <a:ext cx="6858001" cy="46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69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CC1B3E29-3474-4C5A-A449-D70F5B2E4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460" y="622080"/>
            <a:ext cx="6835541" cy="5632345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C41666B4-74EC-43EE-BBC3-837C99E93F0E}"/>
              </a:ext>
            </a:extLst>
          </p:cNvPr>
          <p:cNvSpPr/>
          <p:nvPr/>
        </p:nvSpPr>
        <p:spPr>
          <a:xfrm>
            <a:off x="3582840" y="2583360"/>
            <a:ext cx="1140480" cy="164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4416" tIns="62208" rIns="124416" bIns="62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2449"/>
          </a:p>
        </p:txBody>
      </p:sp>
    </p:spTree>
    <p:extLst>
      <p:ext uri="{BB962C8B-B14F-4D97-AF65-F5344CB8AC3E}">
        <p14:creationId xmlns:p14="http://schemas.microsoft.com/office/powerpoint/2010/main" val="353745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kupina 9">
            <a:extLst>
              <a:ext uri="{FF2B5EF4-FFF2-40B4-BE49-F238E27FC236}">
                <a16:creationId xmlns:a16="http://schemas.microsoft.com/office/drawing/2014/main" id="{F5A2A312-C0D5-479E-9CBF-774F0CADD4EF}"/>
              </a:ext>
            </a:extLst>
          </p:cNvPr>
          <p:cNvGrpSpPr/>
          <p:nvPr/>
        </p:nvGrpSpPr>
        <p:grpSpPr>
          <a:xfrm>
            <a:off x="161926" y="2013261"/>
            <a:ext cx="11868149" cy="2677224"/>
            <a:chOff x="161926" y="2013261"/>
            <a:chExt cx="11868149" cy="2677224"/>
          </a:xfrm>
        </p:grpSpPr>
        <p:grpSp>
          <p:nvGrpSpPr>
            <p:cNvPr id="9" name="Skupina 8">
              <a:extLst>
                <a:ext uri="{FF2B5EF4-FFF2-40B4-BE49-F238E27FC236}">
                  <a16:creationId xmlns:a16="http://schemas.microsoft.com/office/drawing/2014/main" id="{409B0641-C8FA-426C-A20C-44D634B14C58}"/>
                </a:ext>
              </a:extLst>
            </p:cNvPr>
            <p:cNvGrpSpPr/>
            <p:nvPr/>
          </p:nvGrpSpPr>
          <p:grpSpPr>
            <a:xfrm>
              <a:off x="161926" y="2013261"/>
              <a:ext cx="11868149" cy="2677224"/>
              <a:chOff x="161926" y="2013261"/>
              <a:chExt cx="11868149" cy="2677224"/>
            </a:xfrm>
          </p:grpSpPr>
          <p:pic>
            <p:nvPicPr>
              <p:cNvPr id="4" name="Obrázek 3">
                <a:extLst>
                  <a:ext uri="{FF2B5EF4-FFF2-40B4-BE49-F238E27FC236}">
                    <a16:creationId xmlns:a16="http://schemas.microsoft.com/office/drawing/2014/main" id="{5785D728-8249-4E69-A8E7-999F71E0D5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02700" y="2013287"/>
                <a:ext cx="1474211" cy="1593511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6" name="Obrázek 5">
                <a:extLst>
                  <a:ext uri="{FF2B5EF4-FFF2-40B4-BE49-F238E27FC236}">
                    <a16:creationId xmlns:a16="http://schemas.microsoft.com/office/drawing/2014/main" id="{C0A1B8C5-0030-4030-9707-15F84AF512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70" y="2013287"/>
                <a:ext cx="1593511" cy="1593511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cxnSp>
            <p:nvCxnSpPr>
              <p:cNvPr id="13" name="Přímá spojnice se šipkou 12">
                <a:extLst>
                  <a:ext uri="{FF2B5EF4-FFF2-40B4-BE49-F238E27FC236}">
                    <a16:creationId xmlns:a16="http://schemas.microsoft.com/office/drawing/2014/main" id="{016DE234-0F11-43A5-B483-F375215FCF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6243" y="2810019"/>
                <a:ext cx="3175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Přímá spojnice se šipkou 14">
                <a:extLst>
                  <a:ext uri="{FF2B5EF4-FFF2-40B4-BE49-F238E27FC236}">
                    <a16:creationId xmlns:a16="http://schemas.microsoft.com/office/drawing/2014/main" id="{AE96A498-F151-4B26-B877-B866C521F4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2825" y="2810019"/>
                <a:ext cx="3175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Přímá spojnice se šipkou 15">
                <a:extLst>
                  <a:ext uri="{FF2B5EF4-FFF2-40B4-BE49-F238E27FC236}">
                    <a16:creationId xmlns:a16="http://schemas.microsoft.com/office/drawing/2014/main" id="{63B4E104-F86B-4DDC-88C5-24D75C2A37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1179" y="2810019"/>
                <a:ext cx="3175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ovéPole 16">
                <a:extLst>
                  <a:ext uri="{FF2B5EF4-FFF2-40B4-BE49-F238E27FC236}">
                    <a16:creationId xmlns:a16="http://schemas.microsoft.com/office/drawing/2014/main" id="{D32CDFFE-2F8D-4207-9D4C-81FBDDAC4CD0}"/>
                  </a:ext>
                </a:extLst>
              </p:cNvPr>
              <p:cNvSpPr txBox="1"/>
              <p:nvPr/>
            </p:nvSpPr>
            <p:spPr>
              <a:xfrm>
                <a:off x="161926" y="3736400"/>
                <a:ext cx="214312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/>
                  <a:t>Pipette the cell suspension sample to the counting chamber</a:t>
                </a:r>
                <a:endParaRPr lang="cs-CZ" sz="1400"/>
              </a:p>
            </p:txBody>
          </p:sp>
          <p:sp>
            <p:nvSpPr>
              <p:cNvPr id="18" name="TextovéPole 17">
                <a:extLst>
                  <a:ext uri="{FF2B5EF4-FFF2-40B4-BE49-F238E27FC236}">
                    <a16:creationId xmlns:a16="http://schemas.microsoft.com/office/drawing/2014/main" id="{6E959D8E-3C98-47BF-B53B-380D41D1928B}"/>
                  </a:ext>
                </a:extLst>
              </p:cNvPr>
              <p:cNvSpPr txBox="1"/>
              <p:nvPr/>
            </p:nvSpPr>
            <p:spPr>
              <a:xfrm>
                <a:off x="2648012" y="3737542"/>
                <a:ext cx="1878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Perform fluorescence microscopy imaging</a:t>
                </a:r>
                <a:endParaRPr lang="cs-CZ" sz="1400"/>
              </a:p>
            </p:txBody>
          </p:sp>
          <p:sp>
            <p:nvSpPr>
              <p:cNvPr id="20" name="TextovéPole 19">
                <a:extLst>
                  <a:ext uri="{FF2B5EF4-FFF2-40B4-BE49-F238E27FC236}">
                    <a16:creationId xmlns:a16="http://schemas.microsoft.com/office/drawing/2014/main" id="{244F1DAA-4760-4092-AED4-74F2A1F1D57F}"/>
                  </a:ext>
                </a:extLst>
              </p:cNvPr>
              <p:cNvSpPr txBox="1"/>
              <p:nvPr/>
            </p:nvSpPr>
            <p:spPr>
              <a:xfrm>
                <a:off x="4971651" y="3736378"/>
                <a:ext cx="24891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Analyze the images by this tool (see the instruction below)</a:t>
                </a:r>
                <a:endParaRPr lang="cs-CZ" sz="1400"/>
              </a:p>
            </p:txBody>
          </p:sp>
          <p:sp>
            <p:nvSpPr>
              <p:cNvPr id="21" name="Obdélník 20">
                <a:extLst>
                  <a:ext uri="{FF2B5EF4-FFF2-40B4-BE49-F238E27FC236}">
                    <a16:creationId xmlns:a16="http://schemas.microsoft.com/office/drawing/2014/main" id="{36A651E6-EADF-49A7-B4B6-13CF2E361967}"/>
                  </a:ext>
                </a:extLst>
              </p:cNvPr>
              <p:cNvSpPr/>
              <p:nvPr/>
            </p:nvSpPr>
            <p:spPr>
              <a:xfrm>
                <a:off x="7460824" y="3736378"/>
                <a:ext cx="235367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cs-CZ" sz="1400"/>
                  <a:t>Review</a:t>
                </a:r>
                <a:r>
                  <a:rPr lang="en-US" sz="1400"/>
                  <a:t> the results and verify if all filaments were split properly and all individual cells were identified</a:t>
                </a:r>
                <a:endParaRPr lang="cs-CZ" sz="1400"/>
              </a:p>
            </p:txBody>
          </p:sp>
          <p:cxnSp>
            <p:nvCxnSpPr>
              <p:cNvPr id="19" name="Přímá spojnice se šipkou 18">
                <a:extLst>
                  <a:ext uri="{FF2B5EF4-FFF2-40B4-BE49-F238E27FC236}">
                    <a16:creationId xmlns:a16="http://schemas.microsoft.com/office/drawing/2014/main" id="{99DE43A8-14BD-4F9F-A994-F00D23937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2534" y="2810041"/>
                <a:ext cx="3175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bdélník 22">
                <a:extLst>
                  <a:ext uri="{FF2B5EF4-FFF2-40B4-BE49-F238E27FC236}">
                    <a16:creationId xmlns:a16="http://schemas.microsoft.com/office/drawing/2014/main" id="{D64D97E8-5E97-4B2E-9A1B-10E267F6DAEA}"/>
                  </a:ext>
                </a:extLst>
              </p:cNvPr>
              <p:cNvSpPr/>
              <p:nvPr/>
            </p:nvSpPr>
            <p:spPr>
              <a:xfrm>
                <a:off x="10027333" y="3736400"/>
                <a:ext cx="2002742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/>
                  <a:t>In case some cells were missed, perform manual correction</a:t>
                </a:r>
                <a:endParaRPr lang="cs-CZ" sz="1400"/>
              </a:p>
            </p:txBody>
          </p:sp>
          <p:pic>
            <p:nvPicPr>
              <p:cNvPr id="5" name="Obrázek 4">
                <a:extLst>
                  <a:ext uri="{FF2B5EF4-FFF2-40B4-BE49-F238E27FC236}">
                    <a16:creationId xmlns:a16="http://schemas.microsoft.com/office/drawing/2014/main" id="{B84FAA0C-9155-481F-8CF3-B6F00A472F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r="26727" b="5"/>
              <a:stretch/>
            </p:blipFill>
            <p:spPr>
              <a:xfrm>
                <a:off x="7643887" y="2013261"/>
                <a:ext cx="1580470" cy="1593511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8" name="Obrázek 7">
                <a:extLst>
                  <a:ext uri="{FF2B5EF4-FFF2-40B4-BE49-F238E27FC236}">
                    <a16:creationId xmlns:a16="http://schemas.microsoft.com/office/drawing/2014/main" id="{5D03ECD8-9122-4402-999A-092BC695EA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6123" b="4"/>
              <a:stretch/>
            </p:blipFill>
            <p:spPr>
              <a:xfrm>
                <a:off x="5163643" y="2013261"/>
                <a:ext cx="1593511" cy="1593507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22" name="Obrázek 21">
                <a:extLst>
                  <a:ext uri="{FF2B5EF4-FFF2-40B4-BE49-F238E27FC236}">
                    <a16:creationId xmlns:a16="http://schemas.microsoft.com/office/drawing/2014/main" id="{CD11F5BE-D2C9-4F7F-9E91-1A392C6300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r="26727" b="5"/>
              <a:stretch/>
            </p:blipFill>
            <p:spPr>
              <a:xfrm>
                <a:off x="10111090" y="2013261"/>
                <a:ext cx="1580470" cy="1593511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sp>
            <p:nvSpPr>
              <p:cNvPr id="24" name="Ovál 23">
                <a:extLst>
                  <a:ext uri="{FF2B5EF4-FFF2-40B4-BE49-F238E27FC236}">
                    <a16:creationId xmlns:a16="http://schemas.microsoft.com/office/drawing/2014/main" id="{27DA90A4-A40F-45D5-8CFA-17C996C07FF0}"/>
                  </a:ext>
                </a:extLst>
              </p:cNvPr>
              <p:cNvSpPr/>
              <p:nvPr/>
            </p:nvSpPr>
            <p:spPr>
              <a:xfrm>
                <a:off x="10662461" y="2485497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5" name="Ovál 24">
                <a:extLst>
                  <a:ext uri="{FF2B5EF4-FFF2-40B4-BE49-F238E27FC236}">
                    <a16:creationId xmlns:a16="http://schemas.microsoft.com/office/drawing/2014/main" id="{F011326B-9E9E-43DE-A59A-578174140ABC}"/>
                  </a:ext>
                </a:extLst>
              </p:cNvPr>
              <p:cNvSpPr/>
              <p:nvPr/>
            </p:nvSpPr>
            <p:spPr>
              <a:xfrm>
                <a:off x="10583351" y="2633135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6" name="Ovál 25">
                <a:extLst>
                  <a:ext uri="{FF2B5EF4-FFF2-40B4-BE49-F238E27FC236}">
                    <a16:creationId xmlns:a16="http://schemas.microsoft.com/office/drawing/2014/main" id="{F3D2E97F-CED3-4A18-907E-88E26DA2D41D}"/>
                  </a:ext>
                </a:extLst>
              </p:cNvPr>
              <p:cNvSpPr/>
              <p:nvPr/>
            </p:nvSpPr>
            <p:spPr>
              <a:xfrm>
                <a:off x="10171395" y="2152123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7" name="Ovál 26">
                <a:extLst>
                  <a:ext uri="{FF2B5EF4-FFF2-40B4-BE49-F238E27FC236}">
                    <a16:creationId xmlns:a16="http://schemas.microsoft.com/office/drawing/2014/main" id="{A29A2827-A31A-44BD-A57B-06CADC4EDC2C}"/>
                  </a:ext>
                </a:extLst>
              </p:cNvPr>
              <p:cNvSpPr/>
              <p:nvPr/>
            </p:nvSpPr>
            <p:spPr>
              <a:xfrm>
                <a:off x="10131840" y="2712245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8" name="Ovál 27">
                <a:extLst>
                  <a:ext uri="{FF2B5EF4-FFF2-40B4-BE49-F238E27FC236}">
                    <a16:creationId xmlns:a16="http://schemas.microsoft.com/office/drawing/2014/main" id="{77DECB79-9A2B-4F99-BAE5-37D40A9BEF3F}"/>
                  </a:ext>
                </a:extLst>
              </p:cNvPr>
              <p:cNvSpPr/>
              <p:nvPr/>
            </p:nvSpPr>
            <p:spPr>
              <a:xfrm>
                <a:off x="10111090" y="3193257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9" name="Ovál 28">
                <a:extLst>
                  <a:ext uri="{FF2B5EF4-FFF2-40B4-BE49-F238E27FC236}">
                    <a16:creationId xmlns:a16="http://schemas.microsoft.com/office/drawing/2014/main" id="{39F0407F-7546-48E1-A608-B330FF1E073A}"/>
                  </a:ext>
                </a:extLst>
              </p:cNvPr>
              <p:cNvSpPr/>
              <p:nvPr/>
            </p:nvSpPr>
            <p:spPr>
              <a:xfrm>
                <a:off x="10741571" y="2751800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0" name="Ovál 29">
                <a:extLst>
                  <a:ext uri="{FF2B5EF4-FFF2-40B4-BE49-F238E27FC236}">
                    <a16:creationId xmlns:a16="http://schemas.microsoft.com/office/drawing/2014/main" id="{8A6F1124-F5A6-4F9D-AAB4-D1B0B33CBA5E}"/>
                  </a:ext>
                </a:extLst>
              </p:cNvPr>
              <p:cNvSpPr/>
              <p:nvPr/>
            </p:nvSpPr>
            <p:spPr>
              <a:xfrm>
                <a:off x="10967790" y="2633135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1" name="Ovál 30">
                <a:extLst>
                  <a:ext uri="{FF2B5EF4-FFF2-40B4-BE49-F238E27FC236}">
                    <a16:creationId xmlns:a16="http://schemas.microsoft.com/office/drawing/2014/main" id="{6F67899C-25CA-4EC4-B166-DDA4BD92D1B9}"/>
                  </a:ext>
                </a:extLst>
              </p:cNvPr>
              <p:cNvSpPr/>
              <p:nvPr/>
            </p:nvSpPr>
            <p:spPr>
              <a:xfrm>
                <a:off x="10583351" y="2480206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2" name="Ovál 31">
                <a:extLst>
                  <a:ext uri="{FF2B5EF4-FFF2-40B4-BE49-F238E27FC236}">
                    <a16:creationId xmlns:a16="http://schemas.microsoft.com/office/drawing/2014/main" id="{7205155C-EAE4-4C37-A25D-0F9220D3A156}"/>
                  </a:ext>
                </a:extLst>
              </p:cNvPr>
              <p:cNvSpPr/>
              <p:nvPr/>
            </p:nvSpPr>
            <p:spPr>
              <a:xfrm>
                <a:off x="10583351" y="2204533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3" name="Ovál 32">
                <a:extLst>
                  <a:ext uri="{FF2B5EF4-FFF2-40B4-BE49-F238E27FC236}">
                    <a16:creationId xmlns:a16="http://schemas.microsoft.com/office/drawing/2014/main" id="{05B74E2D-D844-4D66-8645-AC2420A91ED8}"/>
                  </a:ext>
                </a:extLst>
              </p:cNvPr>
              <p:cNvSpPr/>
              <p:nvPr/>
            </p:nvSpPr>
            <p:spPr>
              <a:xfrm>
                <a:off x="10337818" y="2204533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4" name="Ovál 33">
                <a:extLst>
                  <a:ext uri="{FF2B5EF4-FFF2-40B4-BE49-F238E27FC236}">
                    <a16:creationId xmlns:a16="http://schemas.microsoft.com/office/drawing/2014/main" id="{85966099-A807-4D41-A398-2E21EF03BBF4}"/>
                  </a:ext>
                </a:extLst>
              </p:cNvPr>
              <p:cNvSpPr/>
              <p:nvPr/>
            </p:nvSpPr>
            <p:spPr>
              <a:xfrm>
                <a:off x="11085530" y="2389588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5" name="Ovál 34">
                <a:extLst>
                  <a:ext uri="{FF2B5EF4-FFF2-40B4-BE49-F238E27FC236}">
                    <a16:creationId xmlns:a16="http://schemas.microsoft.com/office/drawing/2014/main" id="{1948A4E7-CAE2-4836-A613-01D53176F638}"/>
                  </a:ext>
                </a:extLst>
              </p:cNvPr>
              <p:cNvSpPr/>
              <p:nvPr/>
            </p:nvSpPr>
            <p:spPr>
              <a:xfrm>
                <a:off x="11561780" y="2934895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6" name="Ovál 35">
                <a:extLst>
                  <a:ext uri="{FF2B5EF4-FFF2-40B4-BE49-F238E27FC236}">
                    <a16:creationId xmlns:a16="http://schemas.microsoft.com/office/drawing/2014/main" id="{9D5B6B19-1272-4454-9E8A-32230DFA92D7}"/>
                  </a:ext>
                </a:extLst>
              </p:cNvPr>
              <p:cNvSpPr/>
              <p:nvPr/>
            </p:nvSpPr>
            <p:spPr>
              <a:xfrm>
                <a:off x="11612450" y="2617922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7" name="Ovál 36">
                <a:extLst>
                  <a:ext uri="{FF2B5EF4-FFF2-40B4-BE49-F238E27FC236}">
                    <a16:creationId xmlns:a16="http://schemas.microsoft.com/office/drawing/2014/main" id="{A3FD6BD2-3A4D-40B5-86EB-CD11DB4A69D9}"/>
                  </a:ext>
                </a:extLst>
              </p:cNvPr>
              <p:cNvSpPr/>
              <p:nvPr/>
            </p:nvSpPr>
            <p:spPr>
              <a:xfrm>
                <a:off x="10989149" y="2841873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</p:grpSp>
        <p:sp>
          <p:nvSpPr>
            <p:cNvPr id="38" name="Ovál 37">
              <a:extLst>
                <a:ext uri="{FF2B5EF4-FFF2-40B4-BE49-F238E27FC236}">
                  <a16:creationId xmlns:a16="http://schemas.microsoft.com/office/drawing/2014/main" id="{35A80AA5-D2AC-4439-A04A-17BE8766C52B}"/>
                </a:ext>
              </a:extLst>
            </p:cNvPr>
            <p:cNvSpPr/>
            <p:nvPr/>
          </p:nvSpPr>
          <p:spPr>
            <a:xfrm>
              <a:off x="11085530" y="2564347"/>
              <a:ext cx="79110" cy="7911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87576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>
            <a:extLst>
              <a:ext uri="{FF2B5EF4-FFF2-40B4-BE49-F238E27FC236}">
                <a16:creationId xmlns:a16="http://schemas.microsoft.com/office/drawing/2014/main" id="{17BBB68E-4A1F-471E-9024-3D4008681736}"/>
              </a:ext>
            </a:extLst>
          </p:cNvPr>
          <p:cNvGrpSpPr/>
          <p:nvPr/>
        </p:nvGrpSpPr>
        <p:grpSpPr>
          <a:xfrm>
            <a:off x="3858683" y="1769072"/>
            <a:ext cx="3238500" cy="2749550"/>
            <a:chOff x="4400550" y="1320800"/>
            <a:chExt cx="3238500" cy="2749550"/>
          </a:xfrm>
        </p:grpSpPr>
        <p:sp>
          <p:nvSpPr>
            <p:cNvPr id="6" name="Obdélník 5">
              <a:extLst>
                <a:ext uri="{FF2B5EF4-FFF2-40B4-BE49-F238E27FC236}">
                  <a16:creationId xmlns:a16="http://schemas.microsoft.com/office/drawing/2014/main" id="{609A8406-4E5E-45B3-B2AF-00BBC16A1491}"/>
                </a:ext>
              </a:extLst>
            </p:cNvPr>
            <p:cNvSpPr/>
            <p:nvPr/>
          </p:nvSpPr>
          <p:spPr>
            <a:xfrm>
              <a:off x="4400550" y="1320800"/>
              <a:ext cx="3238500" cy="274955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graphicFrame>
          <p:nvGraphicFramePr>
            <p:cNvPr id="7" name="Chart 49">
              <a:extLst>
                <a:ext uri="{FF2B5EF4-FFF2-40B4-BE49-F238E27FC236}">
                  <a16:creationId xmlns:a16="http://schemas.microsoft.com/office/drawing/2014/main" id="{005145B1-F0A4-4403-8CB9-71A969AC00A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35995841"/>
                </p:ext>
              </p:extLst>
            </p:nvPr>
          </p:nvGraphicFramePr>
          <p:xfrm>
            <a:off x="4576158" y="1516016"/>
            <a:ext cx="2894783" cy="23370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pic>
        <p:nvPicPr>
          <p:cNvPr id="8" name="Obrázek 7">
            <a:extLst>
              <a:ext uri="{FF2B5EF4-FFF2-40B4-BE49-F238E27FC236}">
                <a16:creationId xmlns:a16="http://schemas.microsoft.com/office/drawing/2014/main" id="{ACC28830-CA99-43E4-85B4-679A6E776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341" y="1769088"/>
            <a:ext cx="3237257" cy="2749534"/>
          </a:xfrm>
          <a:prstGeom prst="rect">
            <a:avLst/>
          </a:prstGeom>
        </p:spPr>
      </p:pic>
      <p:grpSp>
        <p:nvGrpSpPr>
          <p:cNvPr id="2" name="Skupina 1">
            <a:extLst>
              <a:ext uri="{FF2B5EF4-FFF2-40B4-BE49-F238E27FC236}">
                <a16:creationId xmlns:a16="http://schemas.microsoft.com/office/drawing/2014/main" id="{18C84D2A-3ABA-47D4-8D77-36EA2CC5CAB6}"/>
              </a:ext>
            </a:extLst>
          </p:cNvPr>
          <p:cNvGrpSpPr/>
          <p:nvPr/>
        </p:nvGrpSpPr>
        <p:grpSpPr>
          <a:xfrm>
            <a:off x="474058" y="1814452"/>
            <a:ext cx="2894783" cy="2438643"/>
            <a:chOff x="474058" y="1814452"/>
            <a:chExt cx="2894783" cy="2438643"/>
          </a:xfrm>
        </p:grpSpPr>
        <p:graphicFrame>
          <p:nvGraphicFramePr>
            <p:cNvPr id="4" name="Chart 49">
              <a:extLst>
                <a:ext uri="{FF2B5EF4-FFF2-40B4-BE49-F238E27FC236}">
                  <a16:creationId xmlns:a16="http://schemas.microsoft.com/office/drawing/2014/main" id="{1C0E326E-42CA-459A-A4F4-A627FEE8EEB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7640847"/>
                </p:ext>
              </p:extLst>
            </p:nvPr>
          </p:nvGraphicFramePr>
          <p:xfrm>
            <a:off x="474058" y="1916066"/>
            <a:ext cx="2894783" cy="23370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9" name="TextovéPole 1">
              <a:extLst>
                <a:ext uri="{FF2B5EF4-FFF2-40B4-BE49-F238E27FC236}">
                  <a16:creationId xmlns:a16="http://schemas.microsoft.com/office/drawing/2014/main" id="{6FC8E647-C266-43F6-8CD6-DC0F2F869A5E}"/>
                </a:ext>
              </a:extLst>
            </p:cNvPr>
            <p:cNvSpPr txBox="1"/>
            <p:nvPr/>
          </p:nvSpPr>
          <p:spPr>
            <a:xfrm>
              <a:off x="1049980" y="1814452"/>
              <a:ext cx="2029769" cy="203227"/>
            </a:xfrm>
            <a:prstGeom prst="rect">
              <a:avLst/>
            </a:prstGeom>
          </p:spPr>
          <p:txBody>
            <a:bodyPr wrap="square"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Rapid light curve example</a:t>
              </a:r>
              <a:endParaRPr lang="cs-CZ" sz="1000" baseline="-250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29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 3">
            <a:extLst>
              <a:ext uri="{FF2B5EF4-FFF2-40B4-BE49-F238E27FC236}">
                <a16:creationId xmlns:a16="http://schemas.microsoft.com/office/drawing/2014/main" id="{9F6AFF04-48B8-4885-B4B7-AA18A41B3D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4226559"/>
              </p:ext>
            </p:extLst>
          </p:nvPr>
        </p:nvGraphicFramePr>
        <p:xfrm>
          <a:off x="528635" y="976344"/>
          <a:ext cx="3268723" cy="2452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Graf 1">
            <a:extLst>
              <a:ext uri="{FF2B5EF4-FFF2-40B4-BE49-F238E27FC236}">
                <a16:creationId xmlns:a16="http://schemas.microsoft.com/office/drawing/2014/main" id="{B713A05E-D828-4169-9C68-DAD7A0D1DD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6514692"/>
              </p:ext>
            </p:extLst>
          </p:nvPr>
        </p:nvGraphicFramePr>
        <p:xfrm>
          <a:off x="4023730" y="635429"/>
          <a:ext cx="3876958" cy="3253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Obrázek 4" descr="Obsah obrázku snímek obrazovky, text, design&#10;&#10;Obsah generovaný pomocí AI může být nesprávný.">
            <a:extLst>
              <a:ext uri="{FF2B5EF4-FFF2-40B4-BE49-F238E27FC236}">
                <a16:creationId xmlns:a16="http://schemas.microsoft.com/office/drawing/2014/main" id="{28EC8DBE-CF64-B947-1208-120FDA480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688" y="691936"/>
            <a:ext cx="3031635" cy="2737063"/>
          </a:xfrm>
          <a:prstGeom prst="rect">
            <a:avLst/>
          </a:prstGeom>
        </p:spPr>
      </p:pic>
      <p:grpSp>
        <p:nvGrpSpPr>
          <p:cNvPr id="17" name="Skupina 16">
            <a:extLst>
              <a:ext uri="{FF2B5EF4-FFF2-40B4-BE49-F238E27FC236}">
                <a16:creationId xmlns:a16="http://schemas.microsoft.com/office/drawing/2014/main" id="{D5B43BA0-7E86-EDA1-8026-CB576680BFF0}"/>
              </a:ext>
            </a:extLst>
          </p:cNvPr>
          <p:cNvGrpSpPr/>
          <p:nvPr/>
        </p:nvGrpSpPr>
        <p:grpSpPr>
          <a:xfrm>
            <a:off x="374063" y="3751164"/>
            <a:ext cx="3421530" cy="3019985"/>
            <a:chOff x="374063" y="3751164"/>
            <a:chExt cx="3421530" cy="3019985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993C142A-629B-9139-1EBB-CDB3D66FFB4B}"/>
                </a:ext>
              </a:extLst>
            </p:cNvPr>
            <p:cNvGrpSpPr/>
            <p:nvPr/>
          </p:nvGrpSpPr>
          <p:grpSpPr>
            <a:xfrm>
              <a:off x="374063" y="3751164"/>
              <a:ext cx="3421530" cy="3019985"/>
              <a:chOff x="374063" y="3751164"/>
              <a:chExt cx="3421530" cy="3019985"/>
            </a:xfrm>
          </p:grpSpPr>
          <p:graphicFrame>
            <p:nvGraphicFramePr>
              <p:cNvPr id="9" name="Graf 8">
                <a:extLst>
                  <a:ext uri="{FF2B5EF4-FFF2-40B4-BE49-F238E27FC236}">
                    <a16:creationId xmlns:a16="http://schemas.microsoft.com/office/drawing/2014/main" id="{B713A05E-D828-4169-9C68-DAD7A0D1DDC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8191892"/>
                  </p:ext>
                </p:extLst>
              </p:nvPr>
            </p:nvGraphicFramePr>
            <p:xfrm>
              <a:off x="374063" y="3751164"/>
              <a:ext cx="3421530" cy="301998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8" name="TextovéPole 7">
                <a:extLst>
                  <a:ext uri="{FF2B5EF4-FFF2-40B4-BE49-F238E27FC236}">
                    <a16:creationId xmlns:a16="http://schemas.microsoft.com/office/drawing/2014/main" id="{CD49D201-B5AE-1B85-FE7F-42FFEE219646}"/>
                  </a:ext>
                </a:extLst>
              </p:cNvPr>
              <p:cNvSpPr txBox="1"/>
              <p:nvPr/>
            </p:nvSpPr>
            <p:spPr>
              <a:xfrm>
                <a:off x="905934" y="5438755"/>
                <a:ext cx="2794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</a:t>
                </a:r>
                <a:endParaRPr lang="cs-CZ" dirty="0"/>
              </a:p>
            </p:txBody>
          </p:sp>
          <p:sp>
            <p:nvSpPr>
              <p:cNvPr id="11" name="TextovéPole 10">
                <a:extLst>
                  <a:ext uri="{FF2B5EF4-FFF2-40B4-BE49-F238E27FC236}">
                    <a16:creationId xmlns:a16="http://schemas.microsoft.com/office/drawing/2014/main" id="{A7A3721F-AB22-9558-2789-B76B6814627C}"/>
                  </a:ext>
                </a:extLst>
              </p:cNvPr>
              <p:cNvSpPr txBox="1"/>
              <p:nvPr/>
            </p:nvSpPr>
            <p:spPr>
              <a:xfrm>
                <a:off x="2551393" y="4320844"/>
                <a:ext cx="24191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</a:t>
                </a:r>
                <a:endParaRPr lang="cs-CZ" baseline="-25000" dirty="0"/>
              </a:p>
            </p:txBody>
          </p:sp>
          <p:sp>
            <p:nvSpPr>
              <p:cNvPr id="12" name="TextovéPole 11">
                <a:extLst>
                  <a:ext uri="{FF2B5EF4-FFF2-40B4-BE49-F238E27FC236}">
                    <a16:creationId xmlns:a16="http://schemas.microsoft.com/office/drawing/2014/main" id="{78F0BC29-2466-A656-60F0-1A0557DF91FD}"/>
                  </a:ext>
                </a:extLst>
              </p:cNvPr>
              <p:cNvSpPr txBox="1"/>
              <p:nvPr/>
            </p:nvSpPr>
            <p:spPr>
              <a:xfrm>
                <a:off x="2863693" y="4136178"/>
                <a:ext cx="28717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</a:t>
                </a:r>
                <a:endParaRPr lang="cs-CZ" baseline="-25000" dirty="0"/>
              </a:p>
            </p:txBody>
          </p:sp>
        </p:grpSp>
        <p:sp>
          <p:nvSpPr>
            <p:cNvPr id="14" name="TextovéPole 13">
              <a:extLst>
                <a:ext uri="{FF2B5EF4-FFF2-40B4-BE49-F238E27FC236}">
                  <a16:creationId xmlns:a16="http://schemas.microsoft.com/office/drawing/2014/main" id="{D01C1FFF-8269-159D-3A9A-BDB4E262B228}"/>
                </a:ext>
              </a:extLst>
            </p:cNvPr>
            <p:cNvSpPr txBox="1"/>
            <p:nvPr/>
          </p:nvSpPr>
          <p:spPr>
            <a:xfrm>
              <a:off x="1942721" y="4685863"/>
              <a:ext cx="279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</a:t>
              </a:r>
              <a:endParaRPr lang="cs-CZ" dirty="0"/>
            </a:p>
          </p:txBody>
        </p:sp>
      </p:grpSp>
    </p:spTree>
    <p:extLst>
      <p:ext uri="{BB962C8B-B14F-4D97-AF65-F5344CB8AC3E}">
        <p14:creationId xmlns:p14="http://schemas.microsoft.com/office/powerpoint/2010/main" val="360209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EB4D5A4C-8006-467B-87AF-F4A59A3A9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121" y="618028"/>
            <a:ext cx="3407959" cy="2737341"/>
          </a:xfrm>
          <a:prstGeom prst="rect">
            <a:avLst/>
          </a:prstGeom>
        </p:spPr>
      </p:pic>
      <p:grpSp>
        <p:nvGrpSpPr>
          <p:cNvPr id="9" name="Skupina 8">
            <a:extLst>
              <a:ext uri="{FF2B5EF4-FFF2-40B4-BE49-F238E27FC236}">
                <a16:creationId xmlns:a16="http://schemas.microsoft.com/office/drawing/2014/main" id="{8E058744-9D95-499A-8500-5FC349233E39}"/>
              </a:ext>
            </a:extLst>
          </p:cNvPr>
          <p:cNvGrpSpPr/>
          <p:nvPr/>
        </p:nvGrpSpPr>
        <p:grpSpPr>
          <a:xfrm>
            <a:off x="7663121" y="3502632"/>
            <a:ext cx="3409948" cy="3186260"/>
            <a:chOff x="3868651" y="3591612"/>
            <a:chExt cx="3409948" cy="3186260"/>
          </a:xfrm>
        </p:grpSpPr>
        <p:sp>
          <p:nvSpPr>
            <p:cNvPr id="8" name="Obdélník 7">
              <a:extLst>
                <a:ext uri="{FF2B5EF4-FFF2-40B4-BE49-F238E27FC236}">
                  <a16:creationId xmlns:a16="http://schemas.microsoft.com/office/drawing/2014/main" id="{692BBE11-39DF-4739-A883-1792DA2D3681}"/>
                </a:ext>
              </a:extLst>
            </p:cNvPr>
            <p:cNvSpPr/>
            <p:nvPr/>
          </p:nvSpPr>
          <p:spPr>
            <a:xfrm>
              <a:off x="3868651" y="3591612"/>
              <a:ext cx="3409948" cy="31862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20F0E6F2-80C7-460F-8B5C-979FD2E2A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1561" y="3820041"/>
              <a:ext cx="2944125" cy="2724687"/>
            </a:xfrm>
            <a:prstGeom prst="rect">
              <a:avLst/>
            </a:prstGeom>
          </p:spPr>
        </p:pic>
      </p:grpSp>
      <p:pic>
        <p:nvPicPr>
          <p:cNvPr id="10" name="Obrázek 9">
            <a:extLst>
              <a:ext uri="{FF2B5EF4-FFF2-40B4-BE49-F238E27FC236}">
                <a16:creationId xmlns:a16="http://schemas.microsoft.com/office/drawing/2014/main" id="{32073E1B-8538-401F-91E5-4018D796A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268" y="3723991"/>
            <a:ext cx="2944125" cy="272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1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9">
            <a:extLst>
              <a:ext uri="{FF2B5EF4-FFF2-40B4-BE49-F238E27FC236}">
                <a16:creationId xmlns:a16="http://schemas.microsoft.com/office/drawing/2014/main" id="{0E0448FE-6DB2-4A9E-84D7-9091B03A8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67" r="31178"/>
          <a:stretch/>
        </p:blipFill>
        <p:spPr>
          <a:xfrm rot="16200000">
            <a:off x="966351" y="2506793"/>
            <a:ext cx="2527376" cy="15832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Obrázek 3">
            <a:extLst>
              <a:ext uri="{FF2B5EF4-FFF2-40B4-BE49-F238E27FC236}">
                <a16:creationId xmlns:a16="http://schemas.microsoft.com/office/drawing/2014/main" id="{7228C7B5-6FD0-47F1-807F-883F9224A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737" y="1823079"/>
            <a:ext cx="5272343" cy="479073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Graf 3">
            <a:extLst>
              <a:ext uri="{FF2B5EF4-FFF2-40B4-BE49-F238E27FC236}">
                <a16:creationId xmlns:a16="http://schemas.microsoft.com/office/drawing/2014/main" id="{5B65B69F-B461-470A-B438-1401A28FF0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3357151"/>
              </p:ext>
            </p:extLst>
          </p:nvPr>
        </p:nvGraphicFramePr>
        <p:xfrm>
          <a:off x="3454032" y="436396"/>
          <a:ext cx="4762500" cy="1314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33">
            <a:extLst>
              <a:ext uri="{FF2B5EF4-FFF2-40B4-BE49-F238E27FC236}">
                <a16:creationId xmlns:a16="http://schemas.microsoft.com/office/drawing/2014/main" id="{5C98D970-37CE-4F5F-9663-F3380E45E105}"/>
              </a:ext>
            </a:extLst>
          </p:cNvPr>
          <p:cNvSpPr txBox="1"/>
          <p:nvPr/>
        </p:nvSpPr>
        <p:spPr>
          <a:xfrm>
            <a:off x="4640388" y="180038"/>
            <a:ext cx="78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Chl a</a:t>
            </a:r>
          </a:p>
        </p:txBody>
      </p:sp>
      <p:sp>
        <p:nvSpPr>
          <p:cNvPr id="10" name="TextBox 34">
            <a:extLst>
              <a:ext uri="{FF2B5EF4-FFF2-40B4-BE49-F238E27FC236}">
                <a16:creationId xmlns:a16="http://schemas.microsoft.com/office/drawing/2014/main" id="{32209449-0C02-498A-8F1F-D8D19DA8FABC}"/>
              </a:ext>
            </a:extLst>
          </p:cNvPr>
          <p:cNvSpPr txBox="1"/>
          <p:nvPr/>
        </p:nvSpPr>
        <p:spPr>
          <a:xfrm>
            <a:off x="6560894" y="421314"/>
            <a:ext cx="44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</a:t>
            </a:r>
          </a:p>
        </p:txBody>
      </p:sp>
      <p:sp>
        <p:nvSpPr>
          <p:cNvPr id="11" name="TextBox 35">
            <a:extLst>
              <a:ext uri="{FF2B5EF4-FFF2-40B4-BE49-F238E27FC236}">
                <a16:creationId xmlns:a16="http://schemas.microsoft.com/office/drawing/2014/main" id="{587E6FBD-8B45-45A0-ADDE-AE7662D64454}"/>
              </a:ext>
            </a:extLst>
          </p:cNvPr>
          <p:cNvSpPr txBox="1"/>
          <p:nvPr/>
        </p:nvSpPr>
        <p:spPr>
          <a:xfrm>
            <a:off x="7388713" y="518537"/>
            <a:ext cx="44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PC</a:t>
            </a:r>
          </a:p>
        </p:txBody>
      </p:sp>
      <p:cxnSp>
        <p:nvCxnSpPr>
          <p:cNvPr id="12" name="Straight Arrow Connector 41">
            <a:extLst>
              <a:ext uri="{FF2B5EF4-FFF2-40B4-BE49-F238E27FC236}">
                <a16:creationId xmlns:a16="http://schemas.microsoft.com/office/drawing/2014/main" id="{A60B6AB2-86A8-42A5-98A9-8125C614E0AA}"/>
              </a:ext>
            </a:extLst>
          </p:cNvPr>
          <p:cNvCxnSpPr>
            <a:cxnSpLocks/>
          </p:cNvCxnSpPr>
          <p:nvPr/>
        </p:nvCxnSpPr>
        <p:spPr>
          <a:xfrm>
            <a:off x="2439427" y="4435093"/>
            <a:ext cx="1181233" cy="5171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42">
            <a:extLst>
              <a:ext uri="{FF2B5EF4-FFF2-40B4-BE49-F238E27FC236}">
                <a16:creationId xmlns:a16="http://schemas.microsoft.com/office/drawing/2014/main" id="{44DFF123-6B43-475D-9380-1CC45315B08A}"/>
              </a:ext>
            </a:extLst>
          </p:cNvPr>
          <p:cNvCxnSpPr>
            <a:cxnSpLocks/>
          </p:cNvCxnSpPr>
          <p:nvPr/>
        </p:nvCxnSpPr>
        <p:spPr>
          <a:xfrm>
            <a:off x="2353783" y="4027549"/>
            <a:ext cx="1359993" cy="205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48">
            <a:extLst>
              <a:ext uri="{FF2B5EF4-FFF2-40B4-BE49-F238E27FC236}">
                <a16:creationId xmlns:a16="http://schemas.microsoft.com/office/drawing/2014/main" id="{7B1F2EEA-3270-4C51-AEE1-D745E85DAEDA}"/>
              </a:ext>
            </a:extLst>
          </p:cNvPr>
          <p:cNvCxnSpPr>
            <a:cxnSpLocks/>
          </p:cNvCxnSpPr>
          <p:nvPr/>
        </p:nvCxnSpPr>
        <p:spPr>
          <a:xfrm flipV="1">
            <a:off x="2696571" y="3560364"/>
            <a:ext cx="992981" cy="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50">
            <a:extLst>
              <a:ext uri="{FF2B5EF4-FFF2-40B4-BE49-F238E27FC236}">
                <a16:creationId xmlns:a16="http://schemas.microsoft.com/office/drawing/2014/main" id="{44E96AA7-5B8E-40F7-B7FB-22348B4BB437}"/>
              </a:ext>
            </a:extLst>
          </p:cNvPr>
          <p:cNvCxnSpPr/>
          <p:nvPr/>
        </p:nvCxnSpPr>
        <p:spPr>
          <a:xfrm>
            <a:off x="2636935" y="3045988"/>
            <a:ext cx="1008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64">
            <a:extLst>
              <a:ext uri="{FF2B5EF4-FFF2-40B4-BE49-F238E27FC236}">
                <a16:creationId xmlns:a16="http://schemas.microsoft.com/office/drawing/2014/main" id="{A279B358-347C-4CC8-A41D-624E034F0533}"/>
              </a:ext>
            </a:extLst>
          </p:cNvPr>
          <p:cNvGrpSpPr/>
          <p:nvPr/>
        </p:nvGrpSpPr>
        <p:grpSpPr>
          <a:xfrm>
            <a:off x="4513778" y="2865756"/>
            <a:ext cx="791529" cy="354250"/>
            <a:chOff x="5048202" y="484021"/>
            <a:chExt cx="821830" cy="354250"/>
          </a:xfrm>
        </p:grpSpPr>
        <p:sp>
          <p:nvSpPr>
            <p:cNvPr id="17" name="Rounded Rectangle 63">
              <a:extLst>
                <a:ext uri="{FF2B5EF4-FFF2-40B4-BE49-F238E27FC236}">
                  <a16:creationId xmlns:a16="http://schemas.microsoft.com/office/drawing/2014/main" id="{6DFBCA8E-D1BA-4AFD-BF60-93A7C2437C4C}"/>
                </a:ext>
              </a:extLst>
            </p:cNvPr>
            <p:cNvSpPr/>
            <p:nvPr/>
          </p:nvSpPr>
          <p:spPr>
            <a:xfrm>
              <a:off x="5100739" y="484021"/>
              <a:ext cx="769293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F5FB918C-4F2E-46B3-B40F-F9E79729F868}"/>
                </a:ext>
              </a:extLst>
            </p:cNvPr>
            <p:cNvSpPr txBox="1"/>
            <p:nvPr/>
          </p:nvSpPr>
          <p:spPr>
            <a:xfrm>
              <a:off x="5048202" y="491869"/>
              <a:ext cx="807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Chl-PSI</a:t>
              </a:r>
            </a:p>
          </p:txBody>
        </p:sp>
      </p:grpSp>
      <p:grpSp>
        <p:nvGrpSpPr>
          <p:cNvPr id="19" name="Group 65">
            <a:extLst>
              <a:ext uri="{FF2B5EF4-FFF2-40B4-BE49-F238E27FC236}">
                <a16:creationId xmlns:a16="http://schemas.microsoft.com/office/drawing/2014/main" id="{B72EF9C4-A31A-402A-AF54-7DEF75DD8D06}"/>
              </a:ext>
            </a:extLst>
          </p:cNvPr>
          <p:cNvGrpSpPr/>
          <p:nvPr/>
        </p:nvGrpSpPr>
        <p:grpSpPr>
          <a:xfrm>
            <a:off x="3719193" y="2865756"/>
            <a:ext cx="851700" cy="354250"/>
            <a:chOff x="5048020" y="484021"/>
            <a:chExt cx="747444" cy="354250"/>
          </a:xfrm>
        </p:grpSpPr>
        <p:sp>
          <p:nvSpPr>
            <p:cNvPr id="20" name="Rounded Rectangle 66">
              <a:extLst>
                <a:ext uri="{FF2B5EF4-FFF2-40B4-BE49-F238E27FC236}">
                  <a16:creationId xmlns:a16="http://schemas.microsoft.com/office/drawing/2014/main" id="{544E65F4-AF4F-43C1-8CFB-C193470CADC2}"/>
                </a:ext>
              </a:extLst>
            </p:cNvPr>
            <p:cNvSpPr/>
            <p:nvPr/>
          </p:nvSpPr>
          <p:spPr>
            <a:xfrm>
              <a:off x="5093479" y="484021"/>
              <a:ext cx="651861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67">
              <a:extLst>
                <a:ext uri="{FF2B5EF4-FFF2-40B4-BE49-F238E27FC236}">
                  <a16:creationId xmlns:a16="http://schemas.microsoft.com/office/drawing/2014/main" id="{E5853812-99F6-4602-9A65-A93215B82950}"/>
                </a:ext>
              </a:extLst>
            </p:cNvPr>
            <p:cNvSpPr txBox="1"/>
            <p:nvPr/>
          </p:nvSpPr>
          <p:spPr>
            <a:xfrm>
              <a:off x="5048020" y="492190"/>
              <a:ext cx="74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PBS-PSI</a:t>
              </a:r>
            </a:p>
          </p:txBody>
        </p:sp>
      </p:grpSp>
      <p:sp>
        <p:nvSpPr>
          <p:cNvPr id="22" name="TextBox 68">
            <a:extLst>
              <a:ext uri="{FF2B5EF4-FFF2-40B4-BE49-F238E27FC236}">
                <a16:creationId xmlns:a16="http://schemas.microsoft.com/office/drawing/2014/main" id="{2A32C12A-8F6F-45EE-81FA-0DDECC3F8569}"/>
              </a:ext>
            </a:extLst>
          </p:cNvPr>
          <p:cNvSpPr txBox="1"/>
          <p:nvPr/>
        </p:nvSpPr>
        <p:spPr>
          <a:xfrm>
            <a:off x="3925662" y="436396"/>
            <a:ext cx="78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PBS</a:t>
            </a:r>
          </a:p>
        </p:txBody>
      </p:sp>
      <p:grpSp>
        <p:nvGrpSpPr>
          <p:cNvPr id="23" name="Group 69">
            <a:extLst>
              <a:ext uri="{FF2B5EF4-FFF2-40B4-BE49-F238E27FC236}">
                <a16:creationId xmlns:a16="http://schemas.microsoft.com/office/drawing/2014/main" id="{C4D2686C-6DE5-4635-83E0-1DBB4BE564BE}"/>
              </a:ext>
            </a:extLst>
          </p:cNvPr>
          <p:cNvGrpSpPr/>
          <p:nvPr/>
        </p:nvGrpSpPr>
        <p:grpSpPr>
          <a:xfrm>
            <a:off x="3677614" y="3383239"/>
            <a:ext cx="944782" cy="354250"/>
            <a:chOff x="4957880" y="493960"/>
            <a:chExt cx="829132" cy="354250"/>
          </a:xfrm>
        </p:grpSpPr>
        <p:sp>
          <p:nvSpPr>
            <p:cNvPr id="24" name="Rounded Rectangle 70">
              <a:extLst>
                <a:ext uri="{FF2B5EF4-FFF2-40B4-BE49-F238E27FC236}">
                  <a16:creationId xmlns:a16="http://schemas.microsoft.com/office/drawing/2014/main" id="{6D5F2D3E-1B4B-4003-9F1D-D5E1FB7B9AA7}"/>
                </a:ext>
              </a:extLst>
            </p:cNvPr>
            <p:cNvSpPr/>
            <p:nvPr/>
          </p:nvSpPr>
          <p:spPr>
            <a:xfrm>
              <a:off x="5055719" y="493960"/>
              <a:ext cx="635972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71">
              <a:extLst>
                <a:ext uri="{FF2B5EF4-FFF2-40B4-BE49-F238E27FC236}">
                  <a16:creationId xmlns:a16="http://schemas.microsoft.com/office/drawing/2014/main" id="{EA4622FA-35D1-44FB-B869-9EE50315EF55}"/>
                </a:ext>
              </a:extLst>
            </p:cNvPr>
            <p:cNvSpPr txBox="1"/>
            <p:nvPr/>
          </p:nvSpPr>
          <p:spPr>
            <a:xfrm>
              <a:off x="4957880" y="507174"/>
              <a:ext cx="8291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PBS-PSII</a:t>
              </a:r>
            </a:p>
          </p:txBody>
        </p:sp>
      </p:grpSp>
      <p:grpSp>
        <p:nvGrpSpPr>
          <p:cNvPr id="26" name="Group 73">
            <a:extLst>
              <a:ext uri="{FF2B5EF4-FFF2-40B4-BE49-F238E27FC236}">
                <a16:creationId xmlns:a16="http://schemas.microsoft.com/office/drawing/2014/main" id="{50E80741-E9E5-49A5-88C9-6D4434EF76E2}"/>
              </a:ext>
            </a:extLst>
          </p:cNvPr>
          <p:cNvGrpSpPr/>
          <p:nvPr/>
        </p:nvGrpSpPr>
        <p:grpSpPr>
          <a:xfrm>
            <a:off x="3677614" y="3872158"/>
            <a:ext cx="944782" cy="354250"/>
            <a:chOff x="4836414" y="484021"/>
            <a:chExt cx="1756801" cy="354250"/>
          </a:xfrm>
        </p:grpSpPr>
        <p:sp>
          <p:nvSpPr>
            <p:cNvPr id="27" name="Rounded Rectangle 74">
              <a:extLst>
                <a:ext uri="{FF2B5EF4-FFF2-40B4-BE49-F238E27FC236}">
                  <a16:creationId xmlns:a16="http://schemas.microsoft.com/office/drawing/2014/main" id="{6A73356F-4700-42AE-80FC-CFE1A6436866}"/>
                </a:ext>
              </a:extLst>
            </p:cNvPr>
            <p:cNvSpPr/>
            <p:nvPr/>
          </p:nvSpPr>
          <p:spPr>
            <a:xfrm>
              <a:off x="5048019" y="484021"/>
              <a:ext cx="1343223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75">
              <a:extLst>
                <a:ext uri="{FF2B5EF4-FFF2-40B4-BE49-F238E27FC236}">
                  <a16:creationId xmlns:a16="http://schemas.microsoft.com/office/drawing/2014/main" id="{76337DBC-3FAB-444E-ADF9-9BEE2B4BDD48}"/>
                </a:ext>
              </a:extLst>
            </p:cNvPr>
            <p:cNvSpPr txBox="1"/>
            <p:nvPr/>
          </p:nvSpPr>
          <p:spPr>
            <a:xfrm>
              <a:off x="4836414" y="495163"/>
              <a:ext cx="1756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PC+APC</a:t>
              </a:r>
            </a:p>
          </p:txBody>
        </p:sp>
      </p:grpSp>
      <p:grpSp>
        <p:nvGrpSpPr>
          <p:cNvPr id="29" name="Group 76">
            <a:extLst>
              <a:ext uri="{FF2B5EF4-FFF2-40B4-BE49-F238E27FC236}">
                <a16:creationId xmlns:a16="http://schemas.microsoft.com/office/drawing/2014/main" id="{5B4891E2-BFB1-4C97-8D26-8FE7F97E9F78}"/>
              </a:ext>
            </a:extLst>
          </p:cNvPr>
          <p:cNvGrpSpPr/>
          <p:nvPr/>
        </p:nvGrpSpPr>
        <p:grpSpPr>
          <a:xfrm>
            <a:off x="3791411" y="4831521"/>
            <a:ext cx="442066" cy="354250"/>
            <a:chOff x="5048019" y="484021"/>
            <a:chExt cx="822012" cy="354250"/>
          </a:xfrm>
        </p:grpSpPr>
        <p:sp>
          <p:nvSpPr>
            <p:cNvPr id="30" name="Rounded Rectangle 77">
              <a:extLst>
                <a:ext uri="{FF2B5EF4-FFF2-40B4-BE49-F238E27FC236}">
                  <a16:creationId xmlns:a16="http://schemas.microsoft.com/office/drawing/2014/main" id="{5602D7EE-FA41-459B-9269-06D9C088B81A}"/>
                </a:ext>
              </a:extLst>
            </p:cNvPr>
            <p:cNvSpPr/>
            <p:nvPr/>
          </p:nvSpPr>
          <p:spPr>
            <a:xfrm>
              <a:off x="5048019" y="484021"/>
              <a:ext cx="822012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78">
              <a:extLst>
                <a:ext uri="{FF2B5EF4-FFF2-40B4-BE49-F238E27FC236}">
                  <a16:creationId xmlns:a16="http://schemas.microsoft.com/office/drawing/2014/main" id="{0DB1D8C9-8C08-4A36-926F-FEA2B5FD92FE}"/>
                </a:ext>
              </a:extLst>
            </p:cNvPr>
            <p:cNvSpPr txBox="1"/>
            <p:nvPr/>
          </p:nvSpPr>
          <p:spPr>
            <a:xfrm>
              <a:off x="5048019" y="492190"/>
              <a:ext cx="8032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PE</a:t>
              </a:r>
            </a:p>
          </p:txBody>
        </p:sp>
      </p:grpSp>
      <p:grpSp>
        <p:nvGrpSpPr>
          <p:cNvPr id="32" name="Group 79">
            <a:extLst>
              <a:ext uri="{FF2B5EF4-FFF2-40B4-BE49-F238E27FC236}">
                <a16:creationId xmlns:a16="http://schemas.microsoft.com/office/drawing/2014/main" id="{629BB3EF-C798-40A9-A7D6-96576F4D3E7A}"/>
              </a:ext>
            </a:extLst>
          </p:cNvPr>
          <p:cNvGrpSpPr/>
          <p:nvPr/>
        </p:nvGrpSpPr>
        <p:grpSpPr>
          <a:xfrm>
            <a:off x="4472086" y="3375391"/>
            <a:ext cx="902377" cy="354250"/>
            <a:chOff x="5016924" y="484021"/>
            <a:chExt cx="936921" cy="354250"/>
          </a:xfrm>
        </p:grpSpPr>
        <p:sp>
          <p:nvSpPr>
            <p:cNvPr id="33" name="Rounded Rectangle 80">
              <a:extLst>
                <a:ext uri="{FF2B5EF4-FFF2-40B4-BE49-F238E27FC236}">
                  <a16:creationId xmlns:a16="http://schemas.microsoft.com/office/drawing/2014/main" id="{5EA645EC-3A77-49D3-B0EA-0E2BB885D48D}"/>
                </a:ext>
              </a:extLst>
            </p:cNvPr>
            <p:cNvSpPr/>
            <p:nvPr/>
          </p:nvSpPr>
          <p:spPr>
            <a:xfrm>
              <a:off x="5100739" y="484021"/>
              <a:ext cx="769293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81">
              <a:extLst>
                <a:ext uri="{FF2B5EF4-FFF2-40B4-BE49-F238E27FC236}">
                  <a16:creationId xmlns:a16="http://schemas.microsoft.com/office/drawing/2014/main" id="{B279CF78-967E-47D2-9970-CBC906AFEFCC}"/>
                </a:ext>
              </a:extLst>
            </p:cNvPr>
            <p:cNvSpPr txBox="1"/>
            <p:nvPr/>
          </p:nvSpPr>
          <p:spPr>
            <a:xfrm>
              <a:off x="5016924" y="499396"/>
              <a:ext cx="936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Chl-PSII</a:t>
              </a:r>
            </a:p>
          </p:txBody>
        </p:sp>
      </p:grpSp>
      <p:grpSp>
        <p:nvGrpSpPr>
          <p:cNvPr id="35" name="Group 82">
            <a:extLst>
              <a:ext uri="{FF2B5EF4-FFF2-40B4-BE49-F238E27FC236}">
                <a16:creationId xmlns:a16="http://schemas.microsoft.com/office/drawing/2014/main" id="{6E948409-E437-4D11-A419-D4962FB19DC4}"/>
              </a:ext>
            </a:extLst>
          </p:cNvPr>
          <p:cNvGrpSpPr/>
          <p:nvPr/>
        </p:nvGrpSpPr>
        <p:grpSpPr>
          <a:xfrm>
            <a:off x="6395573" y="2873604"/>
            <a:ext cx="791529" cy="354250"/>
            <a:chOff x="5048202" y="484021"/>
            <a:chExt cx="821830" cy="354250"/>
          </a:xfrm>
        </p:grpSpPr>
        <p:sp>
          <p:nvSpPr>
            <p:cNvPr id="36" name="Rounded Rectangle 83">
              <a:extLst>
                <a:ext uri="{FF2B5EF4-FFF2-40B4-BE49-F238E27FC236}">
                  <a16:creationId xmlns:a16="http://schemas.microsoft.com/office/drawing/2014/main" id="{7F1AB69E-3941-426D-B9C6-84BACF4D91E0}"/>
                </a:ext>
              </a:extLst>
            </p:cNvPr>
            <p:cNvSpPr/>
            <p:nvPr/>
          </p:nvSpPr>
          <p:spPr>
            <a:xfrm>
              <a:off x="5100739" y="484021"/>
              <a:ext cx="769293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84">
              <a:extLst>
                <a:ext uri="{FF2B5EF4-FFF2-40B4-BE49-F238E27FC236}">
                  <a16:creationId xmlns:a16="http://schemas.microsoft.com/office/drawing/2014/main" id="{4369D1A3-F789-49F5-B1A0-FCC191913121}"/>
                </a:ext>
              </a:extLst>
            </p:cNvPr>
            <p:cNvSpPr txBox="1"/>
            <p:nvPr/>
          </p:nvSpPr>
          <p:spPr>
            <a:xfrm>
              <a:off x="5048202" y="491869"/>
              <a:ext cx="807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PE-PSI</a:t>
              </a:r>
            </a:p>
          </p:txBody>
        </p:sp>
      </p:grpSp>
      <p:grpSp>
        <p:nvGrpSpPr>
          <p:cNvPr id="38" name="Group 85">
            <a:extLst>
              <a:ext uri="{FF2B5EF4-FFF2-40B4-BE49-F238E27FC236}">
                <a16:creationId xmlns:a16="http://schemas.microsoft.com/office/drawing/2014/main" id="{AFE0F1F9-2BF1-40D5-A8D6-89BD0C890BF9}"/>
              </a:ext>
            </a:extLst>
          </p:cNvPr>
          <p:cNvGrpSpPr/>
          <p:nvPr/>
        </p:nvGrpSpPr>
        <p:grpSpPr>
          <a:xfrm>
            <a:off x="7161802" y="2870684"/>
            <a:ext cx="791529" cy="354250"/>
            <a:chOff x="5048202" y="484021"/>
            <a:chExt cx="821830" cy="354250"/>
          </a:xfrm>
        </p:grpSpPr>
        <p:sp>
          <p:nvSpPr>
            <p:cNvPr id="39" name="Rounded Rectangle 86">
              <a:extLst>
                <a:ext uri="{FF2B5EF4-FFF2-40B4-BE49-F238E27FC236}">
                  <a16:creationId xmlns:a16="http://schemas.microsoft.com/office/drawing/2014/main" id="{DDC05A47-5C7D-4E2B-AC89-60A289D78ACB}"/>
                </a:ext>
              </a:extLst>
            </p:cNvPr>
            <p:cNvSpPr/>
            <p:nvPr/>
          </p:nvSpPr>
          <p:spPr>
            <a:xfrm>
              <a:off x="5100739" y="484021"/>
              <a:ext cx="769293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87">
              <a:extLst>
                <a:ext uri="{FF2B5EF4-FFF2-40B4-BE49-F238E27FC236}">
                  <a16:creationId xmlns:a16="http://schemas.microsoft.com/office/drawing/2014/main" id="{B6DBDF97-DAD5-4A99-ADEB-F12D5BF4F24E}"/>
                </a:ext>
              </a:extLst>
            </p:cNvPr>
            <p:cNvSpPr txBox="1"/>
            <p:nvPr/>
          </p:nvSpPr>
          <p:spPr>
            <a:xfrm>
              <a:off x="5048202" y="491869"/>
              <a:ext cx="807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PC-PSI</a:t>
              </a:r>
            </a:p>
          </p:txBody>
        </p:sp>
      </p:grpSp>
      <p:grpSp>
        <p:nvGrpSpPr>
          <p:cNvPr id="41" name="Group 88">
            <a:extLst>
              <a:ext uri="{FF2B5EF4-FFF2-40B4-BE49-F238E27FC236}">
                <a16:creationId xmlns:a16="http://schemas.microsoft.com/office/drawing/2014/main" id="{7FD3E34F-4EE4-42C5-ABEF-8293F35AF361}"/>
              </a:ext>
            </a:extLst>
          </p:cNvPr>
          <p:cNvGrpSpPr/>
          <p:nvPr/>
        </p:nvGrpSpPr>
        <p:grpSpPr>
          <a:xfrm>
            <a:off x="6424149" y="3392223"/>
            <a:ext cx="778153" cy="354250"/>
            <a:chOff x="5077872" y="484021"/>
            <a:chExt cx="807942" cy="354250"/>
          </a:xfrm>
        </p:grpSpPr>
        <p:sp>
          <p:nvSpPr>
            <p:cNvPr id="42" name="Rounded Rectangle 89">
              <a:extLst>
                <a:ext uri="{FF2B5EF4-FFF2-40B4-BE49-F238E27FC236}">
                  <a16:creationId xmlns:a16="http://schemas.microsoft.com/office/drawing/2014/main" id="{D55AAEC0-D040-43CA-B828-E84DA69807DA}"/>
                </a:ext>
              </a:extLst>
            </p:cNvPr>
            <p:cNvSpPr/>
            <p:nvPr/>
          </p:nvSpPr>
          <p:spPr>
            <a:xfrm>
              <a:off x="5100739" y="484021"/>
              <a:ext cx="769293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90">
              <a:extLst>
                <a:ext uri="{FF2B5EF4-FFF2-40B4-BE49-F238E27FC236}">
                  <a16:creationId xmlns:a16="http://schemas.microsoft.com/office/drawing/2014/main" id="{DA6240ED-A87F-4FED-AF36-C605FCBC0701}"/>
                </a:ext>
              </a:extLst>
            </p:cNvPr>
            <p:cNvSpPr txBox="1"/>
            <p:nvPr/>
          </p:nvSpPr>
          <p:spPr>
            <a:xfrm>
              <a:off x="5077872" y="491869"/>
              <a:ext cx="807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PE-PSII</a:t>
              </a:r>
            </a:p>
          </p:txBody>
        </p:sp>
      </p:grpSp>
      <p:grpSp>
        <p:nvGrpSpPr>
          <p:cNvPr id="44" name="Group 91">
            <a:extLst>
              <a:ext uri="{FF2B5EF4-FFF2-40B4-BE49-F238E27FC236}">
                <a16:creationId xmlns:a16="http://schemas.microsoft.com/office/drawing/2014/main" id="{41E24719-D654-4C62-83B9-88C8D3475EA3}"/>
              </a:ext>
            </a:extLst>
          </p:cNvPr>
          <p:cNvGrpSpPr/>
          <p:nvPr/>
        </p:nvGrpSpPr>
        <p:grpSpPr>
          <a:xfrm>
            <a:off x="7190378" y="3389303"/>
            <a:ext cx="778153" cy="354250"/>
            <a:chOff x="5077872" y="484021"/>
            <a:chExt cx="807942" cy="354250"/>
          </a:xfrm>
        </p:grpSpPr>
        <p:sp>
          <p:nvSpPr>
            <p:cNvPr id="45" name="Rounded Rectangle 92">
              <a:extLst>
                <a:ext uri="{FF2B5EF4-FFF2-40B4-BE49-F238E27FC236}">
                  <a16:creationId xmlns:a16="http://schemas.microsoft.com/office/drawing/2014/main" id="{E0C09D11-46A7-49E9-AC4D-FC89DDC30FAA}"/>
                </a:ext>
              </a:extLst>
            </p:cNvPr>
            <p:cNvSpPr/>
            <p:nvPr/>
          </p:nvSpPr>
          <p:spPr>
            <a:xfrm>
              <a:off x="5100739" y="484021"/>
              <a:ext cx="769293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93">
              <a:extLst>
                <a:ext uri="{FF2B5EF4-FFF2-40B4-BE49-F238E27FC236}">
                  <a16:creationId xmlns:a16="http://schemas.microsoft.com/office/drawing/2014/main" id="{763A977C-3DB0-4D48-8A50-61670622EA16}"/>
                </a:ext>
              </a:extLst>
            </p:cNvPr>
            <p:cNvSpPr txBox="1"/>
            <p:nvPr/>
          </p:nvSpPr>
          <p:spPr>
            <a:xfrm>
              <a:off x="5077872" y="491869"/>
              <a:ext cx="807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PC-PSII</a:t>
              </a:r>
            </a:p>
          </p:txBody>
        </p:sp>
      </p:grpSp>
      <p:grpSp>
        <p:nvGrpSpPr>
          <p:cNvPr id="47" name="Group 94">
            <a:extLst>
              <a:ext uri="{FF2B5EF4-FFF2-40B4-BE49-F238E27FC236}">
                <a16:creationId xmlns:a16="http://schemas.microsoft.com/office/drawing/2014/main" id="{9FEE0682-E86F-480A-816B-40B4083E64F0}"/>
              </a:ext>
            </a:extLst>
          </p:cNvPr>
          <p:cNvGrpSpPr/>
          <p:nvPr/>
        </p:nvGrpSpPr>
        <p:grpSpPr>
          <a:xfrm>
            <a:off x="7151562" y="3864195"/>
            <a:ext cx="865867" cy="354250"/>
            <a:chOff x="4565544" y="484021"/>
            <a:chExt cx="1610061" cy="354250"/>
          </a:xfrm>
        </p:grpSpPr>
        <p:sp>
          <p:nvSpPr>
            <p:cNvPr id="48" name="Rounded Rectangle 95">
              <a:extLst>
                <a:ext uri="{FF2B5EF4-FFF2-40B4-BE49-F238E27FC236}">
                  <a16:creationId xmlns:a16="http://schemas.microsoft.com/office/drawing/2014/main" id="{CBB6F3AA-C2BC-4CE9-AE2D-12E71FD77770}"/>
                </a:ext>
              </a:extLst>
            </p:cNvPr>
            <p:cNvSpPr/>
            <p:nvPr/>
          </p:nvSpPr>
          <p:spPr>
            <a:xfrm>
              <a:off x="4678675" y="484021"/>
              <a:ext cx="1377739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96">
              <a:extLst>
                <a:ext uri="{FF2B5EF4-FFF2-40B4-BE49-F238E27FC236}">
                  <a16:creationId xmlns:a16="http://schemas.microsoft.com/office/drawing/2014/main" id="{3311076E-1D5E-4F3C-BA4B-34365649018C}"/>
                </a:ext>
              </a:extLst>
            </p:cNvPr>
            <p:cNvSpPr txBox="1"/>
            <p:nvPr/>
          </p:nvSpPr>
          <p:spPr>
            <a:xfrm>
              <a:off x="4565544" y="498645"/>
              <a:ext cx="1610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PC+APC</a:t>
              </a:r>
            </a:p>
          </p:txBody>
        </p:sp>
      </p:grpSp>
      <p:grpSp>
        <p:nvGrpSpPr>
          <p:cNvPr id="50" name="Group 97">
            <a:extLst>
              <a:ext uri="{FF2B5EF4-FFF2-40B4-BE49-F238E27FC236}">
                <a16:creationId xmlns:a16="http://schemas.microsoft.com/office/drawing/2014/main" id="{39B27817-00AC-4A1D-AA12-38B52D6880AD}"/>
              </a:ext>
            </a:extLst>
          </p:cNvPr>
          <p:cNvGrpSpPr/>
          <p:nvPr/>
        </p:nvGrpSpPr>
        <p:grpSpPr>
          <a:xfrm>
            <a:off x="6613109" y="4845654"/>
            <a:ext cx="442066" cy="354250"/>
            <a:chOff x="5048019" y="484021"/>
            <a:chExt cx="822012" cy="354250"/>
          </a:xfrm>
        </p:grpSpPr>
        <p:sp>
          <p:nvSpPr>
            <p:cNvPr id="51" name="Rounded Rectangle 98">
              <a:extLst>
                <a:ext uri="{FF2B5EF4-FFF2-40B4-BE49-F238E27FC236}">
                  <a16:creationId xmlns:a16="http://schemas.microsoft.com/office/drawing/2014/main" id="{B1264E88-14FD-424E-8997-BA026BEA6FCB}"/>
                </a:ext>
              </a:extLst>
            </p:cNvPr>
            <p:cNvSpPr/>
            <p:nvPr/>
          </p:nvSpPr>
          <p:spPr>
            <a:xfrm>
              <a:off x="5048019" y="484021"/>
              <a:ext cx="822012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99">
              <a:extLst>
                <a:ext uri="{FF2B5EF4-FFF2-40B4-BE49-F238E27FC236}">
                  <a16:creationId xmlns:a16="http://schemas.microsoft.com/office/drawing/2014/main" id="{006946F6-F823-4FA2-B703-6A6C72F34B49}"/>
                </a:ext>
              </a:extLst>
            </p:cNvPr>
            <p:cNvSpPr txBox="1"/>
            <p:nvPr/>
          </p:nvSpPr>
          <p:spPr>
            <a:xfrm>
              <a:off x="5048019" y="492190"/>
              <a:ext cx="8032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PE</a:t>
              </a:r>
            </a:p>
          </p:txBody>
        </p:sp>
      </p:grpSp>
      <p:grpSp>
        <p:nvGrpSpPr>
          <p:cNvPr id="53" name="Group 100">
            <a:extLst>
              <a:ext uri="{FF2B5EF4-FFF2-40B4-BE49-F238E27FC236}">
                <a16:creationId xmlns:a16="http://schemas.microsoft.com/office/drawing/2014/main" id="{B940FF1B-7BD9-4AF1-A1D4-55325139EB24}"/>
              </a:ext>
            </a:extLst>
          </p:cNvPr>
          <p:cNvGrpSpPr/>
          <p:nvPr/>
        </p:nvGrpSpPr>
        <p:grpSpPr>
          <a:xfrm>
            <a:off x="6380291" y="3872158"/>
            <a:ext cx="865867" cy="354250"/>
            <a:chOff x="4618542" y="484021"/>
            <a:chExt cx="1610061" cy="354250"/>
          </a:xfrm>
        </p:grpSpPr>
        <p:sp>
          <p:nvSpPr>
            <p:cNvPr id="54" name="Rounded Rectangle 101">
              <a:extLst>
                <a:ext uri="{FF2B5EF4-FFF2-40B4-BE49-F238E27FC236}">
                  <a16:creationId xmlns:a16="http://schemas.microsoft.com/office/drawing/2014/main" id="{771CE32B-BF4E-4F5A-A79B-63CD20815080}"/>
                </a:ext>
              </a:extLst>
            </p:cNvPr>
            <p:cNvSpPr/>
            <p:nvPr/>
          </p:nvSpPr>
          <p:spPr>
            <a:xfrm>
              <a:off x="4741047" y="484021"/>
              <a:ext cx="1377741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102">
              <a:extLst>
                <a:ext uri="{FF2B5EF4-FFF2-40B4-BE49-F238E27FC236}">
                  <a16:creationId xmlns:a16="http://schemas.microsoft.com/office/drawing/2014/main" id="{FD6EF0EA-6D31-4FD7-9090-FF7762C210E8}"/>
                </a:ext>
              </a:extLst>
            </p:cNvPr>
            <p:cNvSpPr txBox="1"/>
            <p:nvPr/>
          </p:nvSpPr>
          <p:spPr>
            <a:xfrm>
              <a:off x="4618542" y="490682"/>
              <a:ext cx="1610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PC+APC</a:t>
              </a:r>
            </a:p>
          </p:txBody>
        </p:sp>
      </p:grpSp>
      <p:cxnSp>
        <p:nvCxnSpPr>
          <p:cNvPr id="56" name="Straight Arrow Connector 50">
            <a:extLst>
              <a:ext uri="{FF2B5EF4-FFF2-40B4-BE49-F238E27FC236}">
                <a16:creationId xmlns:a16="http://schemas.microsoft.com/office/drawing/2014/main" id="{CAD88149-47FC-42D1-A8B6-35908F979137}"/>
              </a:ext>
            </a:extLst>
          </p:cNvPr>
          <p:cNvCxnSpPr>
            <a:cxnSpLocks/>
          </p:cNvCxnSpPr>
          <p:nvPr/>
        </p:nvCxnSpPr>
        <p:spPr>
          <a:xfrm>
            <a:off x="4144569" y="1099845"/>
            <a:ext cx="0" cy="651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0">
            <a:extLst>
              <a:ext uri="{FF2B5EF4-FFF2-40B4-BE49-F238E27FC236}">
                <a16:creationId xmlns:a16="http://schemas.microsoft.com/office/drawing/2014/main" id="{4CEF7612-DFCB-418B-93F2-789E86571AFC}"/>
              </a:ext>
            </a:extLst>
          </p:cNvPr>
          <p:cNvCxnSpPr>
            <a:cxnSpLocks/>
          </p:cNvCxnSpPr>
          <p:nvPr/>
        </p:nvCxnSpPr>
        <p:spPr>
          <a:xfrm>
            <a:off x="4931969" y="887869"/>
            <a:ext cx="0" cy="8635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0">
            <a:extLst>
              <a:ext uri="{FF2B5EF4-FFF2-40B4-BE49-F238E27FC236}">
                <a16:creationId xmlns:a16="http://schemas.microsoft.com/office/drawing/2014/main" id="{68B3AB04-5A46-42CA-B034-8ED0C7FD32E1}"/>
              </a:ext>
            </a:extLst>
          </p:cNvPr>
          <p:cNvCxnSpPr>
            <a:cxnSpLocks/>
          </p:cNvCxnSpPr>
          <p:nvPr/>
        </p:nvCxnSpPr>
        <p:spPr>
          <a:xfrm>
            <a:off x="6836969" y="1290108"/>
            <a:ext cx="0" cy="461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0">
            <a:extLst>
              <a:ext uri="{FF2B5EF4-FFF2-40B4-BE49-F238E27FC236}">
                <a16:creationId xmlns:a16="http://schemas.microsoft.com/office/drawing/2014/main" id="{9B86ED70-902B-4BEC-8ADC-C718825AFB82}"/>
              </a:ext>
            </a:extLst>
          </p:cNvPr>
          <p:cNvCxnSpPr>
            <a:cxnSpLocks/>
          </p:cNvCxnSpPr>
          <p:nvPr/>
        </p:nvCxnSpPr>
        <p:spPr>
          <a:xfrm>
            <a:off x="7641302" y="1205442"/>
            <a:ext cx="0" cy="5459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Blesk 59">
            <a:extLst>
              <a:ext uri="{FF2B5EF4-FFF2-40B4-BE49-F238E27FC236}">
                <a16:creationId xmlns:a16="http://schemas.microsoft.com/office/drawing/2014/main" id="{F49CDAF2-5921-4457-ADB7-36113304A1BE}"/>
              </a:ext>
            </a:extLst>
          </p:cNvPr>
          <p:cNvSpPr/>
          <p:nvPr/>
        </p:nvSpPr>
        <p:spPr>
          <a:xfrm rot="15824697">
            <a:off x="1295140" y="4511302"/>
            <a:ext cx="948711" cy="124471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61" name="Přímá spojnice se šipkou 60">
            <a:extLst>
              <a:ext uri="{FF2B5EF4-FFF2-40B4-BE49-F238E27FC236}">
                <a16:creationId xmlns:a16="http://schemas.microsoft.com/office/drawing/2014/main" id="{84AC9050-C3C3-423F-9E46-71E367469214}"/>
              </a:ext>
            </a:extLst>
          </p:cNvPr>
          <p:cNvCxnSpPr>
            <a:cxnSpLocks/>
          </p:cNvCxnSpPr>
          <p:nvPr/>
        </p:nvCxnSpPr>
        <p:spPr>
          <a:xfrm flipV="1">
            <a:off x="2590680" y="3101452"/>
            <a:ext cx="6797" cy="591398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Přímá spojnice se šipkou 61">
            <a:extLst>
              <a:ext uri="{FF2B5EF4-FFF2-40B4-BE49-F238E27FC236}">
                <a16:creationId xmlns:a16="http://schemas.microsoft.com/office/drawing/2014/main" id="{4C4D33C6-B35B-4AF7-A07C-771A49927BC6}"/>
              </a:ext>
            </a:extLst>
          </p:cNvPr>
          <p:cNvCxnSpPr>
            <a:cxnSpLocks/>
          </p:cNvCxnSpPr>
          <p:nvPr/>
        </p:nvCxnSpPr>
        <p:spPr>
          <a:xfrm flipV="1">
            <a:off x="2353783" y="3754015"/>
            <a:ext cx="0" cy="71109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Přímá spojnice se šipkou 62">
            <a:extLst>
              <a:ext uri="{FF2B5EF4-FFF2-40B4-BE49-F238E27FC236}">
                <a16:creationId xmlns:a16="http://schemas.microsoft.com/office/drawing/2014/main" id="{D26D3D50-2687-476A-BDC1-374A4F8CAD2C}"/>
              </a:ext>
            </a:extLst>
          </p:cNvPr>
          <p:cNvCxnSpPr>
            <a:cxnSpLocks/>
          </p:cNvCxnSpPr>
          <p:nvPr/>
        </p:nvCxnSpPr>
        <p:spPr>
          <a:xfrm>
            <a:off x="2369344" y="3743553"/>
            <a:ext cx="264803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3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kupina 56">
            <a:extLst>
              <a:ext uri="{FF2B5EF4-FFF2-40B4-BE49-F238E27FC236}">
                <a16:creationId xmlns:a16="http://schemas.microsoft.com/office/drawing/2014/main" id="{24B814FC-061C-4A9D-B544-B361D1B879B5}"/>
              </a:ext>
            </a:extLst>
          </p:cNvPr>
          <p:cNvGrpSpPr/>
          <p:nvPr/>
        </p:nvGrpSpPr>
        <p:grpSpPr>
          <a:xfrm>
            <a:off x="2850175" y="943276"/>
            <a:ext cx="5129168" cy="5110234"/>
            <a:chOff x="2012777" y="1282566"/>
            <a:chExt cx="5129168" cy="5110234"/>
          </a:xfrm>
        </p:grpSpPr>
        <p:sp>
          <p:nvSpPr>
            <p:cNvPr id="56" name="Obdélník 55">
              <a:extLst>
                <a:ext uri="{FF2B5EF4-FFF2-40B4-BE49-F238E27FC236}">
                  <a16:creationId xmlns:a16="http://schemas.microsoft.com/office/drawing/2014/main" id="{C7F4E630-3ACF-49D2-8F53-70066D2776D3}"/>
                </a:ext>
              </a:extLst>
            </p:cNvPr>
            <p:cNvSpPr/>
            <p:nvPr/>
          </p:nvSpPr>
          <p:spPr>
            <a:xfrm>
              <a:off x="2012777" y="1282566"/>
              <a:ext cx="5129168" cy="5110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grpSp>
          <p:nvGrpSpPr>
            <p:cNvPr id="55" name="Skupina 54">
              <a:extLst>
                <a:ext uri="{FF2B5EF4-FFF2-40B4-BE49-F238E27FC236}">
                  <a16:creationId xmlns:a16="http://schemas.microsoft.com/office/drawing/2014/main" id="{DB2CADF9-4673-4CFB-B266-33661EA35197}"/>
                </a:ext>
              </a:extLst>
            </p:cNvPr>
            <p:cNvGrpSpPr/>
            <p:nvPr/>
          </p:nvGrpSpPr>
          <p:grpSpPr>
            <a:xfrm>
              <a:off x="2012778" y="1394039"/>
              <a:ext cx="5004039" cy="4922624"/>
              <a:chOff x="2012778" y="1394039"/>
              <a:chExt cx="5004039" cy="4922624"/>
            </a:xfrm>
          </p:grpSpPr>
          <p:grpSp>
            <p:nvGrpSpPr>
              <p:cNvPr id="47" name="Skupina 46">
                <a:extLst>
                  <a:ext uri="{FF2B5EF4-FFF2-40B4-BE49-F238E27FC236}">
                    <a16:creationId xmlns:a16="http://schemas.microsoft.com/office/drawing/2014/main" id="{91A671FE-D9AC-40C7-BA6F-EB297719E442}"/>
                  </a:ext>
                </a:extLst>
              </p:cNvPr>
              <p:cNvGrpSpPr/>
              <p:nvPr/>
            </p:nvGrpSpPr>
            <p:grpSpPr>
              <a:xfrm>
                <a:off x="2012778" y="1563316"/>
                <a:ext cx="5004039" cy="4753347"/>
                <a:chOff x="303838" y="402781"/>
                <a:chExt cx="5004039" cy="4753347"/>
              </a:xfrm>
            </p:grpSpPr>
            <p:pic>
              <p:nvPicPr>
                <p:cNvPr id="6" name="Obrázek 3">
                  <a:extLst>
                    <a:ext uri="{FF2B5EF4-FFF2-40B4-BE49-F238E27FC236}">
                      <a16:creationId xmlns:a16="http://schemas.microsoft.com/office/drawing/2014/main" id="{FED5B302-4018-4525-969A-1AAA132CE9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5089" b="780"/>
                <a:stretch/>
              </p:blipFill>
              <p:spPr>
                <a:xfrm>
                  <a:off x="303838" y="402781"/>
                  <a:ext cx="5004039" cy="4753347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9" name="TextBox 18">
                  <a:extLst>
                    <a:ext uri="{FF2B5EF4-FFF2-40B4-BE49-F238E27FC236}">
                      <a16:creationId xmlns:a16="http://schemas.microsoft.com/office/drawing/2014/main" id="{248F9529-FE60-462C-8C7B-1D13F528022A}"/>
                    </a:ext>
                  </a:extLst>
                </p:cNvPr>
                <p:cNvSpPr txBox="1"/>
                <p:nvPr/>
              </p:nvSpPr>
              <p:spPr>
                <a:xfrm>
                  <a:off x="1653719" y="1479779"/>
                  <a:ext cx="778153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>
                      <a:solidFill>
                        <a:schemeClr val="bg1"/>
                      </a:solidFill>
                    </a:rPr>
                    <a:t>Chl-PSI</a:t>
                  </a:r>
                </a:p>
              </p:txBody>
            </p:sp>
            <p:sp>
              <p:nvSpPr>
                <p:cNvPr id="12" name="TextBox 67">
                  <a:extLst>
                    <a:ext uri="{FF2B5EF4-FFF2-40B4-BE49-F238E27FC236}">
                      <a16:creationId xmlns:a16="http://schemas.microsoft.com/office/drawing/2014/main" id="{771F32E9-6998-487E-BC8C-186621E8DD86}"/>
                    </a:ext>
                  </a:extLst>
                </p:cNvPr>
                <p:cNvSpPr txBox="1"/>
                <p:nvPr/>
              </p:nvSpPr>
              <p:spPr>
                <a:xfrm>
                  <a:off x="869292" y="1480100"/>
                  <a:ext cx="851700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>
                      <a:solidFill>
                        <a:schemeClr val="bg1"/>
                      </a:solidFill>
                    </a:rPr>
                    <a:t>PBS-PSI</a:t>
                  </a:r>
                </a:p>
              </p:txBody>
            </p:sp>
            <p:sp>
              <p:nvSpPr>
                <p:cNvPr id="15" name="TextBox 71">
                  <a:extLst>
                    <a:ext uri="{FF2B5EF4-FFF2-40B4-BE49-F238E27FC236}">
                      <a16:creationId xmlns:a16="http://schemas.microsoft.com/office/drawing/2014/main" id="{67D64301-FC3F-4440-BFFC-0A45268EF4D9}"/>
                    </a:ext>
                  </a:extLst>
                </p:cNvPr>
                <p:cNvSpPr txBox="1"/>
                <p:nvPr/>
              </p:nvSpPr>
              <p:spPr>
                <a:xfrm>
                  <a:off x="853115" y="1987388"/>
                  <a:ext cx="944782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>
                      <a:solidFill>
                        <a:schemeClr val="bg1"/>
                      </a:solidFill>
                    </a:rPr>
                    <a:t>PBS-PSII</a:t>
                  </a:r>
                </a:p>
              </p:txBody>
            </p:sp>
            <p:sp>
              <p:nvSpPr>
                <p:cNvPr id="18" name="TextBox 75">
                  <a:extLst>
                    <a:ext uri="{FF2B5EF4-FFF2-40B4-BE49-F238E27FC236}">
                      <a16:creationId xmlns:a16="http://schemas.microsoft.com/office/drawing/2014/main" id="{E42313AD-A4BA-4665-ADE9-F542E3215A92}"/>
                    </a:ext>
                  </a:extLst>
                </p:cNvPr>
                <p:cNvSpPr txBox="1"/>
                <p:nvPr/>
              </p:nvSpPr>
              <p:spPr>
                <a:xfrm>
                  <a:off x="825340" y="2455273"/>
                  <a:ext cx="615852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>
                      <a:solidFill>
                        <a:schemeClr val="bg1"/>
                      </a:solidFill>
                    </a:rPr>
                    <a:t>PBS</a:t>
                  </a:r>
                </a:p>
              </p:txBody>
            </p:sp>
            <p:sp>
              <p:nvSpPr>
                <p:cNvPr id="21" name="TextBox 78">
                  <a:extLst>
                    <a:ext uri="{FF2B5EF4-FFF2-40B4-BE49-F238E27FC236}">
                      <a16:creationId xmlns:a16="http://schemas.microsoft.com/office/drawing/2014/main" id="{1E553BA3-E7FA-46EB-AE1C-826FC5F2E386}"/>
                    </a:ext>
                  </a:extLst>
                </p:cNvPr>
                <p:cNvSpPr txBox="1"/>
                <p:nvPr/>
              </p:nvSpPr>
              <p:spPr>
                <a:xfrm>
                  <a:off x="831223" y="3419424"/>
                  <a:ext cx="615852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>
                      <a:solidFill>
                        <a:schemeClr val="bg1"/>
                      </a:solidFill>
                    </a:rPr>
                    <a:t>PBS</a:t>
                  </a:r>
                </a:p>
              </p:txBody>
            </p:sp>
            <p:sp>
              <p:nvSpPr>
                <p:cNvPr id="24" name="TextBox 81">
                  <a:extLst>
                    <a:ext uri="{FF2B5EF4-FFF2-40B4-BE49-F238E27FC236}">
                      <a16:creationId xmlns:a16="http://schemas.microsoft.com/office/drawing/2014/main" id="{875D4109-B765-44AA-86B8-56D2C8FE780D}"/>
                    </a:ext>
                  </a:extLst>
                </p:cNvPr>
                <p:cNvSpPr txBox="1"/>
                <p:nvPr/>
              </p:nvSpPr>
              <p:spPr>
                <a:xfrm>
                  <a:off x="1622190" y="1981701"/>
                  <a:ext cx="902377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>
                      <a:solidFill>
                        <a:schemeClr val="bg1"/>
                      </a:solidFill>
                    </a:rPr>
                    <a:t>Chl-PSII</a:t>
                  </a:r>
                </a:p>
              </p:txBody>
            </p:sp>
            <p:sp>
              <p:nvSpPr>
                <p:cNvPr id="27" name="TextBox 84">
                  <a:extLst>
                    <a:ext uri="{FF2B5EF4-FFF2-40B4-BE49-F238E27FC236}">
                      <a16:creationId xmlns:a16="http://schemas.microsoft.com/office/drawing/2014/main" id="{9057E519-E03E-4378-AF7C-41DD065A82D6}"/>
                    </a:ext>
                  </a:extLst>
                </p:cNvPr>
                <p:cNvSpPr txBox="1"/>
                <p:nvPr/>
              </p:nvSpPr>
              <p:spPr>
                <a:xfrm>
                  <a:off x="3551953" y="1474475"/>
                  <a:ext cx="778153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/>
                    <a:t>PE-PSI</a:t>
                  </a:r>
                </a:p>
              </p:txBody>
            </p:sp>
            <p:sp>
              <p:nvSpPr>
                <p:cNvPr id="30" name="TextBox 87">
                  <a:extLst>
                    <a:ext uri="{FF2B5EF4-FFF2-40B4-BE49-F238E27FC236}">
                      <a16:creationId xmlns:a16="http://schemas.microsoft.com/office/drawing/2014/main" id="{AA070690-7ABF-4AAE-BD2C-8562F77D913B}"/>
                    </a:ext>
                  </a:extLst>
                </p:cNvPr>
                <p:cNvSpPr txBox="1"/>
                <p:nvPr/>
              </p:nvSpPr>
              <p:spPr>
                <a:xfrm>
                  <a:off x="4271183" y="1478127"/>
                  <a:ext cx="778153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/>
                    <a:t>PC-PSI</a:t>
                  </a:r>
                </a:p>
              </p:txBody>
            </p:sp>
            <p:sp>
              <p:nvSpPr>
                <p:cNvPr id="33" name="TextBox 90">
                  <a:extLst>
                    <a:ext uri="{FF2B5EF4-FFF2-40B4-BE49-F238E27FC236}">
                      <a16:creationId xmlns:a16="http://schemas.microsoft.com/office/drawing/2014/main" id="{C339D765-0368-408C-8D5D-E80F80AF0A44}"/>
                    </a:ext>
                  </a:extLst>
                </p:cNvPr>
                <p:cNvSpPr txBox="1"/>
                <p:nvPr/>
              </p:nvSpPr>
              <p:spPr>
                <a:xfrm>
                  <a:off x="3574250" y="1985926"/>
                  <a:ext cx="778153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/>
                    <a:t>PE-PSII</a:t>
                  </a:r>
                </a:p>
              </p:txBody>
            </p:sp>
            <p:sp>
              <p:nvSpPr>
                <p:cNvPr id="36" name="TextBox 93">
                  <a:extLst>
                    <a:ext uri="{FF2B5EF4-FFF2-40B4-BE49-F238E27FC236}">
                      <a16:creationId xmlns:a16="http://schemas.microsoft.com/office/drawing/2014/main" id="{EF32E417-6855-479B-B54C-AA75F01AE928}"/>
                    </a:ext>
                  </a:extLst>
                </p:cNvPr>
                <p:cNvSpPr txBox="1"/>
                <p:nvPr/>
              </p:nvSpPr>
              <p:spPr>
                <a:xfrm>
                  <a:off x="4299839" y="1988086"/>
                  <a:ext cx="778153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/>
                    <a:t>PC-PSII</a:t>
                  </a:r>
                </a:p>
              </p:txBody>
            </p:sp>
            <p:sp>
              <p:nvSpPr>
                <p:cNvPr id="39" name="TextBox 96">
                  <a:extLst>
                    <a:ext uri="{FF2B5EF4-FFF2-40B4-BE49-F238E27FC236}">
                      <a16:creationId xmlns:a16="http://schemas.microsoft.com/office/drawing/2014/main" id="{D0CD9C23-95AE-4BBE-A889-9945BFE2320D}"/>
                    </a:ext>
                  </a:extLst>
                </p:cNvPr>
                <p:cNvSpPr txBox="1"/>
                <p:nvPr/>
              </p:nvSpPr>
              <p:spPr>
                <a:xfrm>
                  <a:off x="4286423" y="2459594"/>
                  <a:ext cx="865867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/>
                    <a:t>PC+APC</a:t>
                  </a:r>
                </a:p>
              </p:txBody>
            </p:sp>
            <p:sp>
              <p:nvSpPr>
                <p:cNvPr id="42" name="TextBox 99">
                  <a:extLst>
                    <a:ext uri="{FF2B5EF4-FFF2-40B4-BE49-F238E27FC236}">
                      <a16:creationId xmlns:a16="http://schemas.microsoft.com/office/drawing/2014/main" id="{9F766279-4771-4072-9CD3-A04CBB6F5779}"/>
                    </a:ext>
                  </a:extLst>
                </p:cNvPr>
                <p:cNvSpPr txBox="1"/>
                <p:nvPr/>
              </p:nvSpPr>
              <p:spPr>
                <a:xfrm>
                  <a:off x="3758977" y="3434598"/>
                  <a:ext cx="431993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/>
                    <a:t>PE</a:t>
                  </a:r>
                </a:p>
              </p:txBody>
            </p:sp>
            <p:sp>
              <p:nvSpPr>
                <p:cNvPr id="45" name="TextBox 102">
                  <a:extLst>
                    <a:ext uri="{FF2B5EF4-FFF2-40B4-BE49-F238E27FC236}">
                      <a16:creationId xmlns:a16="http://schemas.microsoft.com/office/drawing/2014/main" id="{921A2D46-86E6-4C80-BA0D-7602E24CA9B6}"/>
                    </a:ext>
                  </a:extLst>
                </p:cNvPr>
                <p:cNvSpPr txBox="1"/>
                <p:nvPr/>
              </p:nvSpPr>
              <p:spPr>
                <a:xfrm>
                  <a:off x="3530392" y="2459594"/>
                  <a:ext cx="865867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/>
                    <a:t>PE</a:t>
                  </a:r>
                </a:p>
              </p:txBody>
            </p:sp>
          </p:grpSp>
          <p:sp>
            <p:nvSpPr>
              <p:cNvPr id="53" name="TextovéPole 52">
                <a:extLst>
                  <a:ext uri="{FF2B5EF4-FFF2-40B4-BE49-F238E27FC236}">
                    <a16:creationId xmlns:a16="http://schemas.microsoft.com/office/drawing/2014/main" id="{56BF1229-3A3D-482E-899C-A2C3932139ED}"/>
                  </a:ext>
                </a:extLst>
              </p:cNvPr>
              <p:cNvSpPr txBox="1"/>
              <p:nvPr/>
            </p:nvSpPr>
            <p:spPr>
              <a:xfrm>
                <a:off x="3529761" y="1394039"/>
                <a:ext cx="22383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/>
                  <a:t>Example 77K spectra</a:t>
                </a:r>
                <a:endParaRPr lang="cs-CZ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966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95F3E9A2-3B3E-44AA-B9A9-16944921E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2" y="1442157"/>
            <a:ext cx="3948906" cy="3589914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BC33489A-6A44-4F1A-AB86-7CFCE6DDB7FA}"/>
              </a:ext>
            </a:extLst>
          </p:cNvPr>
          <p:cNvSpPr txBox="1"/>
          <p:nvPr/>
        </p:nvSpPr>
        <p:spPr>
          <a:xfrm>
            <a:off x="2266950" y="866775"/>
            <a:ext cx="223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Nostoc</a:t>
            </a:r>
            <a:endParaRPr lang="cs-CZ"/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B905A4F-51AD-4D26-8F1D-C1687ACA84F9}"/>
              </a:ext>
            </a:extLst>
          </p:cNvPr>
          <p:cNvGrpSpPr/>
          <p:nvPr/>
        </p:nvGrpSpPr>
        <p:grpSpPr>
          <a:xfrm>
            <a:off x="5180013" y="866775"/>
            <a:ext cx="6564312" cy="2704319"/>
            <a:chOff x="3846513" y="866775"/>
            <a:chExt cx="6564312" cy="2704319"/>
          </a:xfrm>
        </p:grpSpPr>
        <p:sp>
          <p:nvSpPr>
            <p:cNvPr id="22" name="TextovéPole 21">
              <a:extLst>
                <a:ext uri="{FF2B5EF4-FFF2-40B4-BE49-F238E27FC236}">
                  <a16:creationId xmlns:a16="http://schemas.microsoft.com/office/drawing/2014/main" id="{169C3E43-8A60-4247-8A4F-5978CA3AD3D1}"/>
                </a:ext>
              </a:extLst>
            </p:cNvPr>
            <p:cNvSpPr txBox="1"/>
            <p:nvPr/>
          </p:nvSpPr>
          <p:spPr>
            <a:xfrm>
              <a:off x="4838700" y="866775"/>
              <a:ext cx="223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PE-strain</a:t>
              </a:r>
              <a:endParaRPr lang="cs-CZ"/>
            </a:p>
          </p:txBody>
        </p:sp>
        <p:grpSp>
          <p:nvGrpSpPr>
            <p:cNvPr id="7" name="Skupina 6">
              <a:extLst>
                <a:ext uri="{FF2B5EF4-FFF2-40B4-BE49-F238E27FC236}">
                  <a16:creationId xmlns:a16="http://schemas.microsoft.com/office/drawing/2014/main" id="{F578BDE9-5511-4285-A8CB-8C7E91903B84}"/>
                </a:ext>
              </a:extLst>
            </p:cNvPr>
            <p:cNvGrpSpPr/>
            <p:nvPr/>
          </p:nvGrpSpPr>
          <p:grpSpPr>
            <a:xfrm>
              <a:off x="3846513" y="1317626"/>
              <a:ext cx="6502400" cy="2253468"/>
              <a:chOff x="3408363" y="1317626"/>
              <a:chExt cx="6502400" cy="2253468"/>
            </a:xfrm>
          </p:grpSpPr>
          <p:pic>
            <p:nvPicPr>
              <p:cNvPr id="46" name="Obrázek 45">
                <a:extLst>
                  <a:ext uri="{FF2B5EF4-FFF2-40B4-BE49-F238E27FC236}">
                    <a16:creationId xmlns:a16="http://schemas.microsoft.com/office/drawing/2014/main" id="{FF9B81AC-DABA-4151-8D45-9538681771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8022"/>
              <a:stretch/>
            </p:blipFill>
            <p:spPr>
              <a:xfrm>
                <a:off x="3408363" y="1317626"/>
                <a:ext cx="3203576" cy="225346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5" name="Obrázek 4">
                <a:extLst>
                  <a:ext uri="{FF2B5EF4-FFF2-40B4-BE49-F238E27FC236}">
                    <a16:creationId xmlns:a16="http://schemas.microsoft.com/office/drawing/2014/main" id="{BE7DFDD3-560E-488A-BF54-1A6BE7F496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65900" y="1486091"/>
                <a:ext cx="3344863" cy="202946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24C8F46E-1315-417C-A0D1-F4C30BE42465}"/>
                </a:ext>
              </a:extLst>
            </p:cNvPr>
            <p:cNvSpPr txBox="1"/>
            <p:nvPr/>
          </p:nvSpPr>
          <p:spPr>
            <a:xfrm>
              <a:off x="8172450" y="866775"/>
              <a:ext cx="223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Syn 6803</a:t>
              </a:r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168236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3E9E8C2B-EACB-4365-B042-29DFAB64B5BA}"/>
              </a:ext>
            </a:extLst>
          </p:cNvPr>
          <p:cNvGrpSpPr/>
          <p:nvPr/>
        </p:nvGrpSpPr>
        <p:grpSpPr>
          <a:xfrm>
            <a:off x="3114675" y="447675"/>
            <a:ext cx="5962650" cy="5962650"/>
            <a:chOff x="3114675" y="447675"/>
            <a:chExt cx="5962650" cy="5962650"/>
          </a:xfrm>
        </p:grpSpPr>
        <p:pic>
          <p:nvPicPr>
            <p:cNvPr id="4" name="Obrázek 3">
              <a:extLst>
                <a:ext uri="{FF2B5EF4-FFF2-40B4-BE49-F238E27FC236}">
                  <a16:creationId xmlns:a16="http://schemas.microsoft.com/office/drawing/2014/main" id="{B2AE0474-E9EB-447A-AA4A-E300A5D59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14675" y="447675"/>
              <a:ext cx="5962650" cy="5962650"/>
            </a:xfrm>
            <a:prstGeom prst="rect">
              <a:avLst/>
            </a:prstGeom>
          </p:spPr>
        </p:pic>
        <p:sp>
          <p:nvSpPr>
            <p:cNvPr id="6" name="Kosoúhelník 5">
              <a:extLst>
                <a:ext uri="{FF2B5EF4-FFF2-40B4-BE49-F238E27FC236}">
                  <a16:creationId xmlns:a16="http://schemas.microsoft.com/office/drawing/2014/main" id="{5E5B62A4-A4E2-49AA-9B0A-75E45ABDE446}"/>
                </a:ext>
              </a:extLst>
            </p:cNvPr>
            <p:cNvSpPr/>
            <p:nvPr/>
          </p:nvSpPr>
          <p:spPr>
            <a:xfrm rot="428030">
              <a:off x="5605866" y="1918530"/>
              <a:ext cx="2158080" cy="623204"/>
            </a:xfrm>
            <a:prstGeom prst="parallelogram">
              <a:avLst>
                <a:gd name="adj" fmla="val 18011"/>
              </a:avLst>
            </a:prstGeom>
            <a:solidFill>
              <a:srgbClr val="D7D3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" name="TextovéPole 6">
              <a:extLst>
                <a:ext uri="{FF2B5EF4-FFF2-40B4-BE49-F238E27FC236}">
                  <a16:creationId xmlns:a16="http://schemas.microsoft.com/office/drawing/2014/main" id="{5E3F0246-0054-4BD2-8E3E-392F62C14CDA}"/>
                </a:ext>
              </a:extLst>
            </p:cNvPr>
            <p:cNvSpPr txBox="1"/>
            <p:nvPr/>
          </p:nvSpPr>
          <p:spPr>
            <a:xfrm rot="533050">
              <a:off x="5944615" y="1749216"/>
              <a:ext cx="14805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>
                  <a:solidFill>
                    <a:srgbClr val="002A8E"/>
                  </a:solidFill>
                  <a:latin typeface="Digital-7" panose="02000000000000000000" pitchFamily="2" charset="0"/>
                </a:rPr>
                <a:t>42</a:t>
              </a:r>
              <a:endParaRPr lang="cs-CZ" sz="5400">
                <a:solidFill>
                  <a:srgbClr val="002A8E"/>
                </a:solidFill>
                <a:latin typeface="Digital-7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340977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231</Words>
  <Application>Microsoft Office PowerPoint</Application>
  <PresentationFormat>Širokoúhlá obrazovka</PresentationFormat>
  <Paragraphs>68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Digital-7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tomas zavrel</dc:creator>
  <cp:lastModifiedBy>Tomáš Zavřel</cp:lastModifiedBy>
  <cp:revision>59</cp:revision>
  <dcterms:created xsi:type="dcterms:W3CDTF">2024-01-04T23:39:41Z</dcterms:created>
  <dcterms:modified xsi:type="dcterms:W3CDTF">2025-07-08T18:29:35Z</dcterms:modified>
</cp:coreProperties>
</file>