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5b642957_2_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45b642957_2_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5b642957_2_13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45b642957_2_13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5b642957_2_2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45b642957_2_2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PMT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Kevin Wen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Leader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Anthony Chian - Developer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 Torres - Deve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loper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Dennis Nguyen - Scrum Master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738187"/>
            <a:ext cx="8229600" cy="187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QuizMatch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Oct. 9th, 2018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10668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222827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High Level Goals: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 a safe, fun, and simple service for Users to match up with each other based on personality quizzes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 a personality questionnaire to match Users with a Pokemon as starting template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 a simple chatting functionality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Very High Level Goal: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24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Let users make and take each others quizzes, with questions and classification written by the user.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 Sprint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regular user, I want a user profile and login so that I can keep track of my information and matches.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visually oriented user, I want a functioning UI so that there is an additional incentive for me to log in.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 Sprint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romantically interested individual, I want a functioning matchmaking system so that I can romantically interact with them.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romantically uninterested person, I want the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matchmaking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match me with similar people so that I have commonalities to casually chat with them about.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 Sprint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fan of BuzzFeed style quizzes, I want a fun Pokemon representation of who I am so that I can show it to my friends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Pokemon Mystery Dungeon Game Fan, I want to see what Pokemon I embody so that I can be entertained.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 Sprint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 a mobile oriented user, I want a mobile friendly web app and mobile app so that I can use it on the go.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 a interaction based user, I want a chat feature so that I can communicate with my matches.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If We Have Time: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 a creative user, I want to be able to create my own version of a quiz and have other users take it so that I can make my own content on the app.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341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300" y="2133600"/>
            <a:ext cx="5323400" cy="39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 a secure profile database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Determining the personality questions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Designing an algorithm to categorize users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Getting the whole team familiar with the technology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533400" y="889000"/>
            <a:ext cx="8229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Match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Languages: Javascript, HTML, PHP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Web Framework: Express.JS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