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PMT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Kevin Wen – Project Leader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Anthony Chian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 Torres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Dennis Nguyen - Scrum Master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Shant Narkizian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738187"/>
            <a:ext cx="8229600" cy="187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PokeMatch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Oct. 9th, 2018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10668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PokeMatch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2286000"/>
            <a:ext cx="8229600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a safe, fun, and simple service for users to match up with others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a personality questionnaire to allow users to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a chatting functionality for the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PokeMatch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romantic interested individual, I want to meet other romantically interested individuals.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romantically uninterested person, I want to meet other people to be my friends.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lonely person, I want to meet other people to hang out and/or to chat with.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Pokemon Mystery Dungeon Game Fan, I want to see what Pokemon I enspirit as.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person who wants to have fun, I want to enjoy myself with the app.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PokeMatch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63" y="1987775"/>
            <a:ext cx="5712276" cy="428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PokeMatch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 a secure profile database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Determining the personality questions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Getting the whole team familiar with the technology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PokeMatch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Languages: Javascript, HTML, PHP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Web Framework: Express.JS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