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E4EC-CC37-4120-9A67-41D4C7B0D200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10AAC-144F-4458-BB35-659D2AC1E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6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E4EC-CC37-4120-9A67-41D4C7B0D200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10AAC-144F-4458-BB35-659D2AC1E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32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E4EC-CC37-4120-9A67-41D4C7B0D200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10AAC-144F-4458-BB35-659D2AC1E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635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E4EC-CC37-4120-9A67-41D4C7B0D200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10AAC-144F-4458-BB35-659D2AC1E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674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E4EC-CC37-4120-9A67-41D4C7B0D200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10AAC-144F-4458-BB35-659D2AC1E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586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E4EC-CC37-4120-9A67-41D4C7B0D200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10AAC-144F-4458-BB35-659D2AC1E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35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E4EC-CC37-4120-9A67-41D4C7B0D200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10AAC-144F-4458-BB35-659D2AC1E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225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E4EC-CC37-4120-9A67-41D4C7B0D200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10AAC-144F-4458-BB35-659D2AC1E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92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E4EC-CC37-4120-9A67-41D4C7B0D200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10AAC-144F-4458-BB35-659D2AC1E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00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E4EC-CC37-4120-9A67-41D4C7B0D200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10AAC-144F-4458-BB35-659D2AC1E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6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E4EC-CC37-4120-9A67-41D4C7B0D200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10AAC-144F-4458-BB35-659D2AC1E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445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9E4EC-CC37-4120-9A67-41D4C7B0D200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10AAC-144F-4458-BB35-659D2AC1E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38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1125"/>
            <a:ext cx="10515600" cy="1325563"/>
          </a:xfrm>
        </p:spPr>
        <p:txBody>
          <a:bodyPr/>
          <a:lstStyle/>
          <a:p>
            <a:r>
              <a:rPr lang="en-US" dirty="0"/>
              <a:t>P-namespace. P-</a:t>
            </a:r>
            <a:r>
              <a:rPr lang="ru-RU" dirty="0"/>
              <a:t>пространства имён.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P-</a:t>
            </a:r>
            <a:r>
              <a:rPr lang="ru-RU" dirty="0" err="1"/>
              <a:t>namespace</a:t>
            </a:r>
            <a:r>
              <a:rPr lang="ru-RU" dirty="0"/>
              <a:t> позволяет использовать атрибуты </a:t>
            </a:r>
            <a:r>
              <a:rPr lang="ru-RU" dirty="0" err="1"/>
              <a:t>бина</a:t>
            </a:r>
            <a:r>
              <a:rPr lang="ru-RU" dirty="0"/>
              <a:t> вместо вложенных элементов &lt;</a:t>
            </a:r>
            <a:r>
              <a:rPr lang="ru-RU" dirty="0" err="1"/>
              <a:t>property</a:t>
            </a:r>
            <a:r>
              <a:rPr lang="ru-RU" dirty="0"/>
              <a:t>/&gt;  для описания значений свойств и / или сотрудничающих </a:t>
            </a:r>
            <a:r>
              <a:rPr lang="ru-RU" dirty="0" err="1"/>
              <a:t>бинов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b="1" dirty="0"/>
              <a:t>Т.е. используется для более компактной записи.</a:t>
            </a:r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3028226"/>
            <a:ext cx="10515600" cy="31700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2000" dirty="0">
                <a:solidFill>
                  <a:srgbClr val="E8BF6A"/>
                </a:solidFill>
                <a:latin typeface="JetBrains Mono"/>
              </a:rPr>
              <a:t>С использования </a:t>
            </a:r>
            <a:r>
              <a:rPr lang="en-US" altLang="en-US" sz="2000" dirty="0">
                <a:solidFill>
                  <a:srgbClr val="E8BF6A"/>
                </a:solidFill>
                <a:latin typeface="JetBrains Mono"/>
              </a:rPr>
              <a:t>P-namespace: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E8BF6A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&lt;bean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="person"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="com.volkov.IoC.example19.Person"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="Ivan Ivanov"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:cat-ref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="cat"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классическая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запись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&lt;bean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="person"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="com.volkov.IoC.example19.Person"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&lt;property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="name"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value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="Ivan Ivanov"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&lt;property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="cat"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ref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="cat"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&lt;/bean&gt;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59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81050"/>
            <a:ext cx="10515600" cy="539591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На примере чётко видны различия между </a:t>
            </a:r>
            <a:r>
              <a:rPr lang="ru-RU" dirty="0" err="1"/>
              <a:t>класическим</a:t>
            </a:r>
            <a:r>
              <a:rPr lang="ru-RU" dirty="0"/>
              <a:t> вариантом записи вариантов через p-</a:t>
            </a:r>
            <a:r>
              <a:rPr lang="ru-RU" dirty="0" err="1"/>
              <a:t>namespace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При </a:t>
            </a:r>
            <a:r>
              <a:rPr lang="ru-RU" dirty="0" err="1"/>
              <a:t>опредении</a:t>
            </a:r>
            <a:r>
              <a:rPr lang="ru-RU" dirty="0"/>
              <a:t> свойств </a:t>
            </a:r>
            <a:r>
              <a:rPr lang="ru-RU" dirty="0" err="1"/>
              <a:t>бина</a:t>
            </a:r>
            <a:r>
              <a:rPr lang="ru-RU" dirty="0"/>
              <a:t> при помощи p-</a:t>
            </a:r>
            <a:r>
              <a:rPr lang="ru-RU" dirty="0" err="1"/>
              <a:t>namespace</a:t>
            </a:r>
            <a:r>
              <a:rPr lang="ru-RU" dirty="0"/>
              <a:t> вместо тега &lt;</a:t>
            </a:r>
            <a:r>
              <a:rPr lang="ru-RU" dirty="0" err="1"/>
              <a:t>property</a:t>
            </a:r>
            <a:r>
              <a:rPr lang="ru-RU" dirty="0"/>
              <a:t>&gt;  используется p:имя_поля="значение" или p:имя_поля-ref="ID </a:t>
            </a:r>
            <a:r>
              <a:rPr lang="ru-RU" dirty="0" err="1"/>
              <a:t>бина</a:t>
            </a:r>
            <a:r>
              <a:rPr lang="ru-RU" dirty="0"/>
              <a:t> на который ссылаемся".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426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60</Words>
  <Application>Microsoft Office PowerPoint</Application>
  <PresentationFormat>Широкоэкранный</PresentationFormat>
  <Paragraphs>7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JetBrains Mono</vt:lpstr>
      <vt:lpstr>Office Theme</vt:lpstr>
      <vt:lpstr>P-namespace. P-пространства имён.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P-namespace. P-пространства имён.</dc:title>
  <dc:creator>User</dc:creator>
  <cp:lastModifiedBy>Shamilov Timur</cp:lastModifiedBy>
  <cp:revision>4</cp:revision>
  <dcterms:created xsi:type="dcterms:W3CDTF">2021-05-06T14:57:11Z</dcterms:created>
  <dcterms:modified xsi:type="dcterms:W3CDTF">2021-05-08T09:47:33Z</dcterms:modified>
</cp:coreProperties>
</file>