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A1A4-7DCC-47CF-B7A1-1F987A8D9B4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с помощью аннотаций.</a:t>
            </a:r>
            <a:r>
              <a:rPr lang="en-US" dirty="0"/>
              <a:t> @</a:t>
            </a:r>
            <a:r>
              <a:rPr lang="en-US" dirty="0" err="1"/>
              <a:t>Autowired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Возможно осуществлять конфигурацию контейнеров в </a:t>
            </a:r>
            <a:r>
              <a:rPr lang="ru-RU" dirty="0" err="1"/>
              <a:t>Spring</a:t>
            </a:r>
            <a:r>
              <a:rPr lang="ru-RU" dirty="0"/>
              <a:t> через аннотации.</a:t>
            </a:r>
          </a:p>
          <a:p>
            <a:pPr marL="0" indent="0">
              <a:buNone/>
            </a:pPr>
            <a:r>
              <a:rPr lang="ru-RU" dirty="0"/>
              <a:t>Для это необходимо в конфигурации контейнера указать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её используют чаще всего в реальных проектах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391607"/>
            <a:ext cx="105156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:annotation-config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@</a:t>
            </a:r>
            <a:r>
              <a:rPr lang="ru-RU" b="1" dirty="0" err="1"/>
              <a:t>Autowired</a:t>
            </a:r>
            <a:r>
              <a:rPr lang="en-US" b="1" dirty="0"/>
              <a:t> </a:t>
            </a:r>
            <a:r>
              <a:rPr lang="ru-RU" dirty="0"/>
              <a:t>используется для автоматического связывания зависимостей.</a:t>
            </a:r>
          </a:p>
          <a:p>
            <a:pPr marL="0" indent="0">
              <a:buNone/>
            </a:pPr>
            <a:r>
              <a:rPr lang="ru-RU" dirty="0"/>
              <a:t>Можно использовать с : </a:t>
            </a:r>
          </a:p>
          <a:p>
            <a:r>
              <a:rPr lang="ru-RU" dirty="0"/>
              <a:t>сеттерами</a:t>
            </a:r>
          </a:p>
          <a:p>
            <a:r>
              <a:rPr lang="ru-RU" dirty="0"/>
              <a:t>конструкторами</a:t>
            </a:r>
          </a:p>
          <a:p>
            <a:r>
              <a:rPr lang="ru-RU" dirty="0"/>
              <a:t>методами с любым количеством аргументов</a:t>
            </a:r>
          </a:p>
          <a:p>
            <a:r>
              <a:rPr lang="ru-RU" dirty="0" err="1"/>
              <a:t>Properties</a:t>
            </a:r>
            <a:r>
              <a:rPr lang="ru-RU" dirty="0"/>
              <a:t> (свойства)</a:t>
            </a:r>
          </a:p>
          <a:p>
            <a:r>
              <a:rPr lang="ru-RU" dirty="0"/>
              <a:t>Массивами и типизированными коллекциями</a:t>
            </a:r>
          </a:p>
          <a:p>
            <a:r>
              <a:rPr lang="ru-RU" dirty="0"/>
              <a:t>В том числе и с приватными.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имеется несколько </a:t>
            </a:r>
            <a:r>
              <a:rPr lang="ru-RU" dirty="0" err="1"/>
              <a:t>бинов</a:t>
            </a:r>
            <a:r>
              <a:rPr lang="ru-RU" dirty="0"/>
              <a:t> одинакового типа, чтобы задать конкретный бин используется </a:t>
            </a:r>
            <a:r>
              <a:rPr lang="ru-RU" b="1" dirty="0"/>
              <a:t>@</a:t>
            </a:r>
            <a:r>
              <a:rPr lang="ru-RU" b="1" dirty="0" err="1"/>
              <a:t>Qualifier</a:t>
            </a:r>
            <a:r>
              <a:rPr lang="ru-RU" b="1" dirty="0"/>
              <a:t>("имя"), </a:t>
            </a:r>
            <a:r>
              <a:rPr lang="ru-RU" dirty="0"/>
              <a:t>тогда будет связан бин с соответствующим ID.</a:t>
            </a:r>
          </a:p>
          <a:p>
            <a:r>
              <a:rPr lang="ru-RU" dirty="0"/>
              <a:t>По умолчанию, если не найден подходящий бин, выбрасывается исключение. Это поведение можно изменить выставив </a:t>
            </a:r>
            <a:r>
              <a:rPr lang="ru-RU" b="1" dirty="0"/>
              <a:t>@</a:t>
            </a:r>
            <a:r>
              <a:rPr lang="ru-RU" b="1" dirty="0" err="1"/>
              <a:t>Autowired</a:t>
            </a:r>
            <a:r>
              <a:rPr lang="ru-RU" b="1" dirty="0"/>
              <a:t>(</a:t>
            </a:r>
            <a:r>
              <a:rPr lang="ru-RU" b="1" dirty="0" err="1"/>
              <a:t>required</a:t>
            </a:r>
            <a:r>
              <a:rPr lang="ru-RU" b="1" dirty="0"/>
              <a:t>=</a:t>
            </a:r>
            <a:r>
              <a:rPr lang="ru-RU" b="1" dirty="0" err="1"/>
              <a:t>false</a:t>
            </a:r>
            <a:r>
              <a:rPr lang="ru-RU" b="1" dirty="0"/>
              <a:t>).</a:t>
            </a:r>
            <a:endParaRPr lang="ru-RU" dirty="0"/>
          </a:p>
          <a:p>
            <a:r>
              <a:rPr lang="ru-RU" dirty="0"/>
              <a:t>Только один конструктор данного типа </a:t>
            </a:r>
            <a:r>
              <a:rPr lang="ru-RU" dirty="0" err="1"/>
              <a:t>бина</a:t>
            </a:r>
            <a:r>
              <a:rPr lang="ru-RU" dirty="0"/>
              <a:t> может содержать аннотацию </a:t>
            </a:r>
            <a:r>
              <a:rPr lang="ru-RU" b="1" dirty="0"/>
              <a:t>@</a:t>
            </a:r>
            <a:r>
              <a:rPr lang="ru-RU" b="1" dirty="0" err="1"/>
              <a:t>Autowired</a:t>
            </a:r>
            <a:r>
              <a:rPr lang="ru-RU" b="1" dirty="0"/>
              <a:t>, </a:t>
            </a:r>
            <a:r>
              <a:rPr lang="ru-RU" dirty="0"/>
              <a:t>указывая, конструктор для связывания при использовании </a:t>
            </a:r>
            <a:r>
              <a:rPr lang="ru-RU" dirty="0" err="1"/>
              <a:t>бина</a:t>
            </a:r>
            <a:r>
              <a:rPr lang="ru-RU" dirty="0"/>
              <a:t>. Начиная со </a:t>
            </a:r>
            <a:r>
              <a:rPr lang="ru-RU" dirty="0" err="1"/>
              <a:t>Spring</a:t>
            </a:r>
            <a:r>
              <a:rPr lang="ru-RU" dirty="0"/>
              <a:t> 4.0 аннотацию </a:t>
            </a:r>
            <a:r>
              <a:rPr lang="ru-RU" b="1" dirty="0"/>
              <a:t>@</a:t>
            </a:r>
            <a:r>
              <a:rPr lang="ru-RU" b="1" dirty="0" err="1"/>
              <a:t>Autowired</a:t>
            </a:r>
            <a:r>
              <a:rPr lang="ru-RU" dirty="0"/>
              <a:t> можно не ставить на конструктор, если он единственный в классе.</a:t>
            </a:r>
          </a:p>
          <a:p>
            <a:r>
              <a:rPr lang="ru-RU" dirty="0"/>
              <a:t>Поля (помеченные @</a:t>
            </a:r>
            <a:r>
              <a:rPr lang="ru-RU" dirty="0" err="1"/>
              <a:t>Autowired</a:t>
            </a:r>
            <a:r>
              <a:rPr lang="ru-RU" dirty="0"/>
              <a:t> аннотацией)внедряются сразу после создания </a:t>
            </a:r>
            <a:r>
              <a:rPr lang="ru-RU" dirty="0" err="1"/>
              <a:t>бина</a:t>
            </a:r>
            <a:r>
              <a:rPr lang="ru-RU" dirty="0"/>
              <a:t>, до вызова каких-либо методов. </a:t>
            </a:r>
            <a:r>
              <a:rPr lang="ru-RU" dirty="0">
                <a:effectLst/>
              </a:rPr>
              <a:t>Сеттеры вызываются последними.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примера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en-US" dirty="0"/>
              <a:t>Person </a:t>
            </a:r>
            <a:r>
              <a:rPr lang="ru-RU" dirty="0"/>
              <a:t>содержит поле </a:t>
            </a:r>
            <a:r>
              <a:rPr lang="en-US" dirty="0"/>
              <a:t>name</a:t>
            </a:r>
            <a:r>
              <a:rPr lang="ru-RU" dirty="0"/>
              <a:t>, его сеттер</a:t>
            </a:r>
            <a:r>
              <a:rPr lang="en-US" dirty="0"/>
              <a:t> </a:t>
            </a:r>
            <a:r>
              <a:rPr lang="ru-RU" dirty="0"/>
              <a:t>и поле </a:t>
            </a:r>
            <a:r>
              <a:rPr lang="en-US" dirty="0"/>
              <a:t>cat</a:t>
            </a:r>
            <a:r>
              <a:rPr lang="ru-RU" dirty="0"/>
              <a:t>.</a:t>
            </a:r>
          </a:p>
          <a:p>
            <a:r>
              <a:rPr lang="ru-RU" dirty="0"/>
              <a:t>Класс </a:t>
            </a:r>
            <a:r>
              <a:rPr lang="en-US" dirty="0"/>
              <a:t>Cat – </a:t>
            </a:r>
            <a:r>
              <a:rPr lang="ru-RU" dirty="0"/>
              <a:t>поле</a:t>
            </a:r>
            <a:r>
              <a:rPr lang="en-US" dirty="0"/>
              <a:t> name</a:t>
            </a:r>
            <a:r>
              <a:rPr lang="ru-RU" dirty="0"/>
              <a:t>.</a:t>
            </a:r>
          </a:p>
          <a:p>
            <a:r>
              <a:rPr lang="ru-RU" dirty="0"/>
              <a:t>В контейнере содержатся </a:t>
            </a:r>
            <a:r>
              <a:rPr lang="ru-RU" dirty="0" err="1"/>
              <a:t>бины</a:t>
            </a:r>
            <a:r>
              <a:rPr lang="ru-RU" dirty="0"/>
              <a:t> </a:t>
            </a:r>
            <a:r>
              <a:rPr lang="en-US" dirty="0"/>
              <a:t>person, cat </a:t>
            </a:r>
            <a:r>
              <a:rPr lang="ru-RU" dirty="0"/>
              <a:t>и </a:t>
            </a:r>
            <a:r>
              <a:rPr lang="en-US" dirty="0"/>
              <a:t>cat1.</a:t>
            </a:r>
          </a:p>
          <a:p>
            <a:endParaRPr lang="en-US" dirty="0"/>
          </a:p>
          <a:p>
            <a:r>
              <a:rPr lang="ru-RU" dirty="0"/>
              <a:t>Запустите </a:t>
            </a:r>
            <a:r>
              <a:rPr lang="en-US" dirty="0"/>
              <a:t>main: </a:t>
            </a:r>
            <a:r>
              <a:rPr lang="ru-RU" dirty="0"/>
              <a:t>бин </a:t>
            </a:r>
            <a:r>
              <a:rPr lang="en-US" dirty="0"/>
              <a:t>cat </a:t>
            </a:r>
            <a:r>
              <a:rPr lang="ru-RU" dirty="0"/>
              <a:t>автоматически свяжется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Вывод:</a:t>
            </a:r>
            <a:r>
              <a:rPr lang="en-US" dirty="0"/>
              <a:t>Person{name='Ivan', cat=Cat{name='</a:t>
            </a:r>
            <a:r>
              <a:rPr lang="en-US" dirty="0" err="1"/>
              <a:t>Barsik</a:t>
            </a:r>
            <a:r>
              <a:rPr lang="en-US" dirty="0"/>
              <a:t>'}}</a:t>
            </a:r>
            <a:endParaRPr lang="ru-RU" dirty="0"/>
          </a:p>
          <a:p>
            <a:r>
              <a:rPr lang="ru-RU" dirty="0"/>
              <a:t>Как измениться вывод, если </a:t>
            </a:r>
            <a:r>
              <a:rPr lang="ru-RU" dirty="0" err="1"/>
              <a:t>закоментить</a:t>
            </a:r>
            <a:r>
              <a:rPr lang="ru-RU" dirty="0"/>
              <a:t> бин </a:t>
            </a:r>
            <a:r>
              <a:rPr lang="en-US" dirty="0"/>
              <a:t>cat </a:t>
            </a:r>
            <a:r>
              <a:rPr lang="ru-RU" dirty="0"/>
              <a:t> и </a:t>
            </a:r>
            <a:r>
              <a:rPr lang="ru-RU" dirty="0" err="1"/>
              <a:t>раскомментить</a:t>
            </a:r>
            <a:r>
              <a:rPr lang="ru-RU" dirty="0"/>
              <a:t> </a:t>
            </a:r>
            <a:r>
              <a:rPr lang="en-US" dirty="0"/>
              <a:t>cat1?</a:t>
            </a:r>
          </a:p>
          <a:p>
            <a:pPr marL="0" indent="0">
              <a:buNone/>
            </a:pPr>
            <a:r>
              <a:rPr lang="en-US" dirty="0"/>
              <a:t>(Person{name='Ivan', cat=Cat{name='</a:t>
            </a:r>
            <a:r>
              <a:rPr lang="en-US" dirty="0" err="1"/>
              <a:t>Vas'ka</a:t>
            </a:r>
            <a:r>
              <a:rPr lang="en-US" dirty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17660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r>
              <a:rPr lang="ru-RU" dirty="0" err="1"/>
              <a:t>Расскоментируйте</a:t>
            </a:r>
            <a:r>
              <a:rPr lang="ru-RU" dirty="0"/>
              <a:t> бин </a:t>
            </a:r>
            <a:r>
              <a:rPr lang="en-US" dirty="0"/>
              <a:t>cat </a:t>
            </a:r>
            <a:r>
              <a:rPr lang="ru-RU" dirty="0"/>
              <a:t>и </a:t>
            </a:r>
            <a:r>
              <a:rPr lang="en-US" dirty="0"/>
              <a:t>@Qualifier</a:t>
            </a:r>
            <a:r>
              <a:rPr lang="ru-RU" dirty="0"/>
              <a:t> у сеттера. Теперь снова связывается бин </a:t>
            </a:r>
            <a:r>
              <a:rPr lang="en-US" dirty="0"/>
              <a:t>cat, </a:t>
            </a:r>
            <a:r>
              <a:rPr lang="ru-RU" dirty="0"/>
              <a:t>т.к. он </a:t>
            </a:r>
            <a:r>
              <a:rPr lang="ru-RU" dirty="0" err="1"/>
              <a:t>укащан</a:t>
            </a:r>
            <a:r>
              <a:rPr lang="ru-RU" dirty="0"/>
              <a:t> в </a:t>
            </a:r>
            <a:r>
              <a:rPr lang="en-US" dirty="0"/>
              <a:t>@Qualifier</a:t>
            </a:r>
            <a:r>
              <a:rPr lang="ru-RU" dirty="0"/>
              <a:t>.</a:t>
            </a:r>
          </a:p>
          <a:p>
            <a:r>
              <a:rPr lang="ru-RU" dirty="0" err="1"/>
              <a:t>Расскоментируйте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Проверьте вывод.</a:t>
            </a:r>
            <a:r>
              <a:rPr lang="en-US" dirty="0"/>
              <a:t> </a:t>
            </a:r>
            <a:r>
              <a:rPr lang="ru-RU" dirty="0"/>
              <a:t>Каждый метод связался с указанным через </a:t>
            </a:r>
            <a:r>
              <a:rPr lang="en-US" dirty="0"/>
              <a:t>@ Qualifier</a:t>
            </a:r>
            <a:r>
              <a:rPr lang="ru-RU" dirty="0"/>
              <a:t> бином.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56192"/>
            <a:ext cx="105156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@Qualifier("cat1")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public void prepare(Cat cat){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(cat);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3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305</Words>
  <Application>Microsoft Office PowerPoint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Конфигурация с помощью аннотаций. @Autowired.</vt:lpstr>
      <vt:lpstr>Презентация PowerPoint</vt:lpstr>
      <vt:lpstr>Презентация PowerPoint</vt:lpstr>
      <vt:lpstr>Разбор примера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Конфигурация с помощью аннотаций. @Autowired.</dc:title>
  <dc:creator>User</dc:creator>
  <cp:lastModifiedBy>Shamilov Timur</cp:lastModifiedBy>
  <cp:revision>4</cp:revision>
  <dcterms:created xsi:type="dcterms:W3CDTF">2021-05-06T15:03:07Z</dcterms:created>
  <dcterms:modified xsi:type="dcterms:W3CDTF">2021-05-08T09:53:01Z</dcterms:modified>
</cp:coreProperties>
</file>