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1CDD-0F0B-48EB-894F-B760F13C30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9058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понятия не имеете, что такое </a:t>
            </a:r>
            <a:r>
              <a:rPr lang="en-US" dirty="0"/>
              <a:t>Spring. </a:t>
            </a:r>
            <a:r>
              <a:rPr lang="ru-RU" dirty="0"/>
              <a:t>То вот статья на </a:t>
            </a:r>
          </a:p>
          <a:p>
            <a:pPr marL="0" indent="0">
              <a:buNone/>
            </a:pPr>
            <a:r>
              <a:rPr lang="ru-RU" dirty="0" err="1"/>
              <a:t>Хабре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https://habr.com/ru/post/490586/</a:t>
            </a:r>
            <a:r>
              <a:rPr lang="ru-RU" dirty="0"/>
              <a:t> в которой доступно изложен материал.</a:t>
            </a:r>
          </a:p>
          <a:p>
            <a:pPr marL="0" indent="0">
              <a:buNone/>
            </a:pPr>
            <a:r>
              <a:rPr lang="ru-RU" dirty="0"/>
              <a:t>	Здесь же я буду объяснять </a:t>
            </a:r>
            <a:r>
              <a:rPr lang="en-US" dirty="0"/>
              <a:t>Spring </a:t>
            </a:r>
            <a:r>
              <a:rPr lang="ru-RU" dirty="0"/>
              <a:t>на конкретных примерах и заданиях.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24" y="371642"/>
            <a:ext cx="10515600" cy="55513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примере 1 продемонстрировано создание </a:t>
            </a:r>
            <a:r>
              <a:rPr lang="ru-RU" dirty="0" err="1"/>
              <a:t>бина</a:t>
            </a:r>
            <a:r>
              <a:rPr lang="en-CA" dirty="0"/>
              <a:t> </a:t>
            </a:r>
            <a:r>
              <a:rPr lang="ru-RU" dirty="0"/>
              <a:t>с помощью </a:t>
            </a:r>
            <a:r>
              <a:rPr lang="en-US" dirty="0"/>
              <a:t>XML </a:t>
            </a:r>
            <a:r>
              <a:rPr lang="ru-RU" dirty="0"/>
              <a:t>конфигурации через конструктор:</a:t>
            </a:r>
          </a:p>
          <a:p>
            <a:r>
              <a:rPr lang="ru-RU" dirty="0"/>
              <a:t>Мы имеем класс </a:t>
            </a:r>
            <a:r>
              <a:rPr lang="en-US" dirty="0" err="1"/>
              <a:t>ExampleBean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en-US" dirty="0"/>
              <a:t>XML </a:t>
            </a:r>
            <a:r>
              <a:rPr lang="ru-RU" dirty="0"/>
              <a:t>файле описан бин: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Бин с именем </a:t>
            </a:r>
            <a:r>
              <a:rPr lang="en-US" dirty="0" err="1"/>
              <a:t>exampleBean</a:t>
            </a:r>
            <a:r>
              <a:rPr lang="ru-RU" dirty="0"/>
              <a:t> класса</a:t>
            </a:r>
            <a:r>
              <a:rPr lang="en-US" dirty="0"/>
              <a:t> </a:t>
            </a:r>
            <a:r>
              <a:rPr lang="en-US" dirty="0" err="1"/>
              <a:t>ExampleBean</a:t>
            </a:r>
            <a:r>
              <a:rPr lang="en-US" dirty="0"/>
              <a:t>, </a:t>
            </a:r>
            <a:r>
              <a:rPr lang="ru-RU" dirty="0"/>
              <a:t>в конструктор передан аргумент </a:t>
            </a:r>
            <a:r>
              <a:rPr lang="en-US" dirty="0"/>
              <a:t>“My name”.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4" y="2748042"/>
            <a:ext cx="11211751" cy="130651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6A0A36-0216-4902-AB9D-634DF603DE12}"/>
              </a:ext>
            </a:extLst>
          </p:cNvPr>
          <p:cNvSpPr/>
          <p:nvPr/>
        </p:nvSpPr>
        <p:spPr>
          <a:xfrm>
            <a:off x="615858" y="5922963"/>
            <a:ext cx="369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(</a:t>
            </a:r>
            <a:r>
              <a:rPr lang="ru-RU" dirty="0"/>
              <a:t>в 1-2 предложения, что такое бин</a:t>
            </a:r>
            <a:r>
              <a:rPr lang="en-CA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65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6636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 err="1"/>
              <a:t>main’e</a:t>
            </a:r>
            <a:r>
              <a:rPr lang="en-US" dirty="0"/>
              <a:t> </a:t>
            </a:r>
            <a:r>
              <a:rPr lang="ru-RU" dirty="0"/>
              <a:t>создаём контекст: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параметра указываем путь к </a:t>
            </a:r>
            <a:r>
              <a:rPr lang="en-US" dirty="0"/>
              <a:t>XML </a:t>
            </a:r>
            <a:r>
              <a:rPr lang="ru-RU" dirty="0"/>
              <a:t>конфигурации.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Получаем объект с помощью метода </a:t>
            </a:r>
            <a:r>
              <a:rPr lang="en-US" dirty="0" err="1"/>
              <a:t>getBean</a:t>
            </a:r>
            <a:r>
              <a:rPr lang="en-US" dirty="0"/>
              <a:t>, </a:t>
            </a:r>
            <a:r>
              <a:rPr lang="ru-RU" dirty="0"/>
              <a:t>он возвращает объект класса </a:t>
            </a:r>
            <a:r>
              <a:rPr lang="en-US" dirty="0"/>
              <a:t>Object, </a:t>
            </a:r>
            <a:r>
              <a:rPr lang="ru-RU" dirty="0"/>
              <a:t>поэтому необходимо привести тип объекта. Сделать это можно двумя способами продемонстрированными выше. </a:t>
            </a:r>
            <a:r>
              <a:rPr lang="en-US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2499" y="1435361"/>
            <a:ext cx="1084897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А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context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ClassPathXmlApplicationContext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"example1/application-context.xml"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52499" y="2332109"/>
            <a:ext cx="895309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bean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context.getBean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bean2 =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context.getBean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7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151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Что такое Spring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Spring</dc:title>
  <dc:creator>User</dc:creator>
  <cp:lastModifiedBy>Shamilov Timur</cp:lastModifiedBy>
  <cp:revision>5</cp:revision>
  <dcterms:created xsi:type="dcterms:W3CDTF">2021-05-06T11:36:07Z</dcterms:created>
  <dcterms:modified xsi:type="dcterms:W3CDTF">2021-05-08T10:42:49Z</dcterms:modified>
</cp:coreProperties>
</file>