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0A59-E693-44A7-806B-1956980B0034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99CE-428B-4A18-B4F5-BD786CC8F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2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0A59-E693-44A7-806B-1956980B0034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99CE-428B-4A18-B4F5-BD786CC8F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6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0A59-E693-44A7-806B-1956980B0034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99CE-428B-4A18-B4F5-BD786CC8F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1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0A59-E693-44A7-806B-1956980B0034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99CE-428B-4A18-B4F5-BD786CC8F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6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0A59-E693-44A7-806B-1956980B0034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99CE-428B-4A18-B4F5-BD786CC8F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5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0A59-E693-44A7-806B-1956980B0034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99CE-428B-4A18-B4F5-BD786CC8F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0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0A59-E693-44A7-806B-1956980B0034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99CE-428B-4A18-B4F5-BD786CC8F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7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0A59-E693-44A7-806B-1956980B0034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99CE-428B-4A18-B4F5-BD786CC8F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9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0A59-E693-44A7-806B-1956980B0034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99CE-428B-4A18-B4F5-BD786CC8F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1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0A59-E693-44A7-806B-1956980B0034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99CE-428B-4A18-B4F5-BD786CC8F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0A59-E693-44A7-806B-1956980B0034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99CE-428B-4A18-B4F5-BD786CC8F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D0A59-E693-44A7-806B-1956980B0034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399CE-428B-4A18-B4F5-BD786CC8F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2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11350"/>
          </a:xfrm>
        </p:spPr>
        <p:txBody>
          <a:bodyPr/>
          <a:lstStyle/>
          <a:p>
            <a:r>
              <a:rPr lang="ru-RU" dirty="0"/>
              <a:t>Создание </a:t>
            </a:r>
            <a:r>
              <a:rPr lang="ru-RU" dirty="0" err="1"/>
              <a:t>бина</a:t>
            </a:r>
            <a:r>
              <a:rPr lang="ru-RU" dirty="0"/>
              <a:t> через статический фабричный метод(</a:t>
            </a:r>
            <a:r>
              <a:rPr lang="en-US" dirty="0"/>
              <a:t>factory method</a:t>
            </a:r>
            <a:r>
              <a:rPr lang="ru-RU" dirty="0"/>
              <a:t>)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075" y="2565400"/>
            <a:ext cx="10515600" cy="3935492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Объекты можно создавать через свои собственные </a:t>
            </a:r>
            <a:r>
              <a:rPr lang="ru-RU" dirty="0" err="1"/>
              <a:t>factory</a:t>
            </a:r>
            <a:r>
              <a:rPr lang="ru-RU" dirty="0"/>
              <a:t>-методы.</a:t>
            </a:r>
          </a:p>
          <a:p>
            <a:pPr marL="0" indent="0">
              <a:buNone/>
            </a:pPr>
            <a:r>
              <a:rPr lang="ru-RU" dirty="0"/>
              <a:t>Для этого необходимо определить такой метод в классе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81075" y="3907552"/>
            <a:ext cx="8039100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createInstance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age){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Person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Person(name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age)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person.setAdult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//or some other operations with the instance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можно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добавить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другие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операции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над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объектом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49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6250"/>
            <a:ext cx="10515600" cy="5700713"/>
          </a:xfrm>
        </p:spPr>
        <p:txBody>
          <a:bodyPr/>
          <a:lstStyle/>
          <a:p>
            <a:r>
              <a:rPr lang="ru-RU" dirty="0"/>
              <a:t>В определении </a:t>
            </a:r>
            <a:r>
              <a:rPr lang="ru-RU" dirty="0" err="1"/>
              <a:t>бина</a:t>
            </a:r>
            <a:r>
              <a:rPr lang="ru-RU" dirty="0"/>
              <a:t> указать</a:t>
            </a:r>
            <a:r>
              <a:rPr lang="en-US" dirty="0"/>
              <a:t> </a:t>
            </a:r>
            <a:r>
              <a:rPr lang="ru-RU" dirty="0"/>
              <a:t>этот метод в качестве </a:t>
            </a:r>
            <a:r>
              <a:rPr lang="en-US" dirty="0"/>
              <a:t>factory-method: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Как видно из примера, используя такой подход можно добавить какую-то дополнительную логику в фабричном методе</a:t>
            </a:r>
            <a:r>
              <a:rPr lang="en-US" dirty="0"/>
              <a:t>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189405"/>
            <a:ext cx="7067550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&lt;bean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="person"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="com.volkov.IoC.example4.Person"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factory-method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createInstance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&lt;constructor-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="name"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="Ivan"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&lt;constructor-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="age"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="29"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&lt;/bean&gt;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31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83</Words>
  <Application>Microsoft Office PowerPoint</Application>
  <PresentationFormat>Широкоэкранный</PresentationFormat>
  <Paragraphs>11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JetBrains Mono</vt:lpstr>
      <vt:lpstr>Office Theme</vt:lpstr>
      <vt:lpstr>Создание бина через статический фабричный метод(factory method).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бина через статический фабричный метод(factory method).</dc:title>
  <dc:creator>User</dc:creator>
  <cp:lastModifiedBy>Shamilov Timur</cp:lastModifiedBy>
  <cp:revision>3</cp:revision>
  <dcterms:created xsi:type="dcterms:W3CDTF">2021-05-06T12:35:24Z</dcterms:created>
  <dcterms:modified xsi:type="dcterms:W3CDTF">2021-05-08T07:57:02Z</dcterms:modified>
</cp:coreProperties>
</file>