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D163-DA35-4C14-A217-D02D7B4FBA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бина</a:t>
            </a:r>
            <a:r>
              <a:rPr lang="ru-RU" dirty="0"/>
              <a:t> через нестатический фабричный метод(</a:t>
            </a:r>
            <a:r>
              <a:rPr lang="en-US" dirty="0"/>
              <a:t>factory method</a:t>
            </a:r>
            <a:r>
              <a:rPr lang="ru-RU" dirty="0"/>
              <a:t>)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использования нестатического </a:t>
            </a:r>
            <a:r>
              <a:rPr lang="en-US" dirty="0"/>
              <a:t>factory </a:t>
            </a:r>
            <a:r>
              <a:rPr lang="en-US" dirty="0" err="1"/>
              <a:t>method’a</a:t>
            </a:r>
            <a:endParaRPr lang="ru-RU" dirty="0"/>
          </a:p>
          <a:p>
            <a:r>
              <a:rPr lang="ru-RU" dirty="0"/>
              <a:t>Создаём отдельный класс с этим методом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4875" y="2879199"/>
            <a:ext cx="931545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PersonFactory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Person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Person(name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person.getAge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person.setAdult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//or some other operations with the instance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можно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добавить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другие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операции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над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объектом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95963"/>
          </a:xfrm>
        </p:spPr>
        <p:txBody>
          <a:bodyPr/>
          <a:lstStyle/>
          <a:p>
            <a:r>
              <a:rPr lang="ru-RU" dirty="0"/>
              <a:t>Определяем соответствующий бин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Устанавливаем наш метод </a:t>
            </a:r>
            <a:r>
              <a:rPr lang="en-US" dirty="0" err="1"/>
              <a:t>createInstance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/>
              <a:t>factory-method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993843"/>
            <a:ext cx="684847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personFactory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="com.volkov.IoC.example5.PersonFactory"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3450" y="2491948"/>
            <a:ext cx="61722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factory-bean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personFactory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factory-method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4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Создание бина через нестатический фабричный метод(factory method).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бина через нестатический фабричный метод(factory method).</dc:title>
  <dc:creator>User</dc:creator>
  <cp:lastModifiedBy>Shamilov Timur</cp:lastModifiedBy>
  <cp:revision>2</cp:revision>
  <dcterms:created xsi:type="dcterms:W3CDTF">2021-05-06T12:45:01Z</dcterms:created>
  <dcterms:modified xsi:type="dcterms:W3CDTF">2021-05-08T07:59:17Z</dcterms:modified>
</cp:coreProperties>
</file>