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3237-DEF2-4D63-BA16-634F34610D7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50A7-6472-4BEC-AECB-CC06E037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.</a:t>
            </a:r>
            <a:r>
              <a:rPr lang="ru-RU" dirty="0" err="1"/>
              <a:t>properties</a:t>
            </a:r>
            <a:r>
              <a:rPr lang="ru-RU" dirty="0"/>
              <a:t>(свойств) для конфигурации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Данные  для конфигурации контекста можно вынести в .</a:t>
            </a:r>
            <a:r>
              <a:rPr lang="en-US" dirty="0"/>
              <a:t>properties </a:t>
            </a:r>
            <a:r>
              <a:rPr lang="ru-RU" dirty="0"/>
              <a:t>файл.</a:t>
            </a:r>
          </a:p>
          <a:p>
            <a:r>
              <a:rPr lang="en-US" dirty="0"/>
              <a:t>Spring  </a:t>
            </a:r>
            <a:r>
              <a:rPr lang="ru-RU" dirty="0"/>
              <a:t>считывает .</a:t>
            </a:r>
            <a:r>
              <a:rPr lang="en-US" dirty="0"/>
              <a:t>properties </a:t>
            </a:r>
            <a:r>
              <a:rPr lang="ru-RU" dirty="0"/>
              <a:t>файлы </a:t>
            </a:r>
            <a:r>
              <a:rPr lang="ru-RU" dirty="0" err="1"/>
              <a:t>объвленные</a:t>
            </a:r>
            <a:r>
              <a:rPr lang="ru-RU" dirty="0"/>
              <a:t> при помощи</a:t>
            </a:r>
            <a:r>
              <a:rPr lang="ru-RU" b="1" dirty="0"/>
              <a:t> </a:t>
            </a:r>
            <a:r>
              <a:rPr lang="en-US" b="1" dirty="0" err="1"/>
              <a:t>PropertyPlaceholderConfigurer</a:t>
            </a:r>
            <a:r>
              <a:rPr lang="en-US" b="1" dirty="0"/>
              <a:t> </a:t>
            </a:r>
            <a:r>
              <a:rPr lang="ru-RU" b="1" dirty="0" err="1"/>
              <a:t>бина</a:t>
            </a:r>
            <a:r>
              <a:rPr lang="ru-RU" b="1" dirty="0"/>
              <a:t>.</a:t>
            </a:r>
            <a:r>
              <a:rPr lang="ru-RU" dirty="0"/>
              <a:t>. В этом </a:t>
            </a:r>
            <a:r>
              <a:rPr lang="ru-RU" dirty="0" err="1"/>
              <a:t>бине</a:t>
            </a:r>
            <a:r>
              <a:rPr lang="ru-RU" dirty="0"/>
              <a:t> так же указывается расположение (</a:t>
            </a:r>
            <a:r>
              <a:rPr lang="en-US" dirty="0"/>
              <a:t>locations) .properties.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 умолчанию </a:t>
            </a:r>
            <a:r>
              <a:rPr lang="ru-RU" dirty="0" err="1"/>
              <a:t>Spring</a:t>
            </a:r>
            <a:r>
              <a:rPr lang="ru-RU" dirty="0"/>
              <a:t> ищет .</a:t>
            </a:r>
            <a:r>
              <a:rPr lang="ru-RU" dirty="0" err="1"/>
              <a:t>properties</a:t>
            </a:r>
            <a:r>
              <a:rPr lang="ru-RU" dirty="0"/>
              <a:t> файлы в директории приложения. 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1079182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="org.springframework.beans.factory.config.PropertyPlaceholderConfigurer"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="locations"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="classpath:example8/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A1E9-15B5-42B8-B1D1-513D38DB8F35}"/>
              </a:ext>
            </a:extLst>
          </p:cNvPr>
          <p:cNvSpPr txBox="1"/>
          <p:nvPr/>
        </p:nvSpPr>
        <p:spPr>
          <a:xfrm>
            <a:off x="960966" y="6308209"/>
            <a:ext cx="102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Поменял класс, поменяй в тут</a:t>
            </a:r>
            <a:r>
              <a:rPr lang="en-CA" dirty="0"/>
              <a:t> (</a:t>
            </a:r>
            <a:r>
              <a:rPr lang="ru-RU" dirty="0"/>
              <a:t>тот был </a:t>
            </a:r>
            <a:r>
              <a:rPr lang="en-CA" dirty="0"/>
              <a:t>Deprecated)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2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Spring</a:t>
            </a:r>
            <a:r>
              <a:rPr lang="ru-RU" dirty="0"/>
              <a:t>  файлы для конфигурации контекста используют </a:t>
            </a:r>
            <a:r>
              <a:rPr lang="ru-RU" dirty="0" err="1"/>
              <a:t>плэйсхолдер</a:t>
            </a:r>
            <a:r>
              <a:rPr lang="ru-RU" dirty="0"/>
              <a:t>  ${</a:t>
            </a:r>
            <a:r>
              <a:rPr lang="ru-RU" dirty="0" err="1"/>
              <a:t>название_переменной</a:t>
            </a:r>
            <a:r>
              <a:rPr lang="ru-RU" dirty="0"/>
              <a:t>(ключ)}.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Содержимое </a:t>
            </a:r>
            <a:r>
              <a:rPr lang="en-US" dirty="0" err="1"/>
              <a:t>jdbc.properties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83204"/>
            <a:ext cx="1015365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="com.volkov.IoC.example8.Person"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middleName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jdbc.middleName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="${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jdbc.age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199" y="4069327"/>
            <a:ext cx="1015365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jdbc.middleName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Ivanovich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jdbc.age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29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2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Широкоэкранный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Использование .properties(свойств) для конфигурации контекста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.properties(свойств) для конфигурации контекста</dc:title>
  <dc:creator>User</dc:creator>
  <cp:lastModifiedBy>Shamilov Timur</cp:lastModifiedBy>
  <cp:revision>4</cp:revision>
  <dcterms:created xsi:type="dcterms:W3CDTF">2021-05-06T12:55:39Z</dcterms:created>
  <dcterms:modified xsi:type="dcterms:W3CDTF">2021-05-08T10:43:39Z</dcterms:modified>
</cp:coreProperties>
</file>