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E4EC-CC37-4120-9A67-41D4C7B0D20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0AAC-144F-4458-BB35-659D2AC1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E4EC-CC37-4120-9A67-41D4C7B0D20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0AAC-144F-4458-BB35-659D2AC1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3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E4EC-CC37-4120-9A67-41D4C7B0D20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0AAC-144F-4458-BB35-659D2AC1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3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E4EC-CC37-4120-9A67-41D4C7B0D20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0AAC-144F-4458-BB35-659D2AC1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7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E4EC-CC37-4120-9A67-41D4C7B0D20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0AAC-144F-4458-BB35-659D2AC1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8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E4EC-CC37-4120-9A67-41D4C7B0D20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0AAC-144F-4458-BB35-659D2AC1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3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E4EC-CC37-4120-9A67-41D4C7B0D20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0AAC-144F-4458-BB35-659D2AC1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2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E4EC-CC37-4120-9A67-41D4C7B0D20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0AAC-144F-4458-BB35-659D2AC1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E4EC-CC37-4120-9A67-41D4C7B0D20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0AAC-144F-4458-BB35-659D2AC1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0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E4EC-CC37-4120-9A67-41D4C7B0D20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0AAC-144F-4458-BB35-659D2AC1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E4EC-CC37-4120-9A67-41D4C7B0D20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0AAC-144F-4458-BB35-659D2AC1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4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E4EC-CC37-4120-9A67-41D4C7B0D20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10AAC-144F-4458-BB35-659D2AC1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3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P-namespace. P-</a:t>
            </a:r>
            <a:r>
              <a:rPr lang="ru-RU" dirty="0" smtClean="0"/>
              <a:t>пространства имён.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P-</a:t>
            </a:r>
            <a:r>
              <a:rPr lang="ru-RU" dirty="0" err="1"/>
              <a:t>namespace</a:t>
            </a:r>
            <a:r>
              <a:rPr lang="ru-RU" dirty="0"/>
              <a:t> позволяет использовать атрибуты </a:t>
            </a:r>
            <a:r>
              <a:rPr lang="ru-RU" dirty="0" err="1"/>
              <a:t>бина</a:t>
            </a:r>
            <a:r>
              <a:rPr lang="ru-RU" dirty="0"/>
              <a:t> вместо вложенных элементов &lt;</a:t>
            </a:r>
            <a:r>
              <a:rPr lang="ru-RU" dirty="0" err="1"/>
              <a:t>property</a:t>
            </a:r>
            <a:r>
              <a:rPr lang="ru-RU" dirty="0"/>
              <a:t>/&gt;  для описания значений свойств и / или сотрудничающих </a:t>
            </a:r>
            <a:r>
              <a:rPr lang="ru-RU" dirty="0" err="1"/>
              <a:t>бинов</a:t>
            </a:r>
            <a:r>
              <a:rPr lang="ru-RU" dirty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Т.е. используется для более компактной записи.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510826"/>
            <a:ext cx="10515600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2000" dirty="0" smtClean="0">
                <a:solidFill>
                  <a:srgbClr val="E8BF6A"/>
                </a:solidFill>
                <a:latin typeface="JetBrains Mono"/>
              </a:rPr>
              <a:t>С использования </a:t>
            </a:r>
            <a:r>
              <a:rPr lang="en-US" altLang="en-US" sz="2000" dirty="0" smtClean="0">
                <a:solidFill>
                  <a:srgbClr val="E8BF6A"/>
                </a:solidFill>
                <a:latin typeface="JetBrains Mono"/>
              </a:rPr>
              <a:t>P-namespace: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="person"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="com.volkov.IoC.example19.Person"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="Ivan Ivanov"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:cat-ref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="cat"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классическая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запись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="person"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="com.volkov.IoC.example19.Person"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&lt;property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="name"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="Ivan Ivanov"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&lt;property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="cat"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="cat"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&lt;/bean&gt;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1050"/>
            <a:ext cx="10515600" cy="539591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 примере чётко видны различия между </a:t>
            </a:r>
            <a:r>
              <a:rPr lang="ru-RU" dirty="0" err="1" smtClean="0"/>
              <a:t>класическим</a:t>
            </a:r>
            <a:r>
              <a:rPr lang="ru-RU" dirty="0" smtClean="0"/>
              <a:t> вариантом </a:t>
            </a:r>
            <a:r>
              <a:rPr lang="ru-RU" dirty="0" smtClean="0"/>
              <a:t>записи </a:t>
            </a:r>
            <a:r>
              <a:rPr lang="ru-RU" dirty="0" smtClean="0"/>
              <a:t>вариантов через </a:t>
            </a:r>
            <a:r>
              <a:rPr lang="ru-RU" dirty="0" smtClean="0"/>
              <a:t>p-</a:t>
            </a:r>
            <a:r>
              <a:rPr lang="ru-RU" dirty="0" err="1" smtClean="0"/>
              <a:t>namespace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 err="1" smtClean="0"/>
              <a:t>опредении</a:t>
            </a:r>
            <a:r>
              <a:rPr lang="ru-RU" dirty="0" smtClean="0"/>
              <a:t> свойств </a:t>
            </a:r>
            <a:r>
              <a:rPr lang="ru-RU" dirty="0" err="1" smtClean="0"/>
              <a:t>бина</a:t>
            </a:r>
            <a:r>
              <a:rPr lang="ru-RU" dirty="0" smtClean="0"/>
              <a:t> при помощи p-</a:t>
            </a:r>
            <a:r>
              <a:rPr lang="ru-RU" dirty="0" err="1" smtClean="0"/>
              <a:t>namespace</a:t>
            </a:r>
            <a:r>
              <a:rPr lang="ru-RU" dirty="0" smtClean="0"/>
              <a:t> вместо тега &lt;</a:t>
            </a:r>
            <a:r>
              <a:rPr lang="ru-RU" dirty="0" err="1" smtClean="0"/>
              <a:t>property</a:t>
            </a:r>
            <a:r>
              <a:rPr lang="ru-RU" dirty="0" smtClean="0"/>
              <a:t>&gt;  используется p:имя_поля="значение" или p:имя_поля-ref="ID </a:t>
            </a:r>
            <a:r>
              <a:rPr lang="ru-RU" dirty="0" err="1"/>
              <a:t>б</a:t>
            </a:r>
            <a:r>
              <a:rPr lang="ru-RU" dirty="0" err="1" smtClean="0"/>
              <a:t>ина</a:t>
            </a:r>
            <a:r>
              <a:rPr lang="ru-RU" dirty="0" smtClean="0"/>
              <a:t> </a:t>
            </a:r>
            <a:r>
              <a:rPr lang="ru-RU" dirty="0" smtClean="0"/>
              <a:t>на который </a:t>
            </a:r>
            <a:r>
              <a:rPr lang="ru-RU" dirty="0" smtClean="0"/>
              <a:t>ссылаемся</a:t>
            </a:r>
            <a:r>
              <a:rPr lang="ru-RU" dirty="0" smtClean="0"/>
              <a:t>".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2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Office Theme</vt:lpstr>
      <vt:lpstr>P-namespace. P-пространства имён.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P-namespace. P-пространства имён.</dc:title>
  <dc:creator>User</dc:creator>
  <cp:lastModifiedBy>User</cp:lastModifiedBy>
  <cp:revision>3</cp:revision>
  <dcterms:created xsi:type="dcterms:W3CDTF">2021-05-06T14:57:11Z</dcterms:created>
  <dcterms:modified xsi:type="dcterms:W3CDTF">2021-05-07T16:36:03Z</dcterms:modified>
</cp:coreProperties>
</file>