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4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9927-3AFC-4AC0-8CA7-253C44623B3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Аннотация </a:t>
            </a:r>
            <a:r>
              <a:rPr lang="ru-RU" b="1" dirty="0" smtClean="0"/>
              <a:t>@</a:t>
            </a:r>
            <a:r>
              <a:rPr lang="ru-RU" b="1" dirty="0" err="1" smtClean="0"/>
              <a:t>Component</a:t>
            </a:r>
            <a:r>
              <a:rPr lang="ru-RU" dirty="0" smtClean="0"/>
              <a:t> используется для определения </a:t>
            </a:r>
            <a:r>
              <a:rPr lang="ru-RU" dirty="0" err="1" smtClean="0"/>
              <a:t>Spring</a:t>
            </a:r>
            <a:r>
              <a:rPr lang="ru-RU" dirty="0" smtClean="0"/>
              <a:t> компонентов без использования XML конфигурации.</a:t>
            </a:r>
            <a:r>
              <a:rPr lang="en-US" dirty="0" smtClean="0"/>
              <a:t> </a:t>
            </a:r>
            <a:r>
              <a:rPr lang="ru-RU" dirty="0" smtClean="0"/>
              <a:t>Применяется к классам</a:t>
            </a:r>
          </a:p>
          <a:p>
            <a:pPr marL="0" indent="0">
              <a:buNone/>
            </a:pPr>
            <a:r>
              <a:rPr lang="ru-RU" dirty="0" smtClean="0"/>
              <a:t>Рекомендуется применять более специфичные аннотации:</a:t>
            </a:r>
            <a:endParaRPr lang="en-US" dirty="0" smtClean="0"/>
          </a:p>
          <a:p>
            <a:r>
              <a:rPr lang="ru-RU" b="1" dirty="0"/>
              <a:t>@</a:t>
            </a:r>
            <a:r>
              <a:rPr lang="ru-RU" b="1" dirty="0" err="1"/>
              <a:t>Service</a:t>
            </a:r>
            <a:r>
              <a:rPr lang="ru-RU" dirty="0"/>
              <a:t> - </a:t>
            </a:r>
            <a:r>
              <a:rPr lang="ru-RU" dirty="0" smtClean="0"/>
              <a:t>Сервис-слой приложения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@</a:t>
            </a:r>
            <a:r>
              <a:rPr lang="ru-RU" b="1" dirty="0" err="1" smtClean="0"/>
              <a:t>Repository</a:t>
            </a:r>
            <a:r>
              <a:rPr lang="ru-RU" dirty="0"/>
              <a:t> - </a:t>
            </a:r>
            <a:r>
              <a:rPr lang="ru-RU" dirty="0" smtClean="0"/>
              <a:t>Доменный слой</a:t>
            </a:r>
            <a:r>
              <a:rPr lang="en-US" dirty="0"/>
              <a:t>.</a:t>
            </a:r>
            <a:r>
              <a:rPr lang="ru-RU" dirty="0" smtClean="0"/>
              <a:t> </a:t>
            </a:r>
            <a:r>
              <a:rPr lang="ru-RU" dirty="0"/>
              <a:t>Аннотация показывает, что класс функционирует как </a:t>
            </a:r>
            <a:r>
              <a:rPr lang="ru-RU" dirty="0" err="1"/>
              <a:t>репозиторий</a:t>
            </a:r>
            <a:r>
              <a:rPr lang="ru-RU" dirty="0" smtClean="0"/>
              <a:t>.</a:t>
            </a:r>
          </a:p>
          <a:p>
            <a:r>
              <a:rPr lang="ru-RU" b="1" dirty="0"/>
              <a:t>@</a:t>
            </a:r>
            <a:r>
              <a:rPr lang="ru-RU" b="1" dirty="0" err="1"/>
              <a:t>Controller</a:t>
            </a:r>
            <a:r>
              <a:rPr lang="ru-RU" dirty="0"/>
              <a:t> - </a:t>
            </a:r>
            <a:r>
              <a:rPr lang="ru-RU" dirty="0" smtClean="0"/>
              <a:t>Слой представления</a:t>
            </a:r>
            <a:r>
              <a:rPr lang="en-US" dirty="0" smtClean="0"/>
              <a:t>. </a:t>
            </a:r>
            <a:r>
              <a:rPr lang="ru-RU" dirty="0" smtClean="0"/>
              <a:t>Аннотация </a:t>
            </a:r>
            <a:r>
              <a:rPr lang="ru-RU" dirty="0"/>
              <a:t>для маркировки </a:t>
            </a:r>
            <a:r>
              <a:rPr lang="ru-RU" dirty="0" err="1"/>
              <a:t>java</a:t>
            </a:r>
            <a:r>
              <a:rPr lang="ru-RU" dirty="0"/>
              <a:t> класса, как класса </a:t>
            </a:r>
            <a:r>
              <a:rPr lang="ru-RU" dirty="0" smtClean="0"/>
              <a:t>контроллера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/>
          <a:lstStyle/>
          <a:p>
            <a:r>
              <a:rPr lang="ru-RU" dirty="0"/>
              <a:t>Для работы через эти аннотации необходимо добавить следующую команду в конфигурацию контейнера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>
              <a:effectLst/>
            </a:endParaRPr>
          </a:p>
          <a:p>
            <a:endParaRPr lang="ru-RU" dirty="0" smtClean="0">
              <a:effectLst/>
            </a:endParaRPr>
          </a:p>
          <a:p>
            <a:r>
              <a:rPr lang="ru-RU" dirty="0" smtClean="0"/>
              <a:t>В нашем примере класс </a:t>
            </a:r>
            <a:r>
              <a:rPr lang="en-US" dirty="0" smtClean="0"/>
              <a:t>Cat </a:t>
            </a:r>
            <a:r>
              <a:rPr lang="ru-RU" dirty="0" smtClean="0"/>
              <a:t>и класс </a:t>
            </a:r>
            <a:r>
              <a:rPr lang="en-US" dirty="0" smtClean="0"/>
              <a:t>Person </a:t>
            </a:r>
            <a:r>
              <a:rPr lang="ru-RU" dirty="0" smtClean="0"/>
              <a:t>помечены аннотацией </a:t>
            </a:r>
            <a:r>
              <a:rPr lang="en-US" dirty="0" smtClean="0"/>
              <a:t>@Component</a:t>
            </a:r>
            <a:r>
              <a:rPr lang="ru-RU" dirty="0" smtClean="0"/>
              <a:t>. То есть это </a:t>
            </a:r>
            <a:r>
              <a:rPr lang="ru-RU" dirty="0" err="1" smtClean="0"/>
              <a:t>бины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Через аннотацию </a:t>
            </a:r>
            <a:r>
              <a:rPr lang="en-US" dirty="0" smtClean="0"/>
              <a:t>@Value </a:t>
            </a:r>
            <a:r>
              <a:rPr lang="ru-RU" dirty="0" smtClean="0"/>
              <a:t>к сеттеру, мы устанавливаем значения в поля.</a:t>
            </a:r>
          </a:p>
          <a:p>
            <a:r>
              <a:rPr lang="ru-RU" dirty="0" smtClean="0"/>
              <a:t>Грубо говоря, наши </a:t>
            </a:r>
            <a:r>
              <a:rPr lang="ru-RU" dirty="0" err="1" smtClean="0"/>
              <a:t>бины</a:t>
            </a:r>
            <a:r>
              <a:rPr lang="ru-RU" dirty="0" smtClean="0"/>
              <a:t> в этом примере соответствуют </a:t>
            </a:r>
            <a:r>
              <a:rPr lang="ru-RU" dirty="0" err="1" smtClean="0"/>
              <a:t>бинам</a:t>
            </a:r>
            <a:r>
              <a:rPr lang="ru-RU" dirty="0" smtClean="0"/>
              <a:t> из прошлого примера, только созданы с использованием аннотаций.(А в </a:t>
            </a:r>
            <a:r>
              <a:rPr lang="en-US" dirty="0" smtClean="0"/>
              <a:t>Cat </a:t>
            </a:r>
            <a:r>
              <a:rPr lang="ru-RU" dirty="0" smtClean="0"/>
              <a:t>ещё добавлено поле </a:t>
            </a:r>
            <a:r>
              <a:rPr lang="en-US" dirty="0" smtClean="0"/>
              <a:t>age, </a:t>
            </a:r>
            <a:r>
              <a:rPr lang="ru-RU" dirty="0" smtClean="0"/>
              <a:t>но сути это не меняет)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287202"/>
            <a:ext cx="1063190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:component-scan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base-package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=“</a:t>
            </a:r>
            <a:r>
              <a:rPr kumimoji="0" lang="ru-RU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путь</a:t>
            </a:r>
            <a:r>
              <a:rPr kumimoji="0" lang="ru-RU" altLang="en-US" sz="20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к пакету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432"/>
            <a:ext cx="10515600" cy="5631531"/>
          </a:xfrm>
        </p:spPr>
        <p:txBody>
          <a:bodyPr/>
          <a:lstStyle/>
          <a:p>
            <a:r>
              <a:rPr lang="ru-RU" dirty="0" smtClean="0"/>
              <a:t>Сравните: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337369"/>
            <a:ext cx="4483920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Barsik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05476" y="1337369"/>
            <a:ext cx="564832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="com.volkov.IoC.example20.Cat"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="Barsik"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2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57951" y="530378"/>
            <a:ext cx="531495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="com.volkov.IoC.example20.Person"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57951" y="1719530"/>
            <a:ext cx="36279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(Cat cat)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5775" y="376490"/>
            <a:ext cx="4483920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"Ivan Ivanov"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(Cat cat)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en-US" sz="2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@Component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@Component</dc:title>
  <dc:creator>User</dc:creator>
  <cp:lastModifiedBy>User</cp:lastModifiedBy>
  <cp:revision>2</cp:revision>
  <dcterms:created xsi:type="dcterms:W3CDTF">2021-05-06T15:42:07Z</dcterms:created>
  <dcterms:modified xsi:type="dcterms:W3CDTF">2021-05-06T15:52:53Z</dcterms:modified>
</cp:coreProperties>
</file>