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03DB7-35F4-49F8-9F7C-F9A34C2BA1DF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8C13C-2FCA-438E-AB88-9C4AF8760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484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03DB7-35F4-49F8-9F7C-F9A34C2BA1DF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8C13C-2FCA-438E-AB88-9C4AF8760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771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03DB7-35F4-49F8-9F7C-F9A34C2BA1DF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8C13C-2FCA-438E-AB88-9C4AF8760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352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03DB7-35F4-49F8-9F7C-F9A34C2BA1DF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8C13C-2FCA-438E-AB88-9C4AF8760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995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03DB7-35F4-49F8-9F7C-F9A34C2BA1DF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8C13C-2FCA-438E-AB88-9C4AF8760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324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03DB7-35F4-49F8-9F7C-F9A34C2BA1DF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8C13C-2FCA-438E-AB88-9C4AF8760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033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03DB7-35F4-49F8-9F7C-F9A34C2BA1DF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8C13C-2FCA-438E-AB88-9C4AF8760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489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03DB7-35F4-49F8-9F7C-F9A34C2BA1DF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8C13C-2FCA-438E-AB88-9C4AF8760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012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03DB7-35F4-49F8-9F7C-F9A34C2BA1DF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8C13C-2FCA-438E-AB88-9C4AF8760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905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03DB7-35F4-49F8-9F7C-F9A34C2BA1DF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8C13C-2FCA-438E-AB88-9C4AF8760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363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03DB7-35F4-49F8-9F7C-F9A34C2BA1DF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8C13C-2FCA-438E-AB88-9C4AF8760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670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A03DB7-35F4-49F8-9F7C-F9A34C2BA1DF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18C13C-2FCA-438E-AB88-9C4AF8760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419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Bean scopes. </a:t>
            </a:r>
            <a:r>
              <a:rPr lang="ru-RU" dirty="0" smtClean="0"/>
              <a:t>Области видимости/применения </a:t>
            </a:r>
            <a:r>
              <a:rPr lang="ru-RU" dirty="0" err="1" smtClean="0"/>
              <a:t>бинов</a:t>
            </a:r>
            <a:r>
              <a:rPr lang="ru-RU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Spring beans scopes </a:t>
            </a:r>
            <a:r>
              <a:rPr lang="ru-RU" dirty="0" smtClean="0"/>
              <a:t>указывают </a:t>
            </a:r>
            <a:r>
              <a:rPr lang="en-US" dirty="0" err="1" smtClean="0"/>
              <a:t>Sping</a:t>
            </a:r>
            <a:r>
              <a:rPr lang="en-US" dirty="0" smtClean="0"/>
              <a:t>, </a:t>
            </a:r>
            <a:r>
              <a:rPr lang="ru-RU" dirty="0" smtClean="0"/>
              <a:t>как ему управлять жизненным циклом </a:t>
            </a:r>
            <a:r>
              <a:rPr lang="ru-RU" dirty="0" err="1" smtClean="0"/>
              <a:t>бина</a:t>
            </a:r>
            <a:r>
              <a:rPr lang="ru-RU" dirty="0" smtClean="0"/>
              <a:t>.</a:t>
            </a:r>
          </a:p>
          <a:p>
            <a:r>
              <a:rPr lang="ru-RU" dirty="0" smtClean="0"/>
              <a:t>Два базовых </a:t>
            </a:r>
            <a:r>
              <a:rPr lang="ru-RU" dirty="0" err="1" smtClean="0"/>
              <a:t>скоупа</a:t>
            </a:r>
            <a:r>
              <a:rPr lang="ru-RU" dirty="0" smtClean="0"/>
              <a:t>: </a:t>
            </a:r>
            <a:r>
              <a:rPr lang="en-US" b="1" dirty="0" smtClean="0"/>
              <a:t>Singleton </a:t>
            </a:r>
            <a:r>
              <a:rPr lang="ru-RU" dirty="0" smtClean="0"/>
              <a:t>и </a:t>
            </a:r>
            <a:r>
              <a:rPr lang="en-US" b="1" dirty="0" smtClean="0"/>
              <a:t>Prototype</a:t>
            </a:r>
            <a:r>
              <a:rPr lang="en-US" dirty="0" smtClean="0"/>
              <a:t>.</a:t>
            </a:r>
          </a:p>
          <a:p>
            <a:r>
              <a:rPr lang="ru-RU" dirty="0" smtClean="0"/>
              <a:t>Три </a:t>
            </a:r>
            <a:r>
              <a:rPr lang="ru-RU" dirty="0" err="1" smtClean="0"/>
              <a:t>допольнительных</a:t>
            </a:r>
            <a:r>
              <a:rPr lang="ru-RU" dirty="0" smtClean="0"/>
              <a:t> </a:t>
            </a:r>
            <a:r>
              <a:rPr lang="ru-RU" dirty="0" err="1" smtClean="0"/>
              <a:t>скоупа</a:t>
            </a:r>
            <a:r>
              <a:rPr lang="ru-RU" dirty="0" smtClean="0"/>
              <a:t>, </a:t>
            </a:r>
            <a:r>
              <a:rPr lang="ru-RU" dirty="0"/>
              <a:t>которые доступны только при использовании </a:t>
            </a:r>
            <a:r>
              <a:rPr lang="en-US" dirty="0"/>
              <a:t>web </a:t>
            </a:r>
            <a:r>
              <a:rPr lang="ru-RU" dirty="0"/>
              <a:t>специфичных </a:t>
            </a:r>
            <a:r>
              <a:rPr lang="en-US" dirty="0" err="1"/>
              <a:t>ApplicationContext</a:t>
            </a:r>
            <a:r>
              <a:rPr lang="en-US" dirty="0"/>
              <a:t>: </a:t>
            </a:r>
            <a:r>
              <a:rPr lang="en-US" b="1" dirty="0"/>
              <a:t>Request</a:t>
            </a:r>
            <a:r>
              <a:rPr lang="en-US" dirty="0"/>
              <a:t>, </a:t>
            </a:r>
            <a:r>
              <a:rPr lang="en-US" b="1" dirty="0"/>
              <a:t>Session </a:t>
            </a:r>
            <a:r>
              <a:rPr lang="ru-RU" dirty="0"/>
              <a:t>и </a:t>
            </a:r>
            <a:r>
              <a:rPr lang="en-US" b="1" dirty="0" err="1"/>
              <a:t>GlobalSession</a:t>
            </a:r>
            <a:r>
              <a:rPr lang="en-US" dirty="0"/>
              <a:t>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258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77516"/>
            <a:ext cx="10515600" cy="5599447"/>
          </a:xfrm>
        </p:spPr>
        <p:txBody>
          <a:bodyPr/>
          <a:lstStyle/>
          <a:p>
            <a:pPr marL="0" indent="0">
              <a:buNone/>
            </a:pPr>
            <a:r>
              <a:rPr lang="ru-RU" b="1" dirty="0" err="1" smtClean="0"/>
              <a:t>Singleton</a:t>
            </a:r>
            <a:endParaRPr lang="ru-RU" b="1" dirty="0" smtClean="0"/>
          </a:p>
          <a:p>
            <a:r>
              <a:rPr lang="ru-RU" dirty="0" smtClean="0"/>
              <a:t>Значение всех </a:t>
            </a:r>
            <a:r>
              <a:rPr lang="ru-RU" dirty="0" err="1" smtClean="0"/>
              <a:t>бинов</a:t>
            </a:r>
            <a:r>
              <a:rPr lang="ru-RU" dirty="0" smtClean="0"/>
              <a:t> по умолчанию. </a:t>
            </a:r>
            <a:r>
              <a:rPr lang="ru-RU" dirty="0" err="1" smtClean="0"/>
              <a:t>Singleton</a:t>
            </a:r>
            <a:r>
              <a:rPr lang="ru-RU" dirty="0" smtClean="0"/>
              <a:t> </a:t>
            </a:r>
            <a:r>
              <a:rPr lang="ru-RU" dirty="0" err="1"/>
              <a:t>bean</a:t>
            </a:r>
            <a:r>
              <a:rPr lang="ru-RU" dirty="0"/>
              <a:t> создаётся в единственном экземпляре на весь контекст и ссылка на этот экземпляр передаётся каждому другому </a:t>
            </a:r>
            <a:r>
              <a:rPr lang="ru-RU" dirty="0" err="1"/>
              <a:t>бину</a:t>
            </a:r>
            <a:r>
              <a:rPr lang="ru-RU" dirty="0"/>
              <a:t>, который просит эту зависимость.</a:t>
            </a:r>
            <a:endParaRPr lang="ru-RU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59109"/>
            <a:ext cx="10515600" cy="3863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538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23875"/>
            <a:ext cx="10515600" cy="5653088"/>
          </a:xfrm>
        </p:spPr>
        <p:txBody>
          <a:bodyPr/>
          <a:lstStyle/>
          <a:p>
            <a:pPr marL="0" indent="0">
              <a:buNone/>
            </a:pPr>
            <a:r>
              <a:rPr lang="ru-RU" b="1" dirty="0" err="1" smtClean="0"/>
              <a:t>Prototype</a:t>
            </a:r>
            <a:endParaRPr lang="ru-RU" b="1" dirty="0" smtClean="0"/>
          </a:p>
          <a:p>
            <a:r>
              <a:rPr lang="ru-RU" dirty="0"/>
              <a:t>Создаётся отдельный новый </a:t>
            </a:r>
            <a:r>
              <a:rPr lang="ru-RU" dirty="0" smtClean="0"/>
              <a:t>объект </a:t>
            </a:r>
            <a:r>
              <a:rPr lang="ru-RU" dirty="0"/>
              <a:t>для </a:t>
            </a:r>
            <a:r>
              <a:rPr lang="ru-RU" dirty="0" smtClean="0"/>
              <a:t>каждого </a:t>
            </a:r>
            <a:r>
              <a:rPr lang="ru-RU" dirty="0" err="1" smtClean="0"/>
              <a:t>бина</a:t>
            </a:r>
            <a:r>
              <a:rPr lang="ru-RU" dirty="0" smtClean="0"/>
              <a:t>, </a:t>
            </a:r>
            <a:r>
              <a:rPr lang="ru-RU" dirty="0"/>
              <a:t>который просит его в зависимость или при вызове через </a:t>
            </a:r>
            <a:r>
              <a:rPr lang="ru-RU" dirty="0" err="1"/>
              <a:t>getBean</a:t>
            </a:r>
            <a:r>
              <a:rPr lang="ru-RU" dirty="0"/>
              <a:t>().</a:t>
            </a:r>
            <a:endParaRPr lang="ru-RU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37888"/>
            <a:ext cx="10515600" cy="4610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036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04850"/>
            <a:ext cx="10515600" cy="5472113"/>
          </a:xfrm>
        </p:spPr>
        <p:txBody>
          <a:bodyPr/>
          <a:lstStyle/>
          <a:p>
            <a:r>
              <a:rPr lang="ru-RU" dirty="0" smtClean="0"/>
              <a:t>Случаи, в которых следует использовать </a:t>
            </a:r>
            <a:r>
              <a:rPr lang="ru-RU" dirty="0" err="1" smtClean="0"/>
              <a:t>prototype</a:t>
            </a:r>
            <a:r>
              <a:rPr lang="ru-RU" dirty="0" smtClean="0"/>
              <a:t> </a:t>
            </a:r>
            <a:r>
              <a:rPr lang="ru-RU" dirty="0" err="1" smtClean="0"/>
              <a:t>скоуп</a:t>
            </a:r>
            <a:r>
              <a:rPr lang="ru-RU" dirty="0" smtClean="0"/>
              <a:t>:</a:t>
            </a:r>
          </a:p>
          <a:p>
            <a:r>
              <a:rPr lang="en-US" dirty="0" err="1" smtClean="0"/>
              <a:t>Stateful</a:t>
            </a:r>
            <a:r>
              <a:rPr lang="en-US" dirty="0" smtClean="0"/>
              <a:t> </a:t>
            </a:r>
            <a:r>
              <a:rPr lang="ru-RU" dirty="0" smtClean="0"/>
              <a:t>объект – есть изменяемые состояния.</a:t>
            </a:r>
          </a:p>
          <a:p>
            <a:r>
              <a:rPr lang="ru-RU" dirty="0" smtClean="0"/>
              <a:t>Вам необходимо создавать экземпляр класса с предопределёнными конфигурациями</a:t>
            </a:r>
          </a:p>
          <a:p>
            <a:r>
              <a:rPr lang="ru-RU" dirty="0" smtClean="0"/>
              <a:t>В ситуациях, когда вы бы использовали  оператор </a:t>
            </a:r>
            <a:r>
              <a:rPr lang="ru-RU" dirty="0" err="1" smtClean="0"/>
              <a:t>new</a:t>
            </a:r>
            <a:r>
              <a:rPr lang="ru-RU" dirty="0" smtClean="0"/>
              <a:t>, а не </a:t>
            </a:r>
            <a:r>
              <a:rPr lang="ru-RU" dirty="0" err="1" smtClean="0"/>
              <a:t>синглтон</a:t>
            </a:r>
            <a:r>
              <a:rPr lang="ru-RU" dirty="0" smtClean="0"/>
              <a:t>.</a:t>
            </a:r>
          </a:p>
          <a:p>
            <a:r>
              <a:rPr lang="ru-RU" dirty="0" smtClean="0"/>
              <a:t>Вам нужно подобие </a:t>
            </a:r>
            <a:r>
              <a:rPr lang="ru-RU" dirty="0" err="1" smtClean="0"/>
              <a:t>factory</a:t>
            </a:r>
            <a:r>
              <a:rPr lang="ru-RU" dirty="0" smtClean="0"/>
              <a:t>-метода, который создаёт экземпляры по конфигурации описанной в XML.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566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57225"/>
            <a:ext cx="10515600" cy="55197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В примере бин запрашивается 3 раза.</a:t>
            </a:r>
          </a:p>
          <a:p>
            <a:r>
              <a:rPr lang="ru-RU" dirty="0" smtClean="0"/>
              <a:t>Если </a:t>
            </a:r>
            <a:r>
              <a:rPr lang="ru-RU" dirty="0" err="1" smtClean="0"/>
              <a:t>скоуп</a:t>
            </a:r>
            <a:r>
              <a:rPr lang="ru-RU" dirty="0" smtClean="0"/>
              <a:t> – </a:t>
            </a:r>
            <a:r>
              <a:rPr lang="ru-RU" dirty="0" err="1" smtClean="0"/>
              <a:t>синглетон</a:t>
            </a:r>
            <a:r>
              <a:rPr lang="ru-RU" dirty="0" smtClean="0"/>
              <a:t>. То все 3 переменные ссылается на один объект, если – </a:t>
            </a:r>
            <a:r>
              <a:rPr lang="en-US" dirty="0" smtClean="0"/>
              <a:t>prototype – </a:t>
            </a:r>
            <a:r>
              <a:rPr lang="ru-RU" dirty="0" smtClean="0"/>
              <a:t>на 3 разных объекта(которые одинаковые т.е. </a:t>
            </a:r>
            <a:r>
              <a:rPr lang="en-US" dirty="0" smtClean="0"/>
              <a:t>Equals=true</a:t>
            </a:r>
            <a:r>
              <a:rPr lang="ru-RU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679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163</Words>
  <Application>Microsoft Office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Bean scopes. Области видимости/применения бинов.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Bean scopes. Области видимости/применения бинов.</dc:title>
  <dc:creator>User</dc:creator>
  <cp:lastModifiedBy>User</cp:lastModifiedBy>
  <cp:revision>2</cp:revision>
  <dcterms:created xsi:type="dcterms:W3CDTF">2021-05-06T16:09:37Z</dcterms:created>
  <dcterms:modified xsi:type="dcterms:W3CDTF">2021-05-06T16:16:35Z</dcterms:modified>
</cp:coreProperties>
</file>