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A277-5D0A-45D7-95D8-4B483859B5B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A396-3244-4045-8FFB-DE6FD81CA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2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A277-5D0A-45D7-95D8-4B483859B5B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A396-3244-4045-8FFB-DE6FD81CA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A277-5D0A-45D7-95D8-4B483859B5B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A396-3244-4045-8FFB-DE6FD81CA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1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A277-5D0A-45D7-95D8-4B483859B5B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A396-3244-4045-8FFB-DE6FD81CA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1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A277-5D0A-45D7-95D8-4B483859B5B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A396-3244-4045-8FFB-DE6FD81CA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8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A277-5D0A-45D7-95D8-4B483859B5B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A396-3244-4045-8FFB-DE6FD81CA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A277-5D0A-45D7-95D8-4B483859B5B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A396-3244-4045-8FFB-DE6FD81CA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0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A277-5D0A-45D7-95D8-4B483859B5B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A396-3244-4045-8FFB-DE6FD81CA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7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A277-5D0A-45D7-95D8-4B483859B5B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A396-3244-4045-8FFB-DE6FD81CA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5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A277-5D0A-45D7-95D8-4B483859B5B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A396-3244-4045-8FFB-DE6FD81CA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A277-5D0A-45D7-95D8-4B483859B5B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A396-3244-4045-8FFB-DE6FD81CA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3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A277-5D0A-45D7-95D8-4B483859B5B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2A396-3244-4045-8FFB-DE6FD81CA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0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 </a:t>
            </a:r>
            <a:r>
              <a:rPr lang="ru-RU" dirty="0" err="1" smtClean="0"/>
              <a:t>ивентов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Задание: сохранить нового работника в базу данных</a:t>
            </a:r>
          </a:p>
          <a:p>
            <a:pPr marL="0" indent="0">
              <a:buNone/>
            </a:pPr>
            <a:r>
              <a:rPr lang="ru-RU" dirty="0" smtClean="0"/>
              <a:t>Имеем:</a:t>
            </a:r>
          </a:p>
          <a:p>
            <a:r>
              <a:rPr lang="ru-RU" dirty="0" smtClean="0"/>
              <a:t>Класс работника </a:t>
            </a:r>
            <a:r>
              <a:rPr lang="en-US" dirty="0" smtClean="0"/>
              <a:t>Employee</a:t>
            </a:r>
          </a:p>
          <a:p>
            <a:r>
              <a:rPr lang="ru-RU" dirty="0" smtClean="0"/>
              <a:t>Класс </a:t>
            </a:r>
            <a:r>
              <a:rPr lang="en-US" dirty="0" err="1" smtClean="0"/>
              <a:t>EmployeeRegistrationEvent</a:t>
            </a:r>
            <a:r>
              <a:rPr lang="ru-RU" dirty="0" smtClean="0"/>
              <a:t> наследующийся от </a:t>
            </a:r>
            <a:r>
              <a:rPr lang="en-US" dirty="0" err="1" smtClean="0"/>
              <a:t>ApplicationEvent</a:t>
            </a:r>
            <a:r>
              <a:rPr lang="ru-RU" dirty="0" smtClean="0"/>
              <a:t>(наш </a:t>
            </a:r>
            <a:r>
              <a:rPr lang="ru-RU" dirty="0" err="1" smtClean="0"/>
              <a:t>кастомный</a:t>
            </a:r>
            <a:r>
              <a:rPr lang="ru-RU" dirty="0" smtClean="0"/>
              <a:t> </a:t>
            </a:r>
            <a:r>
              <a:rPr lang="ru-RU" dirty="0" err="1" smtClean="0"/>
              <a:t>ивент</a:t>
            </a:r>
            <a:r>
              <a:rPr lang="ru-RU" dirty="0" smtClean="0"/>
              <a:t>)</a:t>
            </a:r>
          </a:p>
          <a:p>
            <a:r>
              <a:rPr lang="en-US" dirty="0" err="1" smtClean="0"/>
              <a:t>EmployeeService</a:t>
            </a:r>
            <a:r>
              <a:rPr lang="en-US" dirty="0" smtClean="0"/>
              <a:t> </a:t>
            </a:r>
            <a:r>
              <a:rPr lang="ru-RU" dirty="0" smtClean="0"/>
              <a:t>класс реализующий </a:t>
            </a:r>
            <a:r>
              <a:rPr lang="en-US" dirty="0" err="1" smtClean="0"/>
              <a:t>ApplicationContextAware</a:t>
            </a:r>
            <a:r>
              <a:rPr lang="ru-RU" dirty="0" smtClean="0"/>
              <a:t> интерфейс.</a:t>
            </a:r>
          </a:p>
          <a:p>
            <a:r>
              <a:rPr lang="en-US" dirty="0" err="1" smtClean="0"/>
              <a:t>AddEmployeeToDB</a:t>
            </a:r>
            <a:r>
              <a:rPr lang="en-US" dirty="0" smtClean="0"/>
              <a:t> </a:t>
            </a:r>
            <a:r>
              <a:rPr lang="ru-RU" dirty="0" smtClean="0"/>
              <a:t>класс реализующий</a:t>
            </a:r>
            <a:r>
              <a:rPr lang="en-US" dirty="0" smtClean="0"/>
              <a:t> </a:t>
            </a:r>
            <a:r>
              <a:rPr lang="en-US" dirty="0" err="1" smtClean="0"/>
              <a:t>ApplicationListener</a:t>
            </a:r>
            <a:r>
              <a:rPr lang="en-US" dirty="0" smtClean="0"/>
              <a:t>&lt;</a:t>
            </a:r>
            <a:r>
              <a:rPr lang="en-US" dirty="0" err="1" smtClean="0"/>
              <a:t>EmployeeRegistrationEvent</a:t>
            </a:r>
            <a:r>
              <a:rPr lang="en-US" dirty="0" smtClean="0"/>
              <a:t>&gt;</a:t>
            </a:r>
            <a:r>
              <a:rPr lang="ru-RU" dirty="0" smtClean="0"/>
              <a:t> интерфейс(слушатель)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2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566261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err="1" smtClean="0"/>
              <a:t>EmployeeService</a:t>
            </a:r>
            <a:r>
              <a:rPr lang="en-US" dirty="0" smtClean="0"/>
              <a:t> </a:t>
            </a:r>
            <a:r>
              <a:rPr lang="ru-RU" dirty="0" smtClean="0"/>
              <a:t>содержит метод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Который при регистрации нового работника публикует </a:t>
            </a:r>
            <a:r>
              <a:rPr lang="ru-RU" dirty="0" err="1" smtClean="0"/>
              <a:t>ивент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Этот  </a:t>
            </a:r>
            <a:r>
              <a:rPr lang="ru-RU" dirty="0" err="1" smtClean="0"/>
              <a:t>ивент</a:t>
            </a:r>
            <a:r>
              <a:rPr lang="ru-RU" dirty="0" smtClean="0"/>
              <a:t> получает </a:t>
            </a:r>
            <a:r>
              <a:rPr lang="en-US" dirty="0" err="1" smtClean="0"/>
              <a:t>AddEmployeeToDB</a:t>
            </a:r>
            <a:r>
              <a:rPr lang="ru-RU" dirty="0" smtClean="0"/>
              <a:t> и отрабатывает метод 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033731"/>
            <a:ext cx="1051560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registerEmployee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wage){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Employee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employee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Employee(name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wage)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applicationContext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.publishEvent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EmployeeRegistrationEvent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(employee))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4203413"/>
            <a:ext cx="10515600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onApplicationEvent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EmployeeRegistrationEvent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employeeRegistrationEvent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employeeRegistrationEvent.getEmployee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+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is saved in DB.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Новый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работник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успешно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добавлен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в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базу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данных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59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Который «заносит» работника в базу данных (в примере для демонстрации просто выводит в консоль)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1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JetBrains Mono</vt:lpstr>
      <vt:lpstr>Office Theme</vt:lpstr>
      <vt:lpstr>Пример использования ивентов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Пример использования ивентов</dc:title>
  <dc:creator>User</dc:creator>
  <cp:lastModifiedBy>User</cp:lastModifiedBy>
  <cp:revision>1</cp:revision>
  <dcterms:created xsi:type="dcterms:W3CDTF">2021-05-07T09:26:04Z</dcterms:created>
  <dcterms:modified xsi:type="dcterms:W3CDTF">2021-05-07T09:33:36Z</dcterms:modified>
</cp:coreProperties>
</file>