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BBC2-5556-4263-9525-2312BDB1A1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FA0B-58E2-4D44-BA78-D175D43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1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BBC2-5556-4263-9525-2312BDB1A1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FA0B-58E2-4D44-BA78-D175D43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BBC2-5556-4263-9525-2312BDB1A1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FA0B-58E2-4D44-BA78-D175D43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7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BBC2-5556-4263-9525-2312BDB1A1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FA0B-58E2-4D44-BA78-D175D43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1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BBC2-5556-4263-9525-2312BDB1A1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FA0B-58E2-4D44-BA78-D175D43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BBC2-5556-4263-9525-2312BDB1A1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FA0B-58E2-4D44-BA78-D175D43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BBC2-5556-4263-9525-2312BDB1A1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FA0B-58E2-4D44-BA78-D175D43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4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BBC2-5556-4263-9525-2312BDB1A1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FA0B-58E2-4D44-BA78-D175D43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6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BBC2-5556-4263-9525-2312BDB1A1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FA0B-58E2-4D44-BA78-D175D43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BBC2-5556-4263-9525-2312BDB1A1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FA0B-58E2-4D44-BA78-D175D43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BBC2-5556-4263-9525-2312BDB1A1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FA0B-58E2-4D44-BA78-D175D43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8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0BBC2-5556-4263-9525-2312BDB1A1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FA0B-58E2-4D44-BA78-D175D436D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2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 </a:t>
            </a:r>
            <a:r>
              <a:rPr lang="ru-RU" dirty="0" smtClean="0"/>
              <a:t>через аннотации(</a:t>
            </a:r>
            <a:r>
              <a:rPr lang="en-US" dirty="0" smtClean="0"/>
              <a:t>Annotation driven event listener).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данном способе не нужно реализовывать интерфейс </a:t>
            </a:r>
            <a:r>
              <a:rPr lang="ru-RU" dirty="0" err="1" smtClean="0"/>
              <a:t>ApplictionListener</a:t>
            </a:r>
            <a:r>
              <a:rPr lang="ru-RU" dirty="0" smtClean="0"/>
              <a:t>,  в  </a:t>
            </a:r>
            <a:r>
              <a:rPr lang="ru-RU" dirty="0" err="1" smtClean="0"/>
              <a:t>бине</a:t>
            </a:r>
            <a:r>
              <a:rPr lang="ru-RU" dirty="0" smtClean="0"/>
              <a:t> </a:t>
            </a:r>
            <a:r>
              <a:rPr lang="ru-RU" b="1" dirty="0" smtClean="0"/>
              <a:t>достаточно просто добавить аннотацию @</a:t>
            </a:r>
            <a:r>
              <a:rPr lang="ru-RU" b="1" dirty="0" err="1" smtClean="0"/>
              <a:t>EventListener</a:t>
            </a:r>
            <a:r>
              <a:rPr lang="ru-RU" b="1" dirty="0" smtClean="0"/>
              <a:t> к методу, </a:t>
            </a:r>
            <a:r>
              <a:rPr lang="ru-RU" dirty="0" smtClean="0"/>
              <a:t>который должен отработать при получении </a:t>
            </a:r>
            <a:r>
              <a:rPr lang="ru-RU" dirty="0" err="1" smtClean="0"/>
              <a:t>ивента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остальном этот пример такой же, как предыдущий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1" y="3592978"/>
            <a:ext cx="10515600" cy="19886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EventListener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addToDB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EmployeeRegistrationEvent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employeeRegistrationEvent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 received through @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EventListener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 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employeeRegistrationEvent.getEmployee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+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is saved in DB.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Новый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работник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успешно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добавлен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в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базу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данных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4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JetBrains Mono</vt:lpstr>
      <vt:lpstr>Office Theme</vt:lpstr>
      <vt:lpstr>Event listener через аннотации(Annotation driven event listener).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listener через аннотации(Annotation driven event listener).</dc:title>
  <dc:creator>User</dc:creator>
  <cp:lastModifiedBy>User</cp:lastModifiedBy>
  <cp:revision>1</cp:revision>
  <dcterms:created xsi:type="dcterms:W3CDTF">2021-05-07T09:38:24Z</dcterms:created>
  <dcterms:modified xsi:type="dcterms:W3CDTF">2021-05-07T09:40:03Z</dcterms:modified>
</cp:coreProperties>
</file>