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2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7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9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9A45-13AD-4A6D-9261-39876C7E615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03AD-FB6F-42C1-9234-29BDD4FE7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Внедрение зависимостей(</a:t>
            </a:r>
            <a:r>
              <a:rPr lang="ru-RU" dirty="0" err="1" smtClean="0"/>
              <a:t>Dependency</a:t>
            </a:r>
            <a:r>
              <a:rPr lang="ru-RU" dirty="0" smtClean="0"/>
              <a:t> </a:t>
            </a:r>
            <a:r>
              <a:rPr lang="ru-RU" dirty="0" err="1" smtClean="0"/>
              <a:t>injection</a:t>
            </a:r>
            <a:r>
              <a:rPr lang="ru-RU" dirty="0" smtClean="0"/>
              <a:t>) через конструктор</a:t>
            </a:r>
            <a:r>
              <a:rPr lang="en-US" dirty="0"/>
              <a:t> </a:t>
            </a:r>
            <a:r>
              <a:rPr lang="ru-RU" dirty="0" smtClean="0"/>
              <a:t>и через сеттер.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Внедрение зависимостей через конструктор возможно возникновение циклической зависимости:</a:t>
            </a:r>
          </a:p>
          <a:p>
            <a:r>
              <a:rPr lang="ru-RU" dirty="0" smtClean="0"/>
              <a:t>Состояние при котором для создания объекта А в его конструктор необходимо передать объект В, а для создания </a:t>
            </a:r>
            <a:r>
              <a:rPr lang="ru-RU" dirty="0" err="1" smtClean="0"/>
              <a:t>объетка</a:t>
            </a:r>
            <a:r>
              <a:rPr lang="ru-RU" dirty="0" smtClean="0"/>
              <a:t> В  - передать объект А в его конструктор.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405064"/>
            <a:ext cx="295946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Cat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owner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08884" y="4405064"/>
            <a:ext cx="3214341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surname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private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cat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r>
              <a:rPr lang="ru-RU" dirty="0" smtClean="0"/>
              <a:t>В таком случае выбросится </a:t>
            </a:r>
            <a:r>
              <a:rPr lang="ru-RU" dirty="0" err="1" smtClean="0"/>
              <a:t>BeanCurrentlyInCreationException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Данная проблема решается </a:t>
            </a:r>
            <a:r>
              <a:rPr lang="ru-RU" dirty="0" err="1" smtClean="0"/>
              <a:t>испольнованием</a:t>
            </a:r>
            <a:r>
              <a:rPr lang="ru-RU" dirty="0" smtClean="0"/>
              <a:t> внедрения зависимостей через сеттеры(</a:t>
            </a:r>
            <a:r>
              <a:rPr lang="ru-RU" dirty="0" err="1" smtClean="0"/>
              <a:t>Setter</a:t>
            </a:r>
            <a:r>
              <a:rPr lang="ru-RU" dirty="0" smtClean="0"/>
              <a:t> </a:t>
            </a:r>
            <a:r>
              <a:rPr lang="ru-RU" dirty="0" err="1" smtClean="0"/>
              <a:t>Dependency</a:t>
            </a:r>
            <a:r>
              <a:rPr lang="ru-RU" dirty="0" smtClean="0"/>
              <a:t> </a:t>
            </a:r>
            <a:r>
              <a:rPr lang="ru-RU" dirty="0" err="1" smtClean="0"/>
              <a:t>injection</a:t>
            </a:r>
            <a:r>
              <a:rPr lang="ru-RU" dirty="0" smtClean="0"/>
              <a:t> ) в одном или обоих классах.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48316"/>
            <a:ext cx="10515600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="com.volkov.IoC.example11.Person"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firstName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="surname"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="Ivanov"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="29"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="cat"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="com.volkov.IoC.example11.Cat"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Barsik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&lt;property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="owner"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ref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Внедрение зависимостей(Dependency injection) через конструктор и через сеттер.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зависимостей(Dependency injection) через конструктор и через сеттер.</dc:title>
  <dc:creator>User</dc:creator>
  <cp:lastModifiedBy>User</cp:lastModifiedBy>
  <cp:revision>1</cp:revision>
  <dcterms:created xsi:type="dcterms:W3CDTF">2021-05-06T13:52:53Z</dcterms:created>
  <dcterms:modified xsi:type="dcterms:W3CDTF">2021-05-06T13:55:17Z</dcterms:modified>
</cp:coreProperties>
</file>