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B15C-ADB0-4957-B33F-4CF21949A72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- </a:t>
            </a:r>
            <a:r>
              <a:rPr lang="ru-RU" dirty="0" smtClean="0"/>
              <a:t>автоматическое связывание.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Спринг</a:t>
            </a:r>
            <a:r>
              <a:rPr lang="ru-RU" dirty="0" smtClean="0"/>
              <a:t> способен определять и добавлять зависимости автоматически, что может значительно уменьшить объём конфигураций(написанного кода), но в то же время делает более затруднительнее чтение и проверку зависимостей.</a:t>
            </a:r>
          </a:p>
          <a:p>
            <a:pPr marL="0" indent="0">
              <a:buNone/>
            </a:pPr>
            <a:r>
              <a:rPr lang="ru-RU" dirty="0" smtClean="0"/>
              <a:t>Существует три типа </a:t>
            </a:r>
            <a:r>
              <a:rPr lang="ru-RU" dirty="0" err="1" smtClean="0"/>
              <a:t>автосвязывания</a:t>
            </a:r>
            <a:r>
              <a:rPr lang="ru-RU" dirty="0" smtClean="0"/>
              <a:t>:</a:t>
            </a:r>
          </a:p>
          <a:p>
            <a:r>
              <a:rPr lang="ru-RU" dirty="0" err="1" smtClean="0"/>
              <a:t>byName</a:t>
            </a:r>
            <a:r>
              <a:rPr lang="ru-RU" dirty="0" smtClean="0"/>
              <a:t>: контейнер ищет бин с  </a:t>
            </a:r>
            <a:r>
              <a:rPr lang="en-US" dirty="0" smtClean="0"/>
              <a:t>ID </a:t>
            </a:r>
            <a:r>
              <a:rPr lang="ru-RU" dirty="0" smtClean="0"/>
              <a:t>идентичным указанному. Если такой бин не находится, то связывания не происходит.</a:t>
            </a:r>
          </a:p>
          <a:p>
            <a:r>
              <a:rPr lang="ru-RU" dirty="0" err="1" smtClean="0"/>
              <a:t>byType</a:t>
            </a:r>
            <a:r>
              <a:rPr lang="ru-RU" dirty="0" smtClean="0"/>
              <a:t>:  контейнер ищет бин определённого класса , работает если существует только 1 бин типа, указанного в </a:t>
            </a:r>
            <a:r>
              <a:rPr lang="ru-RU" dirty="0" err="1" smtClean="0"/>
              <a:t>property</a:t>
            </a:r>
            <a:r>
              <a:rPr lang="ru-RU" dirty="0" smtClean="0"/>
              <a:t>, иначе выбрасывается </a:t>
            </a:r>
            <a:r>
              <a:rPr lang="ru-RU" dirty="0" err="1" smtClean="0"/>
              <a:t>UnsatisfiedDependencyException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/>
          <a:lstStyle/>
          <a:p>
            <a:r>
              <a:rPr lang="ru-RU" dirty="0" err="1" smtClean="0"/>
              <a:t>constructor</a:t>
            </a:r>
            <a:r>
              <a:rPr lang="ru-RU" dirty="0" smtClean="0"/>
              <a:t>: создаёт объект, используя конструктор, использует </a:t>
            </a:r>
            <a:r>
              <a:rPr lang="ru-RU" dirty="0" err="1" smtClean="0"/>
              <a:t>byType</a:t>
            </a:r>
            <a:r>
              <a:rPr lang="ru-RU" dirty="0" smtClean="0"/>
              <a:t> режим.</a:t>
            </a:r>
          </a:p>
          <a:p>
            <a:r>
              <a:rPr lang="ru-RU" dirty="0" smtClean="0"/>
              <a:t>Для использования </a:t>
            </a:r>
            <a:r>
              <a:rPr lang="ru-RU" dirty="0" err="1" smtClean="0"/>
              <a:t>автосвязывания</a:t>
            </a:r>
            <a:r>
              <a:rPr lang="ru-RU" dirty="0" smtClean="0"/>
              <a:t> надо указать в </a:t>
            </a:r>
            <a:r>
              <a:rPr lang="ru-RU" dirty="0" err="1" smtClean="0"/>
              <a:t>бине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 указать тип связывания. </a:t>
            </a:r>
          </a:p>
          <a:p>
            <a:r>
              <a:rPr lang="ru-RU" dirty="0" smtClean="0"/>
              <a:t>В нашем примере имеем интерфейс </a:t>
            </a:r>
            <a:r>
              <a:rPr lang="en-US" dirty="0" smtClean="0"/>
              <a:t>Animal (</a:t>
            </a:r>
            <a:r>
              <a:rPr lang="ru-RU" dirty="0" smtClean="0"/>
              <a:t>животное</a:t>
            </a:r>
            <a:r>
              <a:rPr lang="en-US" dirty="0" smtClean="0"/>
              <a:t>)</a:t>
            </a:r>
            <a:r>
              <a:rPr lang="ru-RU" dirty="0" smtClean="0"/>
              <a:t>, три класса его реализующие: </a:t>
            </a:r>
            <a:r>
              <a:rPr lang="en-US" dirty="0" smtClean="0"/>
              <a:t>Cat, Dog </a:t>
            </a:r>
            <a:r>
              <a:rPr lang="ru-RU" dirty="0" smtClean="0"/>
              <a:t>и </a:t>
            </a:r>
            <a:r>
              <a:rPr lang="en-US" dirty="0" smtClean="0"/>
              <a:t>Parrot(</a:t>
            </a:r>
            <a:r>
              <a:rPr lang="ru-RU" dirty="0" smtClean="0"/>
              <a:t>кот, собака, попугай</a:t>
            </a:r>
            <a:r>
              <a:rPr lang="en-US" dirty="0" smtClean="0"/>
              <a:t>)</a:t>
            </a:r>
            <a:r>
              <a:rPr lang="ru-RU" dirty="0" smtClean="0"/>
              <a:t>, а так же три класса, которые зависимы или от интерфейса, или от конкретной реализации.</a:t>
            </a:r>
            <a:r>
              <a:rPr lang="en-US" dirty="0" smtClean="0"/>
              <a:t> </a:t>
            </a:r>
            <a:r>
              <a:rPr lang="ru-RU" dirty="0" smtClean="0"/>
              <a:t>Два файла с контекстами – с </a:t>
            </a:r>
            <a:r>
              <a:rPr lang="ru-RU" dirty="0" err="1" smtClean="0"/>
              <a:t>автосвязыванием</a:t>
            </a:r>
            <a:r>
              <a:rPr lang="ru-RU" dirty="0" smtClean="0"/>
              <a:t> и без него.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17769" y="1376082"/>
            <a:ext cx="130356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autowire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9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/>
          <a:lstStyle/>
          <a:p>
            <a:r>
              <a:rPr lang="ru-RU" dirty="0" err="1" smtClean="0"/>
              <a:t>Сравнивните</a:t>
            </a:r>
            <a:r>
              <a:rPr lang="ru-RU" dirty="0" smtClean="0"/>
              <a:t> </a:t>
            </a:r>
            <a:r>
              <a:rPr lang="en-US" dirty="0" smtClean="0"/>
              <a:t>XML </a:t>
            </a:r>
            <a:r>
              <a:rPr lang="ru-RU" dirty="0" smtClean="0"/>
              <a:t>файлы с использованием </a:t>
            </a:r>
            <a:r>
              <a:rPr lang="ru-RU" dirty="0" err="1" smtClean="0"/>
              <a:t>автосвязывания</a:t>
            </a:r>
            <a:r>
              <a:rPr lang="ru-RU" dirty="0" smtClean="0"/>
              <a:t> и без.</a:t>
            </a:r>
          </a:p>
          <a:p>
            <a:r>
              <a:rPr lang="ru-RU" dirty="0" smtClean="0"/>
              <a:t>Запустите программу с обоими вариантами.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В </a:t>
            </a:r>
            <a:r>
              <a:rPr lang="en-US" dirty="0" smtClean="0"/>
              <a:t>XML </a:t>
            </a:r>
            <a:r>
              <a:rPr lang="ru-RU" dirty="0" smtClean="0"/>
              <a:t>файле с </a:t>
            </a:r>
            <a:r>
              <a:rPr lang="ru-RU" dirty="0" smtClean="0"/>
              <a:t>использованием </a:t>
            </a:r>
            <a:r>
              <a:rPr lang="ru-RU" dirty="0" err="1" smtClean="0"/>
              <a:t>автосвязывания</a:t>
            </a:r>
            <a:r>
              <a:rPr lang="ru-RU" dirty="0" smtClean="0"/>
              <a:t> </a:t>
            </a:r>
            <a:r>
              <a:rPr lang="ru-RU" dirty="0" err="1" smtClean="0"/>
              <a:t>расскоментируйте</a:t>
            </a:r>
            <a:r>
              <a:rPr lang="ru-RU" dirty="0" smtClean="0"/>
              <a:t> бин </a:t>
            </a:r>
            <a:r>
              <a:rPr lang="en-US" dirty="0" smtClean="0"/>
              <a:t>animal1 </a:t>
            </a:r>
            <a:r>
              <a:rPr lang="ru-RU" dirty="0" smtClean="0"/>
              <a:t>и оставьте бин </a:t>
            </a:r>
            <a:r>
              <a:rPr lang="en-US" dirty="0" smtClean="0"/>
              <a:t>ani</a:t>
            </a:r>
            <a:r>
              <a:rPr lang="en-US" dirty="0" smtClean="0"/>
              <a:t>mal</a:t>
            </a:r>
            <a:r>
              <a:rPr lang="ru-RU" dirty="0" smtClean="0"/>
              <a:t>. Выброситься ошибка. Почему?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 smtClean="0"/>
              <a:t>Если </a:t>
            </a:r>
            <a:r>
              <a:rPr lang="ru-RU" dirty="0" err="1" smtClean="0"/>
              <a:t>раскомментить</a:t>
            </a:r>
            <a:r>
              <a:rPr lang="ru-RU" dirty="0" smtClean="0"/>
              <a:t> этот бин </a:t>
            </a:r>
            <a:r>
              <a:rPr lang="en-US" dirty="0" smtClean="0"/>
              <a:t>aminal1</a:t>
            </a:r>
            <a:r>
              <a:rPr lang="ru-RU" dirty="0" smtClean="0"/>
              <a:t> и </a:t>
            </a:r>
            <a:r>
              <a:rPr lang="ru-RU" dirty="0" err="1" smtClean="0"/>
              <a:t>закомментить</a:t>
            </a:r>
            <a:r>
              <a:rPr lang="ru-RU" dirty="0" smtClean="0"/>
              <a:t> </a:t>
            </a:r>
            <a:r>
              <a:rPr lang="ru-RU" dirty="0" err="1" smtClean="0"/>
              <a:t>animal</a:t>
            </a:r>
            <a:r>
              <a:rPr lang="ru-RU" dirty="0" smtClean="0"/>
              <a:t> бин, то </a:t>
            </a:r>
            <a:r>
              <a:rPr lang="ru-RU" dirty="0" err="1" smtClean="0"/>
              <a:t>автосвязывания</a:t>
            </a:r>
            <a:r>
              <a:rPr lang="ru-RU" dirty="0" smtClean="0"/>
              <a:t> </a:t>
            </a:r>
            <a:r>
              <a:rPr lang="ru-RU" dirty="0" err="1" smtClean="0"/>
              <a:t>byName</a:t>
            </a:r>
            <a:r>
              <a:rPr lang="ru-RU" dirty="0" smtClean="0"/>
              <a:t> не произойдёт. Почему?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3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515600" cy="566361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Оба </a:t>
            </a:r>
            <a:r>
              <a:rPr lang="ru-RU" dirty="0" err="1" smtClean="0"/>
              <a:t>бина</a:t>
            </a:r>
            <a:r>
              <a:rPr lang="ru-RU" dirty="0" smtClean="0"/>
              <a:t> одного типа С</a:t>
            </a:r>
            <a:r>
              <a:rPr lang="en-US" dirty="0" smtClean="0"/>
              <a:t>at, </a:t>
            </a:r>
            <a:r>
              <a:rPr lang="ru-RU" dirty="0" smtClean="0"/>
              <a:t>поэтому </a:t>
            </a:r>
            <a:r>
              <a:rPr lang="ru-RU" dirty="0" err="1" smtClean="0"/>
              <a:t>автосвязывание</a:t>
            </a:r>
            <a:r>
              <a:rPr lang="ru-RU" dirty="0" smtClean="0"/>
              <a:t> по типу невозможно.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Имена «</a:t>
            </a:r>
            <a:r>
              <a:rPr lang="en-US" dirty="0" smtClean="0"/>
              <a:t>animal1</a:t>
            </a:r>
            <a:r>
              <a:rPr lang="ru-RU" dirty="0" smtClean="0"/>
              <a:t>»</a:t>
            </a:r>
            <a:r>
              <a:rPr lang="en-US" dirty="0" smtClean="0"/>
              <a:t> (</a:t>
            </a:r>
            <a:r>
              <a:rPr lang="ru-RU" dirty="0" err="1" smtClean="0"/>
              <a:t>бина</a:t>
            </a:r>
            <a:r>
              <a:rPr lang="ru-RU" dirty="0" smtClean="0"/>
              <a:t> класса </a:t>
            </a:r>
            <a:r>
              <a:rPr lang="en-US" dirty="0" smtClean="0"/>
              <a:t>Cat) </a:t>
            </a:r>
            <a:r>
              <a:rPr lang="ru-RU" dirty="0" smtClean="0"/>
              <a:t>и зависимости </a:t>
            </a:r>
            <a:r>
              <a:rPr lang="ru-RU" dirty="0" err="1" smtClean="0"/>
              <a:t>бина</a:t>
            </a:r>
            <a:r>
              <a:rPr lang="ru-RU" dirty="0" smtClean="0"/>
              <a:t> </a:t>
            </a:r>
            <a:r>
              <a:rPr lang="en-US" dirty="0" err="1" smtClean="0"/>
              <a:t>animalShelter</a:t>
            </a:r>
            <a:r>
              <a:rPr lang="ru-RU" dirty="0" smtClean="0"/>
              <a:t> «</a:t>
            </a:r>
            <a:r>
              <a:rPr lang="en-US" dirty="0" smtClean="0"/>
              <a:t>animal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 - разные, поэтому связывания не произойдёт.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9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Office Theme</vt:lpstr>
      <vt:lpstr>Autowiring - автоматическое связывание.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Autowiring - автоматическое связывание.</dc:title>
  <dc:creator>User</dc:creator>
  <cp:lastModifiedBy>User</cp:lastModifiedBy>
  <cp:revision>2</cp:revision>
  <dcterms:created xsi:type="dcterms:W3CDTF">2021-05-06T13:56:40Z</dcterms:created>
  <dcterms:modified xsi:type="dcterms:W3CDTF">2021-05-06T14:14:19Z</dcterms:modified>
</cp:coreProperties>
</file>