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B656-2EB8-4D0D-8B5B-7744D4E2552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3F31-8098-4A79-8EA1-8D27ADC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коллекций.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инициализации листа используется: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70133"/>
            <a:ext cx="105156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&lt;list&gt;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&lt;value&gt;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&lt;/value&gt;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="com.volkov.IoC.example15.Person"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Ivanovich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&lt;/bean&gt;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&lt;/list&gt;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Лист проинициализирован следующими значениями: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’</a:t>
            </a:r>
            <a:r>
              <a:rPr lang="ru-RU" dirty="0" smtClean="0"/>
              <a:t>ом 1</a:t>
            </a:r>
          </a:p>
          <a:p>
            <a:r>
              <a:rPr lang="ru-RU" dirty="0" smtClean="0"/>
              <a:t>Ссылка на бин </a:t>
            </a:r>
            <a:r>
              <a:rPr lang="en-US" dirty="0" smtClean="0"/>
              <a:t>“person”</a:t>
            </a:r>
            <a:r>
              <a:rPr lang="ru-RU" dirty="0" smtClean="0"/>
              <a:t>, определенный выше в </a:t>
            </a:r>
            <a:r>
              <a:rPr lang="en-US" dirty="0" smtClean="0"/>
              <a:t>XML</a:t>
            </a:r>
            <a:endParaRPr lang="ru-RU" dirty="0" smtClean="0"/>
          </a:p>
          <a:p>
            <a:r>
              <a:rPr lang="ru-RU" dirty="0" smtClean="0"/>
              <a:t>Другой бин класса </a:t>
            </a:r>
            <a:r>
              <a:rPr lang="en-US" dirty="0" smtClean="0"/>
              <a:t>Person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7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lang="ru-RU" dirty="0" smtClean="0"/>
              <a:t>Инициализация Сета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Аналогично листу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35839"/>
            <a:ext cx="105156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&lt;set&gt;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&lt;value&gt;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&lt;/value&gt;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="com.volkov.IoC.example15.Person"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Ivanovich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&lt;/bean&gt;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&lt;/set&gt;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5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053"/>
            <a:ext cx="10515600" cy="5775910"/>
          </a:xfrm>
        </p:spPr>
        <p:txBody>
          <a:bodyPr/>
          <a:lstStyle/>
          <a:p>
            <a:r>
              <a:rPr lang="ru-RU" dirty="0" smtClean="0"/>
              <a:t>Инициализация </a:t>
            </a:r>
            <a:r>
              <a:rPr lang="en-US" dirty="0" smtClean="0"/>
              <a:t>map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Указывается ключ и соответствующее ему значение.</a:t>
            </a:r>
            <a:endParaRPr lang="en-US" dirty="0" smtClean="0"/>
          </a:p>
          <a:p>
            <a:r>
              <a:rPr lang="ru-RU" dirty="0" smtClean="0"/>
              <a:t>Инициализация </a:t>
            </a:r>
            <a:r>
              <a:rPr lang="en-US" dirty="0" smtClean="0"/>
              <a:t>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Аналогично </a:t>
            </a:r>
            <a:r>
              <a:rPr lang="en-US" dirty="0" smtClean="0"/>
              <a:t>map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058797"/>
            <a:ext cx="10515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&lt;map&gt;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&lt;entry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="key1"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&lt;entry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="key2"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value-ref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&lt;/map&gt;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1" y="3617880"/>
            <a:ext cx="105156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&lt;props&gt;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Ivan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&lt;/prop&gt;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&lt;/prop&gt;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&lt;/props&gt;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3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Инициализация коллекций.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Инициализация коллекций.</dc:title>
  <dc:creator>User</dc:creator>
  <cp:lastModifiedBy>User</cp:lastModifiedBy>
  <cp:revision>1</cp:revision>
  <dcterms:created xsi:type="dcterms:W3CDTF">2021-05-06T14:48:08Z</dcterms:created>
  <dcterms:modified xsi:type="dcterms:W3CDTF">2021-05-06T14:53:53Z</dcterms:modified>
</cp:coreProperties>
</file>