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DD163-DA35-4C14-A217-D02D7B4FBA42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45598-DC07-490B-A43E-45F6C7FD5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113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DD163-DA35-4C14-A217-D02D7B4FBA42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45598-DC07-490B-A43E-45F6C7FD5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547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DD163-DA35-4C14-A217-D02D7B4FBA42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45598-DC07-490B-A43E-45F6C7FD5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832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DD163-DA35-4C14-A217-D02D7B4FBA42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45598-DC07-490B-A43E-45F6C7FD5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367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DD163-DA35-4C14-A217-D02D7B4FBA42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45598-DC07-490B-A43E-45F6C7FD5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115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DD163-DA35-4C14-A217-D02D7B4FBA42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45598-DC07-490B-A43E-45F6C7FD5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387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DD163-DA35-4C14-A217-D02D7B4FBA42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45598-DC07-490B-A43E-45F6C7FD5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004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DD163-DA35-4C14-A217-D02D7B4FBA42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45598-DC07-490B-A43E-45F6C7FD5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989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DD163-DA35-4C14-A217-D02D7B4FBA42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45598-DC07-490B-A43E-45F6C7FD5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639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DD163-DA35-4C14-A217-D02D7B4FBA42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45598-DC07-490B-A43E-45F6C7FD5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187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DD163-DA35-4C14-A217-D02D7B4FBA42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45598-DC07-490B-A43E-45F6C7FD5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063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DD163-DA35-4C14-A217-D02D7B4FBA42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045598-DC07-490B-A43E-45F6C7FD5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995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</a:t>
            </a:r>
            <a:r>
              <a:rPr lang="ru-RU" dirty="0" err="1" smtClean="0"/>
              <a:t>бина</a:t>
            </a:r>
            <a:r>
              <a:rPr lang="ru-RU" dirty="0" smtClean="0"/>
              <a:t> через </a:t>
            </a:r>
            <a:r>
              <a:rPr lang="ru-RU" dirty="0" smtClean="0"/>
              <a:t>не</a:t>
            </a:r>
            <a:r>
              <a:rPr lang="ru-RU" dirty="0" smtClean="0"/>
              <a:t>статический фабричный метод(</a:t>
            </a:r>
            <a:r>
              <a:rPr lang="en-US" dirty="0" smtClean="0"/>
              <a:t>factory method</a:t>
            </a:r>
            <a:r>
              <a:rPr lang="ru-RU" dirty="0" smtClean="0"/>
              <a:t>)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Для использования нестатического </a:t>
            </a:r>
            <a:r>
              <a:rPr lang="en-US" dirty="0" smtClean="0"/>
              <a:t>factory </a:t>
            </a:r>
            <a:r>
              <a:rPr lang="en-US" dirty="0" err="1" smtClean="0"/>
              <a:t>method</a:t>
            </a:r>
            <a:r>
              <a:rPr lang="en-US" dirty="0" err="1" smtClean="0"/>
              <a:t>’a</a:t>
            </a:r>
            <a:endParaRPr lang="ru-RU" dirty="0" smtClean="0"/>
          </a:p>
          <a:p>
            <a:r>
              <a:rPr lang="ru-RU" dirty="0" smtClean="0"/>
              <a:t>Создаём отдельный класс с этим методом</a:t>
            </a:r>
          </a:p>
          <a:p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04875" y="2879199"/>
            <a:ext cx="9315450" cy="378565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class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PersonFactory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{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Person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createInstance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(String name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age){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Person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person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Person(name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age)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if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person.getAge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 &gt;=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18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){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person.setAdult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true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//or some other operations with the instance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//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можно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добавить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другие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операции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над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объектом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.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person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8432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09575"/>
            <a:ext cx="10515600" cy="5795963"/>
          </a:xfrm>
        </p:spPr>
        <p:txBody>
          <a:bodyPr/>
          <a:lstStyle/>
          <a:p>
            <a:r>
              <a:rPr lang="ru-RU" dirty="0" smtClean="0"/>
              <a:t>Определяем соответствующий бин</a:t>
            </a:r>
          </a:p>
          <a:p>
            <a:endParaRPr lang="ru-RU" dirty="0"/>
          </a:p>
          <a:p>
            <a:endParaRPr lang="ru-RU" dirty="0" smtClean="0"/>
          </a:p>
          <a:p>
            <a:r>
              <a:rPr lang="ru-RU" dirty="0" smtClean="0"/>
              <a:t>Устанавливаем наш метод </a:t>
            </a:r>
            <a:r>
              <a:rPr lang="en-US" dirty="0" err="1" smtClean="0"/>
              <a:t>createInstance</a:t>
            </a:r>
            <a:r>
              <a:rPr lang="en-US" dirty="0" smtClean="0"/>
              <a:t> </a:t>
            </a:r>
            <a:r>
              <a:rPr lang="ru-RU" dirty="0" smtClean="0"/>
              <a:t>Как </a:t>
            </a:r>
            <a:r>
              <a:rPr lang="en-US" dirty="0" smtClean="0"/>
              <a:t>factory-method</a:t>
            </a:r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38200" y="993843"/>
            <a:ext cx="6848475" cy="70788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&lt;bean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name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personFactory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="com.volkov.IoC.example5.PersonFactory"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/&gt;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933450" y="2491948"/>
            <a:ext cx="6172200" cy="163121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&lt;bean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name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="person"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factory-bean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personFactory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factory-method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createInstance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&lt;constructor-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arg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name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="name"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value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="Ivan"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/&gt;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&lt;constructor-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arg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name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="age"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value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="29"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/&gt;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&lt;/bean&gt;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6549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58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JetBrains Mono</vt:lpstr>
      <vt:lpstr>Office Theme</vt:lpstr>
      <vt:lpstr>Создание бина через нестатический фабричный метод(factory method).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Создание бина через нестатический фабричный метод(factory method).</dc:title>
  <dc:creator>User</dc:creator>
  <cp:lastModifiedBy>User</cp:lastModifiedBy>
  <cp:revision>1</cp:revision>
  <dcterms:created xsi:type="dcterms:W3CDTF">2021-05-06T12:45:01Z</dcterms:created>
  <dcterms:modified xsi:type="dcterms:W3CDTF">2021-05-06T12:50:13Z</dcterms:modified>
</cp:coreProperties>
</file>