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A4212-B79C-4FEA-9CE5-23D9BD6897E2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268F6-00CE-4352-8398-A9D96D9F1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94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A4212-B79C-4FEA-9CE5-23D9BD6897E2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268F6-00CE-4352-8398-A9D96D9F1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60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A4212-B79C-4FEA-9CE5-23D9BD6897E2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268F6-00CE-4352-8398-A9D96D9F1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0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A4212-B79C-4FEA-9CE5-23D9BD6897E2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268F6-00CE-4352-8398-A9D96D9F1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97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A4212-B79C-4FEA-9CE5-23D9BD6897E2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268F6-00CE-4352-8398-A9D96D9F1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61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A4212-B79C-4FEA-9CE5-23D9BD6897E2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268F6-00CE-4352-8398-A9D96D9F1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16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A4212-B79C-4FEA-9CE5-23D9BD6897E2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268F6-00CE-4352-8398-A9D96D9F1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68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A4212-B79C-4FEA-9CE5-23D9BD6897E2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268F6-00CE-4352-8398-A9D96D9F1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636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A4212-B79C-4FEA-9CE5-23D9BD6897E2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268F6-00CE-4352-8398-A9D96D9F1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82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A4212-B79C-4FEA-9CE5-23D9BD6897E2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268F6-00CE-4352-8398-A9D96D9F1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517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A4212-B79C-4FEA-9CE5-23D9BD6897E2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268F6-00CE-4352-8398-A9D96D9F1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045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A4212-B79C-4FEA-9CE5-23D9BD6897E2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268F6-00CE-4352-8398-A9D96D9F1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142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Ленивая инициализация </a:t>
            </a:r>
            <a:r>
              <a:rPr lang="ru-RU" dirty="0" err="1" smtClean="0"/>
              <a:t>бинов</a:t>
            </a:r>
            <a:r>
              <a:rPr lang="ru-RU" dirty="0" smtClean="0"/>
              <a:t>. </a:t>
            </a:r>
            <a:r>
              <a:rPr lang="en-US" dirty="0" smtClean="0"/>
              <a:t>Lazy-initialization.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Ленивая инициализация </a:t>
            </a:r>
            <a:r>
              <a:rPr lang="ru-RU" dirty="0" err="1" smtClean="0"/>
              <a:t>бинов</a:t>
            </a:r>
            <a:r>
              <a:rPr lang="ru-RU" dirty="0" smtClean="0"/>
              <a:t> используется для отсрочки создания </a:t>
            </a:r>
            <a:r>
              <a:rPr lang="ru-RU" dirty="0" err="1" smtClean="0"/>
              <a:t>бина</a:t>
            </a:r>
            <a:r>
              <a:rPr lang="ru-RU" dirty="0" smtClean="0"/>
              <a:t> до времени первого обращения к нему.</a:t>
            </a:r>
          </a:p>
          <a:p>
            <a:pPr marL="0" indent="0">
              <a:buNone/>
            </a:pPr>
            <a:r>
              <a:rPr lang="ru-RU" dirty="0" smtClean="0"/>
              <a:t>При обычной инициализация бин существует на всём протяжении времени работы программы: от старта до конца работы. При ленивой - от первого обращения к нему </a:t>
            </a:r>
            <a:r>
              <a:rPr lang="ru-RU" dirty="0" err="1" smtClean="0"/>
              <a:t>getBean</a:t>
            </a:r>
            <a:r>
              <a:rPr lang="ru-RU" dirty="0" smtClean="0"/>
              <a:t>().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utoShape 2" descr="en-cache://tokenKey%3D%22AuthToken%3AUser%3A225804705%22+01529294-3a4e-5196-8480-5355da7d5ccc+77a739240cdae43c3c63905706351c23+https:/www.evernote.com/shard/s729/res/755d5bad-f5cf-5cf4-56f2-7b9392868a0a"/>
          <p:cNvSpPr>
            <a:spLocks noChangeAspect="1" noChangeArrowheads="1"/>
          </p:cNvSpPr>
          <p:nvPr/>
        </p:nvSpPr>
        <p:spPr bwMode="auto">
          <a:xfrm>
            <a:off x="2016459" y="4700253"/>
            <a:ext cx="7849436" cy="784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13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79" y="1690688"/>
            <a:ext cx="10515600" cy="3956271"/>
          </a:xfrm>
        </p:spPr>
      </p:pic>
    </p:spTree>
    <p:extLst>
      <p:ext uri="{BB962C8B-B14F-4D97-AF65-F5344CB8AC3E}">
        <p14:creationId xmlns:p14="http://schemas.microsoft.com/office/powerpoint/2010/main" val="2465351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47700"/>
            <a:ext cx="10515600" cy="5529263"/>
          </a:xfrm>
        </p:spPr>
        <p:txBody>
          <a:bodyPr/>
          <a:lstStyle/>
          <a:p>
            <a:r>
              <a:rPr lang="ru-RU" dirty="0" smtClean="0"/>
              <a:t>Устанавливается в </a:t>
            </a:r>
            <a:r>
              <a:rPr lang="ru-RU" dirty="0" err="1" smtClean="0"/>
              <a:t>бине</a:t>
            </a:r>
            <a:r>
              <a:rPr lang="ru-RU" dirty="0" smtClean="0"/>
              <a:t> следующим образом: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По умолчанию равна </a:t>
            </a:r>
            <a:r>
              <a:rPr lang="ru-RU" dirty="0" err="1" smtClean="0"/>
              <a:t>равна</a:t>
            </a:r>
            <a:r>
              <a:rPr lang="ru-RU" dirty="0" smtClean="0"/>
              <a:t> </a:t>
            </a:r>
            <a:r>
              <a:rPr lang="en-US" dirty="0" smtClean="0"/>
              <a:t>false.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199" y="1918364"/>
            <a:ext cx="9115425" cy="255454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&lt;bean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="exampleBean1"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="com.volkov.IoC.example6.ExampleBean1"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&lt;bean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="exampleBean2"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="com.volkov.IoC.example6.ExampleBean2"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lazy-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init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="default"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&lt;bean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="exampleBean3"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="com.volkov.IoC.example6.ExampleBean3"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lazy-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init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="false"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&lt;bean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name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="exampleBean4"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class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="com.volkov.IoC.example6.ExampleBean4"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lazy-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init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="true"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/&gt;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173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71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JetBrains Mono</vt:lpstr>
      <vt:lpstr>Office Theme</vt:lpstr>
      <vt:lpstr>Ленивая инициализация бинов. Lazy-initialization.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Ленивая инициализация бинов. Lazy-initialization.</dc:title>
  <dc:creator>User</dc:creator>
  <cp:lastModifiedBy>User</cp:lastModifiedBy>
  <cp:revision>2</cp:revision>
  <dcterms:created xsi:type="dcterms:W3CDTF">2021-05-06T12:50:25Z</dcterms:created>
  <dcterms:modified xsi:type="dcterms:W3CDTF">2021-05-06T12:53:57Z</dcterms:modified>
</cp:coreProperties>
</file>