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9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1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C3237-DEF2-4D63-BA16-634F34610D7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.</a:t>
            </a:r>
            <a:r>
              <a:rPr lang="ru-RU" dirty="0" err="1" smtClean="0"/>
              <a:t>properties</a:t>
            </a:r>
            <a:r>
              <a:rPr lang="ru-RU" dirty="0" smtClean="0"/>
              <a:t>(свойств) для конфигурации контекста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Данные  для конфигурации контекста можно вынести в .</a:t>
            </a:r>
            <a:r>
              <a:rPr lang="en-US" dirty="0" smtClean="0"/>
              <a:t>properties </a:t>
            </a:r>
            <a:r>
              <a:rPr lang="ru-RU" dirty="0" smtClean="0"/>
              <a:t>файл.</a:t>
            </a:r>
          </a:p>
          <a:p>
            <a:r>
              <a:rPr lang="en-US" dirty="0" smtClean="0"/>
              <a:t>Spring  </a:t>
            </a:r>
            <a:r>
              <a:rPr lang="ru-RU" dirty="0" smtClean="0"/>
              <a:t>считывает .</a:t>
            </a:r>
            <a:r>
              <a:rPr lang="en-US" dirty="0" smtClean="0"/>
              <a:t>properties </a:t>
            </a:r>
            <a:r>
              <a:rPr lang="ru-RU" dirty="0" smtClean="0"/>
              <a:t>файлы </a:t>
            </a:r>
            <a:r>
              <a:rPr lang="ru-RU" dirty="0" err="1" smtClean="0"/>
              <a:t>объвленные</a:t>
            </a:r>
            <a:r>
              <a:rPr lang="ru-RU" dirty="0" smtClean="0"/>
              <a:t> при помощи</a:t>
            </a:r>
            <a:r>
              <a:rPr lang="ru-RU" b="1" dirty="0" smtClean="0"/>
              <a:t> </a:t>
            </a:r>
            <a:r>
              <a:rPr lang="en-US" b="1" dirty="0" err="1" smtClean="0"/>
              <a:t>PropertyPlaceholderConfigurer</a:t>
            </a:r>
            <a:r>
              <a:rPr lang="en-US" b="1" dirty="0" smtClean="0"/>
              <a:t> </a:t>
            </a:r>
            <a:r>
              <a:rPr lang="ru-RU" b="1" dirty="0" err="1" smtClean="0"/>
              <a:t>бина</a:t>
            </a:r>
            <a:r>
              <a:rPr lang="ru-RU" b="1" dirty="0" smtClean="0"/>
              <a:t>.</a:t>
            </a:r>
            <a:r>
              <a:rPr lang="ru-RU" dirty="0" smtClean="0"/>
              <a:t>. В этом </a:t>
            </a:r>
            <a:r>
              <a:rPr lang="ru-RU" dirty="0" err="1" smtClean="0"/>
              <a:t>бине</a:t>
            </a:r>
            <a:r>
              <a:rPr lang="ru-RU" dirty="0" smtClean="0"/>
              <a:t> так же указывается расположение (</a:t>
            </a:r>
            <a:r>
              <a:rPr lang="en-US" dirty="0" smtClean="0"/>
              <a:t>locations) .properties.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По умолчанию </a:t>
            </a:r>
            <a:r>
              <a:rPr lang="ru-RU" dirty="0" err="1" smtClean="0"/>
              <a:t>Spring</a:t>
            </a:r>
            <a:r>
              <a:rPr lang="ru-RU" dirty="0" smtClean="0"/>
              <a:t> ищет .</a:t>
            </a:r>
            <a:r>
              <a:rPr lang="ru-RU" dirty="0" err="1" smtClean="0"/>
              <a:t>properties</a:t>
            </a:r>
            <a:r>
              <a:rPr lang="ru-RU" dirty="0" smtClean="0"/>
              <a:t> файлы в директории приложения. </a:t>
            </a:r>
          </a:p>
          <a:p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01294"/>
            <a:ext cx="1079182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="org.springframework.beans.factory.config.PropertyPlaceholderConfigurer"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="locations"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="classpath:example8/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jdbc.properties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err="1" smtClean="0"/>
              <a:t>Spring</a:t>
            </a:r>
            <a:r>
              <a:rPr lang="ru-RU" dirty="0" smtClean="0"/>
              <a:t>  файлы для конфигурации контекста используют </a:t>
            </a:r>
            <a:r>
              <a:rPr lang="ru-RU" dirty="0" err="1" smtClean="0"/>
              <a:t>плэйсхолдер</a:t>
            </a:r>
            <a:r>
              <a:rPr lang="ru-RU" dirty="0" smtClean="0"/>
              <a:t>  ${</a:t>
            </a:r>
            <a:r>
              <a:rPr lang="ru-RU" dirty="0" err="1" smtClean="0"/>
              <a:t>название_переменной</a:t>
            </a:r>
            <a:r>
              <a:rPr lang="ru-RU" dirty="0" smtClean="0"/>
              <a:t>(ключ)}.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Содержимое </a:t>
            </a:r>
            <a:r>
              <a:rPr lang="en-US" dirty="0" err="1" smtClean="0"/>
              <a:t>jdbc.properties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83204"/>
            <a:ext cx="1015365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="com.volkov.IoC.example8.Person"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="${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jdbc.firstName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}"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="surname"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="${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jdbc.surname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}"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middleName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="${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jdbc.middleName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}"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="${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jdbc.age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}"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199" y="4187860"/>
            <a:ext cx="1015365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jdbc.firstName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Ivan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jdbc.surname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Ivanov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jdbc.middleName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Ivanovich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jdbc.age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29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2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Использование .properties(свойств) для конфигурации контекста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.properties(свойств) для конфигурации контекста</dc:title>
  <dc:creator>User</dc:creator>
  <cp:lastModifiedBy>User</cp:lastModifiedBy>
  <cp:revision>2</cp:revision>
  <dcterms:created xsi:type="dcterms:W3CDTF">2021-05-06T12:55:39Z</dcterms:created>
  <dcterms:modified xsi:type="dcterms:W3CDTF">2021-05-06T12:59:37Z</dcterms:modified>
</cp:coreProperties>
</file>