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F5DF-30BC-4171-B0E7-BA90E1DDAAF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5513-0A31-4949-A2E3-620DE71C6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7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F5DF-30BC-4171-B0E7-BA90E1DDAAF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5513-0A31-4949-A2E3-620DE71C6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3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F5DF-30BC-4171-B0E7-BA90E1DDAAF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5513-0A31-4949-A2E3-620DE71C6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7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F5DF-30BC-4171-B0E7-BA90E1DDAAF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5513-0A31-4949-A2E3-620DE71C6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F5DF-30BC-4171-B0E7-BA90E1DDAAF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5513-0A31-4949-A2E3-620DE71C6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F5DF-30BC-4171-B0E7-BA90E1DDAAF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5513-0A31-4949-A2E3-620DE71C6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2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F5DF-30BC-4171-B0E7-BA90E1DDAAF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5513-0A31-4949-A2E3-620DE71C6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F5DF-30BC-4171-B0E7-BA90E1DDAAF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5513-0A31-4949-A2E3-620DE71C6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F5DF-30BC-4171-B0E7-BA90E1DDAAF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5513-0A31-4949-A2E3-620DE71C6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F5DF-30BC-4171-B0E7-BA90E1DDAAF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5513-0A31-4949-A2E3-620DE71C6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5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F5DF-30BC-4171-B0E7-BA90E1DDAAF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5513-0A31-4949-A2E3-620DE71C6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3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F5DF-30BC-4171-B0E7-BA90E1DDAAF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85513-0A31-4949-A2E3-620DE71C6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2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 err="1" smtClean="0"/>
              <a:t>ApplicationContextAware</a:t>
            </a:r>
            <a:r>
              <a:rPr lang="en-US" dirty="0" smtClean="0"/>
              <a:t>, </a:t>
            </a:r>
            <a:r>
              <a:rPr lang="ru-RU" dirty="0" err="1" smtClean="0"/>
              <a:t>Ивенты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Чтобы получить доступ к контексту(например для публикации </a:t>
            </a:r>
            <a:r>
              <a:rPr lang="ru-RU" dirty="0" err="1" smtClean="0"/>
              <a:t>ивента</a:t>
            </a:r>
            <a:r>
              <a:rPr lang="ru-RU" dirty="0" smtClean="0"/>
              <a:t>) </a:t>
            </a:r>
            <a:r>
              <a:rPr lang="ru-RU" dirty="0" smtClean="0"/>
              <a:t>класс </a:t>
            </a:r>
            <a:r>
              <a:rPr lang="ru-RU" dirty="0" smtClean="0"/>
              <a:t>должен поддерживать интерфейс </a:t>
            </a:r>
            <a:r>
              <a:rPr lang="ru-RU" dirty="0" err="1" smtClean="0"/>
              <a:t>ApplicationContextAware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570841"/>
            <a:ext cx="10515600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Manager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ApplicationContextAware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applicationContext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setApplicationContext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BeansException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applicationContext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getApplicationContext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applicationContext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9575"/>
            <a:ext cx="10515600" cy="5767388"/>
          </a:xfrm>
        </p:spPr>
        <p:txBody>
          <a:bodyPr/>
          <a:lstStyle/>
          <a:p>
            <a:r>
              <a:rPr lang="ru-RU" dirty="0" smtClean="0"/>
              <a:t>Такой класс сможет публиковать </a:t>
            </a:r>
            <a:r>
              <a:rPr lang="ru-RU" dirty="0" err="1" smtClean="0"/>
              <a:t>ивенты</a:t>
            </a:r>
            <a:r>
              <a:rPr lang="ru-RU" dirty="0" smtClean="0"/>
              <a:t> через контекст через метод </a:t>
            </a:r>
            <a:r>
              <a:rPr lang="en-US" dirty="0" err="1" smtClean="0"/>
              <a:t>publishEvent</a:t>
            </a:r>
            <a:r>
              <a:rPr lang="en-US" dirty="0" smtClean="0"/>
              <a:t>()</a:t>
            </a:r>
            <a:r>
              <a:rPr lang="ru-RU" dirty="0" smtClean="0"/>
              <a:t>, в который нужно передать параметр - </a:t>
            </a:r>
            <a:r>
              <a:rPr lang="ru-RU" dirty="0" err="1" smtClean="0"/>
              <a:t>ивент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Для получения </a:t>
            </a:r>
            <a:r>
              <a:rPr lang="ru-RU" dirty="0" err="1" smtClean="0"/>
              <a:t>ивентов</a:t>
            </a:r>
            <a:r>
              <a:rPr lang="ru-RU" dirty="0" smtClean="0"/>
              <a:t> класс должен реализовать интерфейс </a:t>
            </a:r>
            <a:r>
              <a:rPr lang="ru-RU" dirty="0" err="1" smtClean="0"/>
              <a:t>ApplicationListener</a:t>
            </a:r>
            <a:r>
              <a:rPr lang="ru-RU" dirty="0" smtClean="0"/>
              <a:t>&lt;&gt;</a:t>
            </a:r>
          </a:p>
          <a:p>
            <a:pPr marL="0" indent="0">
              <a:buNone/>
            </a:pP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 smtClean="0"/>
              <a:t>методе </a:t>
            </a:r>
            <a:r>
              <a:rPr lang="en-US" dirty="0" err="1" smtClean="0"/>
              <a:t>onApplicationEvent</a:t>
            </a:r>
            <a:r>
              <a:rPr lang="ru-RU" dirty="0" smtClean="0"/>
              <a:t>() прописывается необходимая логика.</a:t>
            </a:r>
          </a:p>
          <a:p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295370"/>
            <a:ext cx="580024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manager.getApplicationContext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publishEvent</a:t>
            </a:r>
            <a:r>
              <a:rPr kumimoji="0" lang="ru-RU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771399"/>
            <a:ext cx="9548063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</a:t>
            </a:r>
            <a:r>
              <a:rPr lang="en-US" altLang="en-US" sz="2000" dirty="0" err="1" smtClean="0">
                <a:solidFill>
                  <a:srgbClr val="A9B7C6"/>
                </a:solidFill>
                <a:latin typeface="JetBrains Mono"/>
              </a:rPr>
              <a:t>EventListener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ApplicationListener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CustomEvent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4785626"/>
            <a:ext cx="9092874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onApplicationEvent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CustomEvent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customEvent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 event received.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Кастомное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событие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принято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853"/>
            <a:ext cx="10515600" cy="547111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следующих примерах подробнее разобрано и показано, как это применяется.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7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Office Theme</vt:lpstr>
      <vt:lpstr>ApplicationContextAware, Ивенты.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ApplicationContextAware, Ивенты.</dc:title>
  <dc:creator>User</dc:creator>
  <cp:lastModifiedBy>User</cp:lastModifiedBy>
  <cp:revision>2</cp:revision>
  <dcterms:created xsi:type="dcterms:W3CDTF">2021-05-09T18:50:43Z</dcterms:created>
  <dcterms:modified xsi:type="dcterms:W3CDTF">2021-05-09T19:03:42Z</dcterms:modified>
</cp:coreProperties>
</file>