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B656-2EB8-4D0D-8B5B-7744D4E2552E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3F31-8098-4A79-8EA1-8D27ADC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4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B656-2EB8-4D0D-8B5B-7744D4E2552E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3F31-8098-4A79-8EA1-8D27ADC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0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B656-2EB8-4D0D-8B5B-7744D4E2552E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3F31-8098-4A79-8EA1-8D27ADC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0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B656-2EB8-4D0D-8B5B-7744D4E2552E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3F31-8098-4A79-8EA1-8D27ADC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5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B656-2EB8-4D0D-8B5B-7744D4E2552E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3F31-8098-4A79-8EA1-8D27ADC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B656-2EB8-4D0D-8B5B-7744D4E2552E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3F31-8098-4A79-8EA1-8D27ADC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5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B656-2EB8-4D0D-8B5B-7744D4E2552E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3F31-8098-4A79-8EA1-8D27ADC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B656-2EB8-4D0D-8B5B-7744D4E2552E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3F31-8098-4A79-8EA1-8D27ADC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8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B656-2EB8-4D0D-8B5B-7744D4E2552E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3F31-8098-4A79-8EA1-8D27ADC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0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B656-2EB8-4D0D-8B5B-7744D4E2552E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3F31-8098-4A79-8EA1-8D27ADC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0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B656-2EB8-4D0D-8B5B-7744D4E2552E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3F31-8098-4A79-8EA1-8D27ADC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1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1B656-2EB8-4D0D-8B5B-7744D4E2552E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63F31-8098-4A79-8EA1-8D27ADC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1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коллекций.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инициализации листа используется: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570133"/>
            <a:ext cx="10515600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&lt;list&gt;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&lt;value&gt;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&lt;/value&gt;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&lt;ref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bean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="person"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&lt;bean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="com.volkov.IoC.example15.Person"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&lt;property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firstName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="Ivan"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&lt;property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="surname"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Ivanovich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&lt;property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="age"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="29"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&lt;/bean&gt;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&lt;/list&gt;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5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3558"/>
            <a:ext cx="10515600" cy="558340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Лист проинициализирован следующими значениями:</a:t>
            </a:r>
          </a:p>
          <a:p>
            <a:r>
              <a:rPr lang="en-US" dirty="0" err="1"/>
              <a:t>Int</a:t>
            </a:r>
            <a:r>
              <a:rPr lang="en-US" dirty="0"/>
              <a:t>’</a:t>
            </a:r>
            <a:r>
              <a:rPr lang="ru-RU" dirty="0"/>
              <a:t>ом 1</a:t>
            </a:r>
          </a:p>
          <a:p>
            <a:r>
              <a:rPr lang="ru-RU" dirty="0"/>
              <a:t>Ссылка на бин </a:t>
            </a:r>
            <a:r>
              <a:rPr lang="en-US" dirty="0"/>
              <a:t>“person”</a:t>
            </a:r>
            <a:r>
              <a:rPr lang="ru-RU" dirty="0"/>
              <a:t>, определенный выше в </a:t>
            </a:r>
            <a:r>
              <a:rPr lang="en-US" dirty="0"/>
              <a:t>XML</a:t>
            </a:r>
            <a:endParaRPr lang="ru-RU" dirty="0"/>
          </a:p>
          <a:p>
            <a:r>
              <a:rPr lang="ru-RU" dirty="0"/>
              <a:t>Другой бин класса </a:t>
            </a:r>
            <a:r>
              <a:rPr lang="en-US" dirty="0"/>
              <a:t>Person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4763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9179"/>
            <a:ext cx="10515600" cy="5727784"/>
          </a:xfrm>
        </p:spPr>
        <p:txBody>
          <a:bodyPr/>
          <a:lstStyle/>
          <a:p>
            <a:r>
              <a:rPr lang="ru-RU" dirty="0"/>
              <a:t>Инициализация Сета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Аналогично листу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235839"/>
            <a:ext cx="10515600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&lt;set&gt;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&lt;value&gt;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&lt;/value&gt;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&lt;ref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bean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="person"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&lt;bean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="com.volkov.IoC.example15.Person"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&lt;property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firstName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="Ivan"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&lt;property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="surname"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Ivanovich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&lt;property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="age"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="29"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&lt;/bean&gt;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&lt;/set&gt;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252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1053"/>
            <a:ext cx="10515600" cy="5775910"/>
          </a:xfrm>
        </p:spPr>
        <p:txBody>
          <a:bodyPr/>
          <a:lstStyle/>
          <a:p>
            <a:r>
              <a:rPr lang="ru-RU" dirty="0"/>
              <a:t>Инициализация </a:t>
            </a:r>
            <a:r>
              <a:rPr lang="en-US" dirty="0"/>
              <a:t>map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Указывается ключ и соответствующее ему значение.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058797"/>
            <a:ext cx="10515600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&lt;map&gt;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&lt;entry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key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="key1"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&lt;entry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key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="key2"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value-ref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="person"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&lt;/map&gt;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937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54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JetBrains Mono</vt:lpstr>
      <vt:lpstr>Office Theme</vt:lpstr>
      <vt:lpstr>Инициализация коллекций.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Инициализация коллекций.</dc:title>
  <dc:creator>User</dc:creator>
  <cp:lastModifiedBy>User</cp:lastModifiedBy>
  <cp:revision>3</cp:revision>
  <dcterms:created xsi:type="dcterms:W3CDTF">2021-05-06T14:48:08Z</dcterms:created>
  <dcterms:modified xsi:type="dcterms:W3CDTF">2021-05-09T18:21:10Z</dcterms:modified>
</cp:coreProperties>
</file>