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3DB7-35F4-49F8-9F7C-F9A34C2BA1D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C13C-2FCA-438E-AB88-9C4AF876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scopes. </a:t>
            </a:r>
            <a:r>
              <a:rPr lang="ru-RU" dirty="0"/>
              <a:t>Области видимости/применения </a:t>
            </a:r>
            <a:r>
              <a:rPr lang="ru-RU" dirty="0" err="1"/>
              <a:t>бинов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beans scopes </a:t>
            </a:r>
            <a:r>
              <a:rPr lang="ru-RU" dirty="0"/>
              <a:t>указывают </a:t>
            </a:r>
            <a:r>
              <a:rPr lang="en-US" dirty="0" err="1"/>
              <a:t>Sping</a:t>
            </a:r>
            <a:r>
              <a:rPr lang="en-US" dirty="0"/>
              <a:t>, </a:t>
            </a:r>
            <a:r>
              <a:rPr lang="ru-RU" dirty="0"/>
              <a:t>как ему управлять жизненным циклом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  <a:p>
            <a:r>
              <a:rPr lang="ru-RU" dirty="0"/>
              <a:t>Два базовых </a:t>
            </a:r>
            <a:r>
              <a:rPr lang="ru-RU" dirty="0" err="1"/>
              <a:t>скоупа</a:t>
            </a:r>
            <a:r>
              <a:rPr lang="ru-RU" dirty="0"/>
              <a:t>: </a:t>
            </a:r>
            <a:r>
              <a:rPr lang="en-US" b="1" dirty="0"/>
              <a:t>Singleton </a:t>
            </a:r>
            <a:r>
              <a:rPr lang="ru-RU" dirty="0"/>
              <a:t>и </a:t>
            </a:r>
            <a:r>
              <a:rPr lang="en-US" b="1" dirty="0"/>
              <a:t>Prototype</a:t>
            </a:r>
            <a:r>
              <a:rPr lang="en-US" dirty="0"/>
              <a:t>.</a:t>
            </a:r>
          </a:p>
          <a:p>
            <a:r>
              <a:rPr lang="ru-RU" dirty="0"/>
              <a:t>Три </a:t>
            </a:r>
            <a:r>
              <a:rPr lang="ru-RU" dirty="0" err="1"/>
              <a:t>допольнительных</a:t>
            </a:r>
            <a:r>
              <a:rPr lang="ru-RU" dirty="0"/>
              <a:t> </a:t>
            </a:r>
            <a:r>
              <a:rPr lang="ru-RU" dirty="0" err="1"/>
              <a:t>скоупа</a:t>
            </a:r>
            <a:r>
              <a:rPr lang="ru-RU" dirty="0"/>
              <a:t>, которые используются в </a:t>
            </a:r>
            <a:r>
              <a:rPr lang="en-CA" dirty="0"/>
              <a:t>web </a:t>
            </a:r>
            <a:r>
              <a:rPr lang="ru-RU" dirty="0"/>
              <a:t>приложениях</a:t>
            </a:r>
            <a:r>
              <a:rPr lang="en-CA" dirty="0"/>
              <a:t>:</a:t>
            </a:r>
            <a:r>
              <a:rPr lang="ru-RU" dirty="0"/>
              <a:t> </a:t>
            </a:r>
            <a:r>
              <a:rPr lang="en-US" b="1" dirty="0"/>
              <a:t>Request</a:t>
            </a:r>
            <a:r>
              <a:rPr lang="en-US" dirty="0"/>
              <a:t>, </a:t>
            </a:r>
            <a:r>
              <a:rPr lang="en-US" b="1" dirty="0"/>
              <a:t>Session </a:t>
            </a:r>
            <a:r>
              <a:rPr lang="ru-RU" dirty="0"/>
              <a:t>и </a:t>
            </a:r>
            <a:r>
              <a:rPr lang="en-US" b="1" dirty="0" err="1"/>
              <a:t>GlobalSession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Singleton</a:t>
            </a:r>
            <a:endParaRPr lang="ru-RU" b="1" dirty="0"/>
          </a:p>
          <a:p>
            <a:r>
              <a:rPr lang="ru-RU" dirty="0"/>
              <a:t>Значение всех </a:t>
            </a:r>
            <a:r>
              <a:rPr lang="ru-RU" dirty="0" err="1"/>
              <a:t>бинов</a:t>
            </a:r>
            <a:r>
              <a:rPr lang="ru-RU" dirty="0"/>
              <a:t> по умолчанию </a:t>
            </a:r>
            <a:r>
              <a:rPr lang="ru-RU" dirty="0" err="1"/>
              <a:t>Singleton</a:t>
            </a:r>
            <a:r>
              <a:rPr lang="en-CA" dirty="0"/>
              <a:t>.</a:t>
            </a:r>
            <a:r>
              <a:rPr lang="ru-RU" dirty="0"/>
              <a:t> </a:t>
            </a:r>
            <a:r>
              <a:rPr lang="ru-RU" dirty="0" err="1"/>
              <a:t>bean</a:t>
            </a:r>
            <a:r>
              <a:rPr lang="ru-RU" dirty="0"/>
              <a:t> создаётся в единственном экземпляре на весь контекст и ссылка на этот экземпляр передаётся каждому другому </a:t>
            </a:r>
            <a:r>
              <a:rPr lang="ru-RU" dirty="0" err="1"/>
              <a:t>бину</a:t>
            </a:r>
            <a:r>
              <a:rPr lang="ru-RU" dirty="0"/>
              <a:t>, который просит эту зависимость.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109"/>
            <a:ext cx="10515600" cy="3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Prototype</a:t>
            </a:r>
            <a:endParaRPr lang="ru-RU" b="1" dirty="0"/>
          </a:p>
          <a:p>
            <a:r>
              <a:rPr lang="ru-RU" dirty="0"/>
              <a:t>Создаётся отдельный новый объект для каждого </a:t>
            </a:r>
            <a:r>
              <a:rPr lang="ru-RU" dirty="0" err="1"/>
              <a:t>бина</a:t>
            </a:r>
            <a:r>
              <a:rPr lang="ru-RU" dirty="0"/>
              <a:t>, который просит его в зависимость или при вызове через </a:t>
            </a:r>
            <a:r>
              <a:rPr lang="ru-RU" dirty="0" err="1"/>
              <a:t>getBean</a:t>
            </a:r>
            <a:r>
              <a:rPr lang="ru-RU" dirty="0"/>
              <a:t>().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888"/>
            <a:ext cx="10515600" cy="46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472113"/>
          </a:xfrm>
        </p:spPr>
        <p:txBody>
          <a:bodyPr/>
          <a:lstStyle/>
          <a:p>
            <a:r>
              <a:rPr lang="ru-RU" dirty="0"/>
              <a:t>Случаи, в которых следует использовать </a:t>
            </a:r>
            <a:r>
              <a:rPr lang="ru-RU" dirty="0" err="1"/>
              <a:t>prototype</a:t>
            </a:r>
            <a:r>
              <a:rPr lang="ru-RU" dirty="0"/>
              <a:t> </a:t>
            </a:r>
            <a:r>
              <a:rPr lang="ru-RU" dirty="0" err="1"/>
              <a:t>скоуп</a:t>
            </a:r>
            <a:r>
              <a:rPr lang="ru-RU" dirty="0"/>
              <a:t>:</a:t>
            </a:r>
          </a:p>
          <a:p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ru-RU" dirty="0"/>
              <a:t>объект – есть изменяемые состояния.</a:t>
            </a:r>
          </a:p>
          <a:p>
            <a:r>
              <a:rPr lang="ru-RU" dirty="0"/>
              <a:t>Вам необходимо создавать экземпляр класса с предопределёнными конфигурациями</a:t>
            </a:r>
          </a:p>
          <a:p>
            <a:r>
              <a:rPr lang="ru-RU" dirty="0"/>
              <a:t>В ситуациях, когда вы бы использовали  оператор </a:t>
            </a:r>
            <a:r>
              <a:rPr lang="ru-RU" dirty="0" err="1"/>
              <a:t>new</a:t>
            </a:r>
            <a:r>
              <a:rPr lang="ru-RU" dirty="0"/>
              <a:t>, а не </a:t>
            </a:r>
            <a:r>
              <a:rPr lang="ru-RU" dirty="0" err="1"/>
              <a:t>синглтон</a:t>
            </a:r>
            <a:r>
              <a:rPr lang="ru-RU" dirty="0"/>
              <a:t>.</a:t>
            </a:r>
          </a:p>
          <a:p>
            <a:r>
              <a:rPr lang="ru-RU" dirty="0"/>
              <a:t>Вам нужно подобие </a:t>
            </a:r>
            <a:r>
              <a:rPr lang="ru-RU" dirty="0" err="1"/>
              <a:t>factory</a:t>
            </a:r>
            <a:r>
              <a:rPr lang="ru-RU" dirty="0"/>
              <a:t>-метода, который создаёт экземпляры по конфигурации описанной в XML.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примере бин запрашивается 3 раза.</a:t>
            </a:r>
          </a:p>
          <a:p>
            <a:r>
              <a:rPr lang="ru-RU" dirty="0"/>
              <a:t>Если </a:t>
            </a:r>
            <a:r>
              <a:rPr lang="ru-RU" dirty="0" err="1"/>
              <a:t>скоуп</a:t>
            </a:r>
            <a:r>
              <a:rPr lang="ru-RU" dirty="0"/>
              <a:t> – </a:t>
            </a:r>
            <a:r>
              <a:rPr lang="ru-RU" dirty="0" err="1"/>
              <a:t>синглетон</a:t>
            </a:r>
            <a:r>
              <a:rPr lang="ru-RU" dirty="0"/>
              <a:t>. То все 3 переменные ссылается на один объект, если – </a:t>
            </a:r>
            <a:r>
              <a:rPr lang="en-US" dirty="0"/>
              <a:t>prototype – </a:t>
            </a:r>
            <a:r>
              <a:rPr lang="ru-RU" dirty="0"/>
              <a:t>на 3 разных объекта</a:t>
            </a:r>
            <a:r>
              <a:rPr lang="en-CA" dirty="0"/>
              <a:t>, </a:t>
            </a:r>
            <a:r>
              <a:rPr lang="ru-RU" dirty="0"/>
              <a:t>которые ссылаются на разные участки памяти, поэтому == </a:t>
            </a:r>
            <a:r>
              <a:rPr lang="en-CA" dirty="0"/>
              <a:t>false</a:t>
            </a:r>
            <a:r>
              <a:rPr lang="en-US" dirty="0"/>
              <a:t>)</a:t>
            </a:r>
            <a:r>
              <a:rPr lang="ru-RU" dirty="0"/>
              <a:t>. Но имеют одинаковые поля, поэтому </a:t>
            </a:r>
            <a:r>
              <a:rPr lang="en-CA" dirty="0"/>
              <a:t>Equals == true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Bean scopes. Области видимости/применения бинов.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scopes. Области видимости/применения бинов.</dc:title>
  <dc:creator>User</dc:creator>
  <cp:lastModifiedBy>Shamilov Timur</cp:lastModifiedBy>
  <cp:revision>4</cp:revision>
  <dcterms:created xsi:type="dcterms:W3CDTF">2021-05-06T16:09:37Z</dcterms:created>
  <dcterms:modified xsi:type="dcterms:W3CDTF">2021-05-08T10:08:24Z</dcterms:modified>
</cp:coreProperties>
</file>