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ED9-3D2D-4050-B0A9-313A18E49E0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6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ED9-3D2D-4050-B0A9-313A18E49E0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0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ED9-3D2D-4050-B0A9-313A18E49E0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ED9-3D2D-4050-B0A9-313A18E49E0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ED9-3D2D-4050-B0A9-313A18E49E0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9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ED9-3D2D-4050-B0A9-313A18E49E0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2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ED9-3D2D-4050-B0A9-313A18E49E0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1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ED9-3D2D-4050-B0A9-313A18E49E0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ED9-3D2D-4050-B0A9-313A18E49E0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8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ED9-3D2D-4050-B0A9-313A18E49E0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7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ED9-3D2D-4050-B0A9-313A18E49E0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1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BDED9-3D2D-4050-B0A9-313A18E49E0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  <a:r>
              <a:rPr lang="ru-RU" dirty="0" err="1"/>
              <a:t>бина</a:t>
            </a:r>
            <a:r>
              <a:rPr lang="ru-RU" dirty="0"/>
              <a:t>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Spring</a:t>
            </a:r>
            <a:r>
              <a:rPr lang="ru-RU" dirty="0"/>
              <a:t> есть возможность выполнять код после внедрения всех зависимостей в бин и перед уничтожением </a:t>
            </a:r>
            <a:r>
              <a:rPr lang="ru-RU" dirty="0" err="1"/>
              <a:t>бина</a:t>
            </a:r>
            <a:r>
              <a:rPr lang="ru-RU" dirty="0"/>
              <a:t>.</a:t>
            </a:r>
          </a:p>
          <a:p>
            <a:r>
              <a:rPr lang="ru-RU" dirty="0"/>
              <a:t>Для специализированного метода инициализации гарантируется, что он будет вызван после того, как все зависимости </a:t>
            </a:r>
            <a:r>
              <a:rPr lang="ru-RU" dirty="0" err="1"/>
              <a:t>бина</a:t>
            </a:r>
            <a:r>
              <a:rPr lang="ru-RU" dirty="0"/>
              <a:t> готовы.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1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147"/>
            <a:ext cx="10515600" cy="5358816"/>
          </a:xfrm>
        </p:spPr>
        <p:txBody>
          <a:bodyPr/>
          <a:lstStyle/>
          <a:p>
            <a:r>
              <a:rPr lang="ru-RU" dirty="0"/>
              <a:t>Создать такой метод можно тремя способами:</a:t>
            </a:r>
          </a:p>
          <a:p>
            <a:r>
              <a:rPr lang="ru-RU" dirty="0"/>
              <a:t>Реализовать в классе интерфейс </a:t>
            </a:r>
            <a:r>
              <a:rPr lang="en-US" dirty="0" err="1"/>
              <a:t>InitializingBean</a:t>
            </a:r>
            <a:r>
              <a:rPr lang="en-US" dirty="0"/>
              <a:t>, </a:t>
            </a:r>
            <a:r>
              <a:rPr lang="ru-RU" dirty="0"/>
              <a:t>переписать метод </a:t>
            </a:r>
            <a:r>
              <a:rPr lang="en-US" dirty="0" err="1"/>
              <a:t>afterPropertiesSet</a:t>
            </a:r>
            <a:r>
              <a:rPr lang="en-US" dirty="0"/>
              <a:t>();</a:t>
            </a:r>
          </a:p>
          <a:p>
            <a:r>
              <a:rPr lang="ru-RU" dirty="0"/>
              <a:t>Указать  в декларации </a:t>
            </a:r>
            <a:r>
              <a:rPr lang="ru-RU" dirty="0" err="1"/>
              <a:t>бина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&lt;</a:t>
            </a:r>
            <a:r>
              <a:rPr lang="en-US" dirty="0"/>
              <a:t>bean id="bean1" class="Bean1" </a:t>
            </a:r>
            <a:r>
              <a:rPr lang="en-US" dirty="0" err="1"/>
              <a:t>init</a:t>
            </a:r>
            <a:r>
              <a:rPr lang="en-US" dirty="0"/>
              <a:t>-method="</a:t>
            </a:r>
            <a:r>
              <a:rPr lang="en-US" dirty="0" err="1"/>
              <a:t>init</a:t>
            </a:r>
            <a:r>
              <a:rPr lang="en-US" dirty="0"/>
              <a:t>(</a:t>
            </a:r>
            <a:r>
              <a:rPr lang="ru-RU" dirty="0"/>
              <a:t>или любое другое название)"/&gt;</a:t>
            </a:r>
          </a:p>
          <a:p>
            <a:pPr marL="0" indent="0">
              <a:buNone/>
            </a:pPr>
            <a:r>
              <a:rPr lang="ru-RU" dirty="0"/>
              <a:t>Или общий метод по умолчанию для всех </a:t>
            </a:r>
            <a:r>
              <a:rPr lang="ru-RU" dirty="0" err="1"/>
              <a:t>бинов</a:t>
            </a:r>
            <a:r>
              <a:rPr lang="ru-RU" dirty="0"/>
              <a:t>  в контейнере </a:t>
            </a:r>
          </a:p>
          <a:p>
            <a:pPr marL="0" indent="0">
              <a:buNone/>
            </a:pPr>
            <a:r>
              <a:rPr lang="ru-RU" dirty="0"/>
              <a:t>&lt;</a:t>
            </a:r>
            <a:r>
              <a:rPr lang="en-US" dirty="0"/>
              <a:t>beans default-</a:t>
            </a:r>
            <a:r>
              <a:rPr lang="en-US" dirty="0" err="1"/>
              <a:t>init</a:t>
            </a:r>
            <a:r>
              <a:rPr lang="en-US" dirty="0"/>
              <a:t>-method="</a:t>
            </a:r>
            <a:r>
              <a:rPr lang="en-US" dirty="0" err="1"/>
              <a:t>init</a:t>
            </a:r>
            <a:r>
              <a:rPr lang="en-US" dirty="0"/>
              <a:t>"&gt;</a:t>
            </a:r>
          </a:p>
          <a:p>
            <a:r>
              <a:rPr lang="ru-RU" dirty="0"/>
              <a:t>С использованием аннотации  </a:t>
            </a:r>
            <a:r>
              <a:rPr lang="ru-RU" b="1" dirty="0"/>
              <a:t>@</a:t>
            </a:r>
            <a:r>
              <a:rPr lang="en-US" b="1" dirty="0" err="1"/>
              <a:t>PostConstruct</a:t>
            </a:r>
            <a:r>
              <a:rPr lang="en-US" dirty="0"/>
              <a:t> </a:t>
            </a:r>
            <a:r>
              <a:rPr lang="ru-RU" dirty="0"/>
              <a:t>к методу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9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1263"/>
            <a:ext cx="10515600" cy="56957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Аналогично для  выполнения кода перед уничтожением </a:t>
            </a:r>
            <a:r>
              <a:rPr lang="ru-RU" dirty="0" err="1"/>
              <a:t>бина</a:t>
            </a:r>
            <a:r>
              <a:rPr lang="ru-RU" dirty="0"/>
              <a:t> существуют способы:</a:t>
            </a:r>
          </a:p>
          <a:p>
            <a:r>
              <a:rPr lang="ru-RU" dirty="0"/>
              <a:t>Реализовать в классе интерфейс </a:t>
            </a:r>
            <a:r>
              <a:rPr lang="ru-RU" dirty="0" err="1"/>
              <a:t>DisposableBean</a:t>
            </a:r>
            <a:r>
              <a:rPr lang="ru-RU" dirty="0"/>
              <a:t>, переписать метод </a:t>
            </a:r>
            <a:r>
              <a:rPr lang="ru-RU" dirty="0" err="1"/>
              <a:t>destroy</a:t>
            </a:r>
            <a:r>
              <a:rPr lang="ru-RU" dirty="0"/>
              <a:t>();</a:t>
            </a:r>
          </a:p>
          <a:p>
            <a:r>
              <a:rPr lang="ru-RU" dirty="0"/>
              <a:t>Указать в декларации </a:t>
            </a:r>
            <a:r>
              <a:rPr lang="ru-RU" dirty="0" err="1"/>
              <a:t>бина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&lt;</a:t>
            </a:r>
            <a:r>
              <a:rPr lang="ru-RU" dirty="0" err="1"/>
              <a:t>bean</a:t>
            </a:r>
            <a:r>
              <a:rPr lang="ru-RU" dirty="0"/>
              <a:t> </a:t>
            </a:r>
            <a:r>
              <a:rPr lang="ru-RU" dirty="0" err="1"/>
              <a:t>id</a:t>
            </a:r>
            <a:r>
              <a:rPr lang="ru-RU" dirty="0"/>
              <a:t>="bean1" </a:t>
            </a:r>
            <a:r>
              <a:rPr lang="ru-RU" dirty="0" err="1"/>
              <a:t>class</a:t>
            </a:r>
            <a:r>
              <a:rPr lang="ru-RU" dirty="0"/>
              <a:t>="Bean1" </a:t>
            </a:r>
            <a:r>
              <a:rPr lang="ru-RU" dirty="0" err="1"/>
              <a:t>destroy-method</a:t>
            </a:r>
            <a:r>
              <a:rPr lang="ru-RU" dirty="0"/>
              <a:t>="</a:t>
            </a:r>
            <a:r>
              <a:rPr lang="ru-RU" dirty="0" err="1"/>
              <a:t>название_метода</a:t>
            </a:r>
            <a:r>
              <a:rPr lang="ru-RU" dirty="0"/>
              <a:t>"/&gt;</a:t>
            </a:r>
          </a:p>
          <a:p>
            <a:pPr marL="0" indent="0">
              <a:buNone/>
            </a:pPr>
            <a:r>
              <a:rPr lang="ru-RU" dirty="0"/>
              <a:t>Или общий метод по умолчанию для всех </a:t>
            </a:r>
            <a:r>
              <a:rPr lang="ru-RU" dirty="0" err="1"/>
              <a:t>бинов</a:t>
            </a:r>
            <a:r>
              <a:rPr lang="ru-RU" dirty="0"/>
              <a:t>  в контейнере </a:t>
            </a:r>
          </a:p>
          <a:p>
            <a:pPr marL="0" indent="0">
              <a:buNone/>
            </a:pPr>
            <a:r>
              <a:rPr lang="ru-RU" dirty="0"/>
              <a:t>&lt;</a:t>
            </a:r>
            <a:r>
              <a:rPr lang="ru-RU" dirty="0" err="1"/>
              <a:t>beans</a:t>
            </a:r>
            <a:r>
              <a:rPr lang="ru-RU" dirty="0"/>
              <a:t> </a:t>
            </a:r>
            <a:r>
              <a:rPr lang="ru-RU" dirty="0" err="1"/>
              <a:t>default-destroy-method</a:t>
            </a:r>
            <a:r>
              <a:rPr lang="ru-RU" dirty="0"/>
              <a:t>=“</a:t>
            </a:r>
            <a:r>
              <a:rPr lang="en-CA" dirty="0"/>
              <a:t>destroy</a:t>
            </a:r>
            <a:r>
              <a:rPr lang="ru-RU" dirty="0"/>
              <a:t>"&gt;</a:t>
            </a:r>
          </a:p>
          <a:p>
            <a:r>
              <a:rPr lang="ru-RU" dirty="0"/>
              <a:t>С использованием аннотации  </a:t>
            </a:r>
            <a:r>
              <a:rPr lang="ru-RU" b="1" dirty="0"/>
              <a:t>@</a:t>
            </a:r>
            <a:r>
              <a:rPr lang="ru-RU" b="1" dirty="0" err="1"/>
              <a:t>PreDestroy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8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3558"/>
            <a:ext cx="10515600" cy="558340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комбинировании разных методов они отработают в </a:t>
            </a:r>
            <a:r>
              <a:rPr lang="ru-RU" dirty="0" err="1"/>
              <a:t>след.порядке</a:t>
            </a:r>
            <a:r>
              <a:rPr lang="ru-RU" dirty="0"/>
              <a:t>:</a:t>
            </a:r>
          </a:p>
          <a:p>
            <a:r>
              <a:rPr lang="ru-RU" dirty="0"/>
              <a:t>Аннотации</a:t>
            </a:r>
          </a:p>
          <a:p>
            <a:r>
              <a:rPr lang="ru-RU" dirty="0"/>
              <a:t>метода из интерфейсов</a:t>
            </a:r>
          </a:p>
          <a:p>
            <a:r>
              <a:rPr lang="ru-RU" dirty="0"/>
              <a:t>Установленный в XML пользовательский метод.</a:t>
            </a:r>
          </a:p>
          <a:p>
            <a:endParaRPr lang="en-US" dirty="0"/>
          </a:p>
          <a:p>
            <a:r>
              <a:rPr lang="ru-RU" dirty="0"/>
              <a:t>@</a:t>
            </a:r>
            <a:r>
              <a:rPr lang="ru-RU" dirty="0" err="1"/>
              <a:t>PostConstruct</a:t>
            </a:r>
            <a:r>
              <a:rPr lang="ru-RU" dirty="0"/>
              <a:t> и @</a:t>
            </a:r>
            <a:r>
              <a:rPr lang="ru-RU" dirty="0" err="1"/>
              <a:t>PreDestroy</a:t>
            </a:r>
            <a:r>
              <a:rPr lang="ru-RU" dirty="0"/>
              <a:t> были полностью удалены в </a:t>
            </a:r>
            <a:r>
              <a:rPr lang="ru-RU" dirty="0" err="1"/>
              <a:t>Java</a:t>
            </a:r>
            <a:r>
              <a:rPr lang="ru-RU" dirty="0"/>
              <a:t> 11 . Чтобы продолжать их использовать, вам нужно добавить JAR-файл </a:t>
            </a:r>
            <a:r>
              <a:rPr lang="ru-RU" dirty="0" err="1"/>
              <a:t>javax.annotation-api</a:t>
            </a:r>
            <a:r>
              <a:rPr lang="ru-RU" dirty="0"/>
              <a:t> в ваши зависимости.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9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примере наш бин </a:t>
            </a:r>
            <a:r>
              <a:rPr lang="en-US" dirty="0" err="1"/>
              <a:t>exampleBean</a:t>
            </a:r>
            <a:r>
              <a:rPr lang="en-US" dirty="0"/>
              <a:t> </a:t>
            </a:r>
            <a:r>
              <a:rPr lang="ru-RU" dirty="0"/>
              <a:t>реализует интерфейсы </a:t>
            </a:r>
            <a:r>
              <a:rPr lang="en-US" dirty="0" err="1"/>
              <a:t>InitializingBean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DisposableBean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При запуске </a:t>
            </a:r>
            <a:r>
              <a:rPr lang="en-US" dirty="0"/>
              <a:t>main </a:t>
            </a:r>
            <a:r>
              <a:rPr lang="ru-RU" dirty="0"/>
              <a:t>видим, что</a:t>
            </a:r>
          </a:p>
          <a:p>
            <a:r>
              <a:rPr lang="ru-RU" dirty="0"/>
              <a:t>сеттеры установили свойства, </a:t>
            </a:r>
          </a:p>
          <a:p>
            <a:r>
              <a:rPr lang="ru-RU" dirty="0"/>
              <a:t>затем отработал метод  </a:t>
            </a:r>
            <a:r>
              <a:rPr lang="ru-RU" dirty="0" err="1"/>
              <a:t>afterPropertiesSet</a:t>
            </a:r>
            <a:r>
              <a:rPr lang="ru-RU" dirty="0"/>
              <a:t>(),</a:t>
            </a:r>
          </a:p>
          <a:p>
            <a:r>
              <a:rPr lang="ru-RU" dirty="0"/>
              <a:t> код из </a:t>
            </a:r>
            <a:r>
              <a:rPr lang="ru-RU" dirty="0" err="1"/>
              <a:t>main'а</a:t>
            </a:r>
            <a:r>
              <a:rPr lang="ru-RU" dirty="0"/>
              <a:t> </a:t>
            </a:r>
          </a:p>
          <a:p>
            <a:r>
              <a:rPr lang="ru-RU" dirty="0"/>
              <a:t>в последнюю очередь метод </a:t>
            </a:r>
            <a:r>
              <a:rPr lang="ru-RU" dirty="0" err="1"/>
              <a:t>destroy</a:t>
            </a:r>
            <a:r>
              <a:rPr lang="ru-RU" dirty="0"/>
              <a:t>().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3979"/>
            <a:ext cx="10515600" cy="5422984"/>
          </a:xfrm>
        </p:spPr>
        <p:txBody>
          <a:bodyPr/>
          <a:lstStyle/>
          <a:p>
            <a:r>
              <a:rPr lang="ru-RU" dirty="0"/>
              <a:t>Если изменить </a:t>
            </a:r>
            <a:r>
              <a:rPr lang="ru-RU" dirty="0" err="1"/>
              <a:t>скоуп</a:t>
            </a:r>
            <a:r>
              <a:rPr lang="ru-RU" dirty="0"/>
              <a:t> </a:t>
            </a:r>
            <a:r>
              <a:rPr lang="ru-RU" dirty="0" err="1"/>
              <a:t>бина</a:t>
            </a:r>
            <a:r>
              <a:rPr lang="ru-RU" dirty="0"/>
              <a:t> на прототип, то вывод изменится: метод </a:t>
            </a:r>
            <a:r>
              <a:rPr lang="en-US" dirty="0"/>
              <a:t>destroy() </a:t>
            </a:r>
            <a:r>
              <a:rPr lang="ru-RU" dirty="0"/>
              <a:t>не отработает. Он не вызывается для </a:t>
            </a:r>
            <a:r>
              <a:rPr lang="ru-RU" dirty="0" err="1"/>
              <a:t>бинов</a:t>
            </a:r>
            <a:r>
              <a:rPr lang="ru-RU" dirty="0"/>
              <a:t> со </a:t>
            </a:r>
            <a:r>
              <a:rPr lang="ru-RU" dirty="0" err="1"/>
              <a:t>скоупом</a:t>
            </a:r>
            <a:r>
              <a:rPr lang="ru-RU" dirty="0"/>
              <a:t> прототип.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4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4375"/>
            <a:ext cx="10515600" cy="5462588"/>
          </a:xfrm>
        </p:spPr>
        <p:txBody>
          <a:bodyPr/>
          <a:lstStyle/>
          <a:p>
            <a:r>
              <a:rPr lang="ru-RU" dirty="0"/>
              <a:t>В следующем примере (27) показан второй способ установки метода инициализации и </a:t>
            </a:r>
            <a:r>
              <a:rPr lang="en-US" dirty="0"/>
              <a:t>destroy-</a:t>
            </a:r>
            <a:r>
              <a:rPr lang="ru-RU" dirty="0"/>
              <a:t>метода. Через указание этих методов в декларации </a:t>
            </a:r>
            <a:r>
              <a:rPr lang="ru-RU" dirty="0" err="1"/>
              <a:t>бина</a:t>
            </a:r>
            <a:r>
              <a:rPr lang="ru-RU" dirty="0"/>
              <a:t> в </a:t>
            </a:r>
            <a:r>
              <a:rPr lang="en-US" dirty="0"/>
              <a:t>XML</a:t>
            </a:r>
            <a:r>
              <a:rPr lang="ru-RU"/>
              <a:t>.</a:t>
            </a:r>
            <a:r>
              <a:rPr lang="en-US"/>
              <a:t> 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90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Жизненный цикл бина.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Жизненный цикл бина.</dc:title>
  <dc:creator>User</dc:creator>
  <cp:lastModifiedBy>User</cp:lastModifiedBy>
  <cp:revision>4</cp:revision>
  <dcterms:created xsi:type="dcterms:W3CDTF">2021-05-06T16:22:42Z</dcterms:created>
  <dcterms:modified xsi:type="dcterms:W3CDTF">2021-05-09T18:34:46Z</dcterms:modified>
</cp:coreProperties>
</file>