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4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0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2C78-DE47-4D54-8C62-776FE4567C96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602A-4B36-4DF2-8E3F-89B37775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на чистой </a:t>
            </a:r>
            <a:r>
              <a:rPr lang="en-US" dirty="0" smtClean="0"/>
              <a:t>Java(</a:t>
            </a:r>
            <a:r>
              <a:rPr lang="ru-RU" dirty="0" smtClean="0"/>
              <a:t>без </a:t>
            </a:r>
            <a:r>
              <a:rPr lang="en-US" dirty="0" smtClean="0"/>
              <a:t>XML)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этого создаётся отдельный класс (с любым названием), помеченный аннотацией </a:t>
            </a:r>
            <a:r>
              <a:rPr lang="ru-RU" b="1" dirty="0" smtClean="0"/>
              <a:t>@</a:t>
            </a:r>
            <a:r>
              <a:rPr lang="ru-RU" b="1" dirty="0" err="1" smtClean="0"/>
              <a:t>Configuration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нём описываются </a:t>
            </a:r>
            <a:r>
              <a:rPr lang="ru-RU" dirty="0" err="1" smtClean="0"/>
              <a:t>бины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Аналогичные записи для конфигурации на </a:t>
            </a:r>
            <a:r>
              <a:rPr lang="en-US" dirty="0" smtClean="0"/>
              <a:t>java </a:t>
            </a:r>
            <a:r>
              <a:rPr lang="ru-RU" dirty="0" smtClean="0"/>
              <a:t>и конфигурации через </a:t>
            </a:r>
            <a:r>
              <a:rPr lang="en-US" dirty="0" smtClean="0"/>
              <a:t>XML</a:t>
            </a:r>
            <a:r>
              <a:rPr lang="ru-RU" dirty="0" smtClean="0"/>
              <a:t> представлены ниже.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Стрелками одинакового цвета показаны аналогичные участки (красная - </a:t>
            </a:r>
            <a:r>
              <a:rPr lang="ru-RU" dirty="0" err="1" smtClean="0"/>
              <a:t>id</a:t>
            </a:r>
            <a:r>
              <a:rPr lang="ru-RU" dirty="0" smtClean="0"/>
              <a:t> </a:t>
            </a:r>
            <a:r>
              <a:rPr lang="ru-RU" dirty="0" err="1" smtClean="0"/>
              <a:t>бина</a:t>
            </a:r>
            <a:r>
              <a:rPr lang="ru-RU" dirty="0" smtClean="0"/>
              <a:t>, зелёная- класс </a:t>
            </a:r>
            <a:r>
              <a:rPr lang="ru-RU" dirty="0" err="1" smtClean="0"/>
              <a:t>бина</a:t>
            </a:r>
            <a:r>
              <a:rPr lang="ru-RU" dirty="0" smtClean="0"/>
              <a:t>,  жёлтая - установка поля </a:t>
            </a:r>
            <a:r>
              <a:rPr lang="en-US" dirty="0" smtClean="0"/>
              <a:t>value</a:t>
            </a:r>
            <a:r>
              <a:rPr lang="ru-RU" dirty="0" smtClean="0"/>
              <a:t>, синяя - значения для установки в поле </a:t>
            </a:r>
            <a:r>
              <a:rPr lang="en-US" dirty="0" smtClean="0"/>
              <a:t>value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При этом для получения контекста используется класс </a:t>
            </a:r>
            <a:r>
              <a:rPr lang="en-US" dirty="0" err="1" smtClean="0"/>
              <a:t>AnnotationConfigApplicationContext</a:t>
            </a:r>
            <a:r>
              <a:rPr lang="en-US" dirty="0" smtClean="0"/>
              <a:t>, </a:t>
            </a:r>
            <a:r>
              <a:rPr lang="ru-RU" dirty="0" smtClean="0"/>
              <a:t>а не </a:t>
            </a:r>
            <a:r>
              <a:rPr lang="en-US" dirty="0" err="1" smtClean="0"/>
              <a:t>ClassPathXmlApplicationContext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7" y="247593"/>
            <a:ext cx="9978860" cy="2981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2" y="3569968"/>
            <a:ext cx="11049963" cy="29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Конфигурация на чистой Java(без XML)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Конфигурация на чистой Java(без XML)</dc:title>
  <dc:creator>User</dc:creator>
  <cp:lastModifiedBy>User</cp:lastModifiedBy>
  <cp:revision>3</cp:revision>
  <dcterms:created xsi:type="dcterms:W3CDTF">2021-05-07T09:43:29Z</dcterms:created>
  <dcterms:modified xsi:type="dcterms:W3CDTF">2021-05-07T09:54:19Z</dcterms:modified>
</cp:coreProperties>
</file>