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FD81-17F1-4F33-A7F9-B279998C16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E78-8DF5-4F69-8126-63F2F86F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1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FD81-17F1-4F33-A7F9-B279998C16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E78-8DF5-4F69-8126-63F2F86F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FD81-17F1-4F33-A7F9-B279998C16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E78-8DF5-4F69-8126-63F2F86F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FD81-17F1-4F33-A7F9-B279998C16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E78-8DF5-4F69-8126-63F2F86F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7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FD81-17F1-4F33-A7F9-B279998C16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E78-8DF5-4F69-8126-63F2F86F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FD81-17F1-4F33-A7F9-B279998C16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E78-8DF5-4F69-8126-63F2F86F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FD81-17F1-4F33-A7F9-B279998C16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E78-8DF5-4F69-8126-63F2F86F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FD81-17F1-4F33-A7F9-B279998C16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E78-8DF5-4F69-8126-63F2F86F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FD81-17F1-4F33-A7F9-B279998C16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E78-8DF5-4F69-8126-63F2F86F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FD81-17F1-4F33-A7F9-B279998C16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E78-8DF5-4F69-8126-63F2F86F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FD81-17F1-4F33-A7F9-B279998C16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7E78-8DF5-4F69-8126-63F2F86F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9FD81-17F1-4F33-A7F9-B279998C168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7E78-8DF5-4F69-8126-63F2F86F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ImportResource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приложениях, в которых @</a:t>
            </a:r>
            <a:r>
              <a:rPr lang="ru-RU" dirty="0" err="1" smtClean="0"/>
              <a:t>Configuration</a:t>
            </a:r>
            <a:r>
              <a:rPr lang="ru-RU" dirty="0" smtClean="0"/>
              <a:t> классы -  ведущий механизм для конфигурации контейнера, всё может потребоваться использовать какое-то количество XML. Здесь на помощь придёт аннотация @</a:t>
            </a:r>
            <a:r>
              <a:rPr lang="ru-RU" dirty="0" err="1" smtClean="0"/>
              <a:t>ImportResource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Грубо говоря, аннотация схожа с </a:t>
            </a:r>
            <a:r>
              <a:rPr lang="en-US" dirty="0" smtClean="0"/>
              <a:t>@Import, </a:t>
            </a:r>
            <a:r>
              <a:rPr lang="ru-RU" dirty="0" smtClean="0"/>
              <a:t>только для импортирования </a:t>
            </a:r>
            <a:r>
              <a:rPr lang="en-US" dirty="0" smtClean="0"/>
              <a:t>XML, </a:t>
            </a:r>
            <a:r>
              <a:rPr lang="ru-RU" dirty="0" smtClean="0"/>
              <a:t>а не другого </a:t>
            </a:r>
            <a:r>
              <a:rPr lang="en-US" dirty="0" smtClean="0"/>
              <a:t>@Configuration </a:t>
            </a:r>
            <a:r>
              <a:rPr lang="ru-RU" dirty="0" smtClean="0"/>
              <a:t>класса.</a:t>
            </a:r>
          </a:p>
          <a:p>
            <a:pPr marL="0" indent="0">
              <a:buNone/>
            </a:pPr>
            <a:r>
              <a:rPr lang="ru-RU" dirty="0" smtClean="0"/>
              <a:t>@</a:t>
            </a:r>
            <a:r>
              <a:rPr lang="ru-RU" dirty="0" err="1" smtClean="0"/>
              <a:t>Configuration</a:t>
            </a:r>
            <a:r>
              <a:rPr lang="ru-RU" dirty="0" smtClean="0"/>
              <a:t>  классы - всего лишь бин для контейнера, поэтому в могут использоваться @</a:t>
            </a:r>
            <a:r>
              <a:rPr lang="ru-RU" dirty="0" err="1" smtClean="0"/>
              <a:t>Autowired</a:t>
            </a:r>
            <a:r>
              <a:rPr lang="ru-RU" dirty="0" smtClean="0"/>
              <a:t> и @</a:t>
            </a:r>
            <a:r>
              <a:rPr lang="ru-RU" dirty="0" err="1" smtClean="0"/>
              <a:t>Value</a:t>
            </a:r>
            <a:r>
              <a:rPr lang="ru-RU" dirty="0" smtClean="0"/>
              <a:t> внедрения.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этом примере </a:t>
            </a:r>
            <a:r>
              <a:rPr lang="en-US" dirty="0" smtClean="0"/>
              <a:t>@</a:t>
            </a:r>
            <a:r>
              <a:rPr lang="en-US" dirty="0" err="1" smtClean="0"/>
              <a:t>ImportResource</a:t>
            </a:r>
            <a:r>
              <a:rPr lang="ru-RU" dirty="0" smtClean="0"/>
              <a:t> используется, чтобы получить из </a:t>
            </a:r>
            <a:r>
              <a:rPr lang="en-US" dirty="0" smtClean="0"/>
              <a:t>XML </a:t>
            </a:r>
            <a:r>
              <a:rPr lang="ru-RU" dirty="0" smtClean="0"/>
              <a:t>путь к </a:t>
            </a:r>
            <a:r>
              <a:rPr lang="en-US" dirty="0" err="1" smtClean="0"/>
              <a:t>jdbc.properties</a:t>
            </a:r>
            <a:r>
              <a:rPr lang="en-US" dirty="0" smtClean="0"/>
              <a:t> </a:t>
            </a:r>
            <a:r>
              <a:rPr lang="ru-RU" dirty="0" smtClean="0"/>
              <a:t>и свойства из этого файла.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9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ru-RU" dirty="0" smtClean="0"/>
              <a:t>Для использования навешиваем аннотацию на наш </a:t>
            </a:r>
            <a:r>
              <a:rPr lang="en-US" dirty="0" smtClean="0"/>
              <a:t>@Configuration </a:t>
            </a:r>
            <a:r>
              <a:rPr lang="ru-RU" dirty="0" smtClean="0"/>
              <a:t>класс, указываем путь к </a:t>
            </a:r>
            <a:r>
              <a:rPr lang="en-US" dirty="0" smtClean="0"/>
              <a:t>XML</a:t>
            </a:r>
            <a:r>
              <a:rPr lang="ru-RU" dirty="0" smtClean="0"/>
              <a:t>-файлу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552545"/>
            <a:ext cx="7707559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ImportResource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"classpath:example38/application-context.xml"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7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@ImportResource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@ImportResource</dc:title>
  <dc:creator>User</dc:creator>
  <cp:lastModifiedBy>User</cp:lastModifiedBy>
  <cp:revision>2</cp:revision>
  <dcterms:created xsi:type="dcterms:W3CDTF">2021-05-07T11:06:35Z</dcterms:created>
  <dcterms:modified xsi:type="dcterms:W3CDTF">2021-05-07T11:12:08Z</dcterms:modified>
</cp:coreProperties>
</file>