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4212-B79C-4FEA-9CE5-23D9BD6897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9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4212-B79C-4FEA-9CE5-23D9BD6897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6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4212-B79C-4FEA-9CE5-23D9BD6897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4212-B79C-4FEA-9CE5-23D9BD6897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9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4212-B79C-4FEA-9CE5-23D9BD6897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4212-B79C-4FEA-9CE5-23D9BD6897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1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4212-B79C-4FEA-9CE5-23D9BD6897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6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4212-B79C-4FEA-9CE5-23D9BD6897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3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4212-B79C-4FEA-9CE5-23D9BD6897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8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4212-B79C-4FEA-9CE5-23D9BD6897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1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4212-B79C-4FEA-9CE5-23D9BD6897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4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A4212-B79C-4FEA-9CE5-23D9BD6897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Ленивая инициализация </a:t>
            </a:r>
            <a:r>
              <a:rPr lang="ru-RU" dirty="0" err="1"/>
              <a:t>бинов</a:t>
            </a:r>
            <a:r>
              <a:rPr lang="ru-RU" dirty="0"/>
              <a:t>. </a:t>
            </a:r>
            <a:r>
              <a:rPr lang="en-US" dirty="0"/>
              <a:t>Lazy-initialization.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Ленивая инициализация </a:t>
            </a:r>
            <a:r>
              <a:rPr lang="ru-RU" dirty="0" err="1"/>
              <a:t>бинов</a:t>
            </a:r>
            <a:r>
              <a:rPr lang="ru-RU" dirty="0"/>
              <a:t> используется для отсрочки создания </a:t>
            </a:r>
            <a:r>
              <a:rPr lang="ru-RU" dirty="0" err="1"/>
              <a:t>бина</a:t>
            </a:r>
            <a:r>
              <a:rPr lang="ru-RU" dirty="0"/>
              <a:t> до времени первого обращения к нему.</a:t>
            </a:r>
          </a:p>
          <a:p>
            <a:pPr marL="0" indent="0">
              <a:buNone/>
            </a:pPr>
            <a:r>
              <a:rPr lang="ru-RU" dirty="0"/>
              <a:t>При обычной инициализация бин существует на всём протяжении времени работы программы: от старта до конца работы. При ленивой - от первого обращения к нему </a:t>
            </a:r>
            <a:r>
              <a:rPr lang="ru-RU" dirty="0" err="1"/>
              <a:t>getBean</a:t>
            </a:r>
            <a:r>
              <a:rPr lang="ru-RU" dirty="0"/>
              <a:t>().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en-cache://tokenKey%3D%22AuthToken%3AUser%3A225804705%22+01529294-3a4e-5196-8480-5355da7d5ccc+77a739240cdae43c3c63905706351c23+https:/www.evernote.com/shard/s729/res/755d5bad-f5cf-5cf4-56f2-7b9392868a0a"/>
          <p:cNvSpPr>
            <a:spLocks noChangeAspect="1" noChangeArrowheads="1"/>
          </p:cNvSpPr>
          <p:nvPr/>
        </p:nvSpPr>
        <p:spPr bwMode="auto">
          <a:xfrm>
            <a:off x="2016459" y="4700253"/>
            <a:ext cx="7849436" cy="78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1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9" y="1690688"/>
            <a:ext cx="10515600" cy="3956271"/>
          </a:xfrm>
        </p:spPr>
      </p:pic>
    </p:spTree>
    <p:extLst>
      <p:ext uri="{BB962C8B-B14F-4D97-AF65-F5344CB8AC3E}">
        <p14:creationId xmlns:p14="http://schemas.microsoft.com/office/powerpoint/2010/main" val="246535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/>
          <a:lstStyle/>
          <a:p>
            <a:r>
              <a:rPr lang="ru-RU" dirty="0"/>
              <a:t>Устанавливается в </a:t>
            </a:r>
            <a:r>
              <a:rPr lang="ru-RU" dirty="0" err="1"/>
              <a:t>бине</a:t>
            </a:r>
            <a:r>
              <a:rPr lang="ru-RU" dirty="0"/>
              <a:t> следующим образом: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 умолчанию </a:t>
            </a:r>
            <a:r>
              <a:rPr lang="ru-RU"/>
              <a:t>равна </a:t>
            </a:r>
            <a:r>
              <a:rPr lang="en-US"/>
              <a:t>false</a:t>
            </a:r>
            <a:r>
              <a:rPr lang="en-US" dirty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1918364"/>
            <a:ext cx="9115425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="exampleBean1"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="com.volkov.IoC.example6.ExampleBean1"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="exampleBean2"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="com.volkov.IoC.example6.ExampleBean2"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lazy-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="default"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="exampleBean3"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="com.volkov.IoC.example6.ExampleBean3"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lazy-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="false"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="exampleBean4"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="com.volkov.IoC.example6.ExampleBean4"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lazy-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="true"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7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</Words>
  <Application>Microsoft Office PowerPoint</Application>
  <PresentationFormat>Широкоэкранный</PresentationFormat>
  <Paragraphs>13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Office Theme</vt:lpstr>
      <vt:lpstr>Ленивая инициализация бинов. Lazy-initialization.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Ленивая инициализация бинов. Lazy-initialization.</dc:title>
  <dc:creator>User</dc:creator>
  <cp:lastModifiedBy>Shamilov Timur</cp:lastModifiedBy>
  <cp:revision>3</cp:revision>
  <dcterms:created xsi:type="dcterms:W3CDTF">2021-05-06T12:50:25Z</dcterms:created>
  <dcterms:modified xsi:type="dcterms:W3CDTF">2021-05-08T08:00:10Z</dcterms:modified>
</cp:coreProperties>
</file>