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6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1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4F1F-1F67-4CB6-9C86-CA7336F2495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54A3-FA69-4E26-A386-1F10AEBD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5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Обычно (в больших приложениях) удобно разбить контекст на несколько </a:t>
            </a:r>
            <a:r>
              <a:rPr lang="en-US" dirty="0" smtClean="0"/>
              <a:t>XML</a:t>
            </a:r>
            <a:r>
              <a:rPr lang="ru-RU" dirty="0" smtClean="0"/>
              <a:t> и импортировать их в один.</a:t>
            </a:r>
          </a:p>
          <a:p>
            <a:pPr marL="0" indent="0">
              <a:buNone/>
            </a:pPr>
            <a:r>
              <a:rPr lang="ru-RU" dirty="0" smtClean="0"/>
              <a:t>Это делается с помощью тега </a:t>
            </a:r>
            <a:r>
              <a:rPr lang="en-US" dirty="0" smtClean="0"/>
              <a:t>&lt;import&gt;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365303"/>
            <a:ext cx="462190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&lt;import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resource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=«</a:t>
            </a:r>
            <a:r>
              <a:rPr kumimoji="0" lang="ru-RU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имя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XML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ru-RU" altLang="en-US" sz="2000" b="0" i="0" u="none" strike="noStrike" cap="none" normalizeH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файла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4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</dc:title>
  <dc:creator>User</dc:creator>
  <cp:lastModifiedBy>User</cp:lastModifiedBy>
  <cp:revision>1</cp:revision>
  <dcterms:created xsi:type="dcterms:W3CDTF">2021-05-09T19:11:49Z</dcterms:created>
  <dcterms:modified xsi:type="dcterms:W3CDTF">2021-05-09T19:14:24Z</dcterms:modified>
</cp:coreProperties>
</file>