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C9A45-13AD-4A6D-9261-39876C7E6157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503AD-FB6F-42C1-9234-29BDD4FE7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299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C9A45-13AD-4A6D-9261-39876C7E6157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503AD-FB6F-42C1-9234-29BDD4FE7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907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C9A45-13AD-4A6D-9261-39876C7E6157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503AD-FB6F-42C1-9234-29BDD4FE7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325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C9A45-13AD-4A6D-9261-39876C7E6157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503AD-FB6F-42C1-9234-29BDD4FE7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515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C9A45-13AD-4A6D-9261-39876C7E6157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503AD-FB6F-42C1-9234-29BDD4FE7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175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C9A45-13AD-4A6D-9261-39876C7E6157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503AD-FB6F-42C1-9234-29BDD4FE7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62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C9A45-13AD-4A6D-9261-39876C7E6157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503AD-FB6F-42C1-9234-29BDD4FE7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676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C9A45-13AD-4A6D-9261-39876C7E6157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503AD-FB6F-42C1-9234-29BDD4FE7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56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C9A45-13AD-4A6D-9261-39876C7E6157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503AD-FB6F-42C1-9234-29BDD4FE7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932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C9A45-13AD-4A6D-9261-39876C7E6157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503AD-FB6F-42C1-9234-29BDD4FE7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443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C9A45-13AD-4A6D-9261-39876C7E6157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503AD-FB6F-42C1-9234-29BDD4FE7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495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AC9A45-13AD-4A6D-9261-39876C7E6157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0503AD-FB6F-42C1-9234-29BDD4FE7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418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Внедрение зависимостей(</a:t>
            </a:r>
            <a:r>
              <a:rPr lang="ru-RU" dirty="0" err="1"/>
              <a:t>Dependency</a:t>
            </a:r>
            <a:r>
              <a:rPr lang="ru-RU" dirty="0"/>
              <a:t> </a:t>
            </a:r>
            <a:r>
              <a:rPr lang="ru-RU" dirty="0" err="1"/>
              <a:t>injection</a:t>
            </a:r>
            <a:r>
              <a:rPr lang="ru-RU" dirty="0"/>
              <a:t>) через конструктор</a:t>
            </a:r>
            <a:r>
              <a:rPr lang="en-US" dirty="0"/>
              <a:t> </a:t>
            </a:r>
            <a:r>
              <a:rPr lang="ru-RU" dirty="0"/>
              <a:t>и через сеттер.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 Внедрение зависимостей через конструктор возможно возникновение циклической зависимости:</a:t>
            </a:r>
          </a:p>
          <a:p>
            <a:r>
              <a:rPr lang="ru-RU" dirty="0"/>
              <a:t>Состояние при котором для создания объекта А в его конструктор необходимо передать объект В, а для создания </a:t>
            </a:r>
            <a:r>
              <a:rPr lang="ru-RU" dirty="0" err="1"/>
              <a:t>объетка</a:t>
            </a:r>
            <a:r>
              <a:rPr lang="ru-RU" dirty="0"/>
              <a:t> В  - передать объект А в его конструктор.</a:t>
            </a:r>
          </a:p>
          <a:p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4269597"/>
            <a:ext cx="2959465" cy="101566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class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Cat 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private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name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private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Person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owner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891951" y="4269597"/>
            <a:ext cx="3214341" cy="163121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class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Person 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private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firstName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private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surname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private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age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private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Cat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cat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7836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77516"/>
            <a:ext cx="10515600" cy="5599447"/>
          </a:xfrm>
        </p:spPr>
        <p:txBody>
          <a:bodyPr/>
          <a:lstStyle/>
          <a:p>
            <a:r>
              <a:rPr lang="ru-RU" dirty="0"/>
              <a:t>В таком случае выбросится </a:t>
            </a:r>
            <a:r>
              <a:rPr lang="ru-RU" dirty="0" err="1"/>
              <a:t>BeanCurrentlyInCreationException</a:t>
            </a:r>
            <a:r>
              <a:rPr lang="ru-RU" dirty="0"/>
              <a:t>.</a:t>
            </a:r>
          </a:p>
          <a:p>
            <a:r>
              <a:rPr lang="ru-RU" dirty="0"/>
              <a:t>Данная проблема решается </a:t>
            </a:r>
            <a:r>
              <a:rPr lang="ru-RU" dirty="0" err="1"/>
              <a:t>испольнованием</a:t>
            </a:r>
            <a:r>
              <a:rPr lang="ru-RU" dirty="0"/>
              <a:t> внедрения зависимостей через сеттеры(</a:t>
            </a:r>
            <a:r>
              <a:rPr lang="ru-RU" dirty="0" err="1"/>
              <a:t>Setter</a:t>
            </a:r>
            <a:r>
              <a:rPr lang="ru-RU" dirty="0"/>
              <a:t> </a:t>
            </a:r>
            <a:r>
              <a:rPr lang="ru-RU" dirty="0" err="1"/>
              <a:t>Dependency</a:t>
            </a:r>
            <a:r>
              <a:rPr lang="ru-RU" dirty="0"/>
              <a:t> </a:t>
            </a:r>
            <a:r>
              <a:rPr lang="ru-RU" dirty="0" err="1"/>
              <a:t>injection</a:t>
            </a:r>
            <a:r>
              <a:rPr lang="ru-RU" dirty="0"/>
              <a:t> ) в одном или обоих классах.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2548316"/>
            <a:ext cx="10515600" cy="347787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&lt;bean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name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="person"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="com.volkov.IoC.example11.Person"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&lt;property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name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firstName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value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="Ivan"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/&gt;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&lt;property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name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="surname"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value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="Ivanov"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/&gt;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&lt;property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name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="age"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value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="29"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/&gt;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&lt;property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name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="cat"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ref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="cat"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/&gt;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&lt;/bean&gt;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&lt;bean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name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="cat"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="com.volkov.IoC.example11.Cat"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&lt;property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name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="name"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value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Barsik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/&gt;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&lt;property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name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="owner"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ref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="person"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/&gt;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&lt;/bean&gt;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633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93</Words>
  <Application>Microsoft Office PowerPoint</Application>
  <PresentationFormat>Широкоэкранный</PresentationFormat>
  <Paragraphs>8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JetBrains Mono</vt:lpstr>
      <vt:lpstr>Office Theme</vt:lpstr>
      <vt:lpstr>Внедрение зависимостей(Dependency injection) через конструктор и через сеттер.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Внедрение зависимостей(Dependency injection) через конструктор и через сеттер.</dc:title>
  <dc:creator>User</dc:creator>
  <cp:lastModifiedBy>Shamilov Timur</cp:lastModifiedBy>
  <cp:revision>4</cp:revision>
  <dcterms:created xsi:type="dcterms:W3CDTF">2021-05-06T13:52:53Z</dcterms:created>
  <dcterms:modified xsi:type="dcterms:W3CDTF">2021-05-08T09:41:49Z</dcterms:modified>
</cp:coreProperties>
</file>