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297" r:id="rId9"/>
    <p:sldId id="345" r:id="rId10"/>
    <p:sldId id="347" r:id="rId11"/>
    <p:sldId id="355" r:id="rId12"/>
    <p:sldId id="356" r:id="rId13"/>
    <p:sldId id="342" r:id="rId14"/>
    <p:sldId id="299" r:id="rId15"/>
    <p:sldId id="348" r:id="rId16"/>
    <p:sldId id="262" r:id="rId17"/>
    <p:sldId id="349" r:id="rId18"/>
    <p:sldId id="341" r:id="rId19"/>
    <p:sldId id="365" r:id="rId20"/>
    <p:sldId id="265" r:id="rId21"/>
    <p:sldId id="266" r:id="rId22"/>
    <p:sldId id="267" r:id="rId23"/>
    <p:sldId id="268" r:id="rId24"/>
    <p:sldId id="337" r:id="rId25"/>
    <p:sldId id="320" r:id="rId26"/>
    <p:sldId id="377" r:id="rId27"/>
    <p:sldId id="378" r:id="rId28"/>
    <p:sldId id="350" r:id="rId29"/>
    <p:sldId id="339" r:id="rId30"/>
    <p:sldId id="352" r:id="rId31"/>
    <p:sldId id="338" r:id="rId32"/>
    <p:sldId id="319" r:id="rId33"/>
    <p:sldId id="269" r:id="rId34"/>
    <p:sldId id="302" r:id="rId35"/>
    <p:sldId id="303" r:id="rId36"/>
    <p:sldId id="304" r:id="rId37"/>
    <p:sldId id="277" r:id="rId38"/>
    <p:sldId id="354" r:id="rId39"/>
    <p:sldId id="353" r:id="rId40"/>
    <p:sldId id="278" r:id="rId41"/>
    <p:sldId id="279" r:id="rId42"/>
    <p:sldId id="280" r:id="rId43"/>
    <p:sldId id="281" r:id="rId44"/>
    <p:sldId id="308" r:id="rId45"/>
    <p:sldId id="282" r:id="rId46"/>
    <p:sldId id="306" r:id="rId47"/>
    <p:sldId id="366" r:id="rId48"/>
    <p:sldId id="310" r:id="rId49"/>
    <p:sldId id="311" r:id="rId50"/>
    <p:sldId id="389" r:id="rId51"/>
    <p:sldId id="312" r:id="rId52"/>
    <p:sldId id="323" r:id="rId53"/>
    <p:sldId id="367" r:id="rId54"/>
    <p:sldId id="358" r:id="rId55"/>
    <p:sldId id="313" r:id="rId56"/>
    <p:sldId id="369" r:id="rId57"/>
    <p:sldId id="370" r:id="rId58"/>
    <p:sldId id="368" r:id="rId59"/>
    <p:sldId id="359" r:id="rId60"/>
    <p:sldId id="371" r:id="rId61"/>
    <p:sldId id="372" r:id="rId62"/>
    <p:sldId id="425" r:id="rId63"/>
    <p:sldId id="390" r:id="rId64"/>
    <p:sldId id="314" r:id="rId65"/>
    <p:sldId id="360" r:id="rId66"/>
    <p:sldId id="362" r:id="rId67"/>
    <p:sldId id="363" r:id="rId68"/>
    <p:sldId id="376" r:id="rId69"/>
    <p:sldId id="364" r:id="rId70"/>
    <p:sldId id="373" r:id="rId71"/>
    <p:sldId id="374" r:id="rId72"/>
    <p:sldId id="391" r:id="rId73"/>
    <p:sldId id="316" r:id="rId74"/>
    <p:sldId id="380" r:id="rId75"/>
    <p:sldId id="381" r:id="rId76"/>
    <p:sldId id="379" r:id="rId77"/>
    <p:sldId id="385" r:id="rId78"/>
    <p:sldId id="384" r:id="rId79"/>
    <p:sldId id="386" r:id="rId80"/>
    <p:sldId id="387" r:id="rId81"/>
    <p:sldId id="388" r:id="rId82"/>
    <p:sldId id="413" r:id="rId83"/>
    <p:sldId id="422" r:id="rId84"/>
    <p:sldId id="382" r:id="rId85"/>
    <p:sldId id="395" r:id="rId86"/>
    <p:sldId id="414" r:id="rId87"/>
    <p:sldId id="419" r:id="rId88"/>
    <p:sldId id="392" r:id="rId89"/>
    <p:sldId id="317" r:id="rId90"/>
    <p:sldId id="393" r:id="rId91"/>
    <p:sldId id="394" r:id="rId92"/>
    <p:sldId id="415" r:id="rId93"/>
    <p:sldId id="420" r:id="rId94"/>
    <p:sldId id="318" r:id="rId95"/>
    <p:sldId id="416" r:id="rId96"/>
    <p:sldId id="417" r:id="rId97"/>
    <p:sldId id="396" r:id="rId98"/>
    <p:sldId id="421" r:id="rId99"/>
    <p:sldId id="405" r:id="rId100"/>
    <p:sldId id="325" r:id="rId101"/>
    <p:sldId id="423" r:id="rId102"/>
    <p:sldId id="424" r:id="rId103"/>
    <p:sldId id="326" r:id="rId104"/>
    <p:sldId id="408" r:id="rId105"/>
    <p:sldId id="409" r:id="rId106"/>
    <p:sldId id="410" r:id="rId107"/>
    <p:sldId id="411" r:id="rId108"/>
    <p:sldId id="412" r:id="rId109"/>
    <p:sldId id="397" r:id="rId110"/>
    <p:sldId id="336" r:id="rId111"/>
    <p:sldId id="324" r:id="rId112"/>
    <p:sldId id="329" r:id="rId113"/>
    <p:sldId id="401" r:id="rId114"/>
    <p:sldId id="404" r:id="rId115"/>
    <p:sldId id="400" r:id="rId116"/>
    <p:sldId id="402" r:id="rId117"/>
    <p:sldId id="403" r:id="rId118"/>
    <p:sldId id="330" r:id="rId119"/>
    <p:sldId id="331" r:id="rId120"/>
    <p:sldId id="332" r:id="rId121"/>
    <p:sldId id="333" r:id="rId122"/>
    <p:sldId id="334" r:id="rId1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16-Feb-20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16-Feb-20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plugin conflicts 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+mj-lt"/>
              </a:rPr>
              <a:t>..</a:t>
            </a:r>
            <a:endParaRPr lang="en-US" sz="2400" dirty="0">
              <a:latin typeface="+mj-lt"/>
            </a:endParaRPr>
          </a:p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diversity to find bugs in JavaScript engines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Synthesis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Rules</a:t>
            </a:r>
            <a:r>
              <a:rPr lang="pt-BR" dirty="0"/>
              <a:t> for </a:t>
            </a:r>
            <a:r>
              <a:rPr lang="pt-BR" dirty="0" smtClean="0"/>
              <a:t>Network </a:t>
            </a:r>
            <a:r>
              <a:rPr lang="pt-BR" dirty="0" err="1" smtClean="0"/>
              <a:t>Intrusion</a:t>
            </a:r>
            <a:r>
              <a:rPr lang="pt-BR" dirty="0" smtClean="0"/>
              <a:t> </a:t>
            </a:r>
            <a:r>
              <a:rPr lang="pt-BR" dirty="0" err="1" smtClean="0"/>
              <a:t>Detectors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algn="ctr"/>
            <a:r>
              <a:rPr lang="pt-BR" dirty="0" err="1"/>
              <a:t>Grey</a:t>
            </a:r>
            <a:r>
              <a:rPr lang="pt-BR" dirty="0"/>
              <a:t>-box </a:t>
            </a:r>
            <a:r>
              <a:rPr lang="pt-BR" dirty="0" err="1"/>
              <a:t>Combinatorial</a:t>
            </a:r>
            <a:r>
              <a:rPr lang="pt-BR" dirty="0"/>
              <a:t> </a:t>
            </a:r>
            <a:r>
              <a:rPr lang="pt-BR" dirty="0" err="1"/>
              <a:t>Interaction</a:t>
            </a:r>
            <a:r>
              <a:rPr lang="pt-BR" dirty="0"/>
              <a:t> </a:t>
            </a:r>
            <a:r>
              <a:rPr lang="pt-BR" dirty="0" err="1"/>
              <a:t>Testing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kern="0" smtClean="0">
                <a:solidFill>
                  <a:sysClr val="windowText" lastClr="000000"/>
                </a:solidFill>
                <a:latin typeface="+mj-lt"/>
              </a:rPr>
              <a:t>..</a:t>
            </a:r>
            <a:endParaRPr lang="en-US" sz="2400" kern="0" smtClean="0">
              <a:solidFill>
                <a:sysClr val="windowText" lastClr="000000"/>
              </a:solidFill>
              <a:latin typeface="+mj-lt"/>
            </a:endParaRPr>
          </a:p>
          <a:p>
            <a:endParaRPr lang="pt-BR" kern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smtClean="0"/>
              <a:t>With 5 other programs,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holds the highest classification of a PhD program in Brazil (7/7).</a:t>
            </a:r>
          </a:p>
          <a:p>
            <a:r>
              <a:rPr lang="en-US" sz="2400" dirty="0" smtClean="0"/>
              <a:t>According </a:t>
            </a:r>
            <a:r>
              <a:rPr lang="en-US" sz="2400" dirty="0"/>
              <a:t>to </a:t>
            </a:r>
            <a:r>
              <a:rPr lang="en-US" sz="2400" dirty="0" smtClean="0"/>
              <a:t>csindexbr.org </a:t>
            </a:r>
            <a:r>
              <a:rPr lang="en-US" sz="2400" dirty="0" err="1" smtClean="0"/>
              <a:t>CIn</a:t>
            </a:r>
            <a:r>
              <a:rPr lang="en-US" sz="2400" dirty="0" smtClean="0"/>
              <a:t>-UFPE 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in the area of SE.</a:t>
            </a:r>
          </a:p>
          <a:p>
            <a:r>
              <a:rPr lang="en-US" sz="2400" dirty="0" smtClean="0"/>
              <a:t>~</a:t>
            </a:r>
            <a:r>
              <a:rPr lang="en-US" sz="2400" dirty="0"/>
              <a:t>90 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partners (Apple, Samsung, Motorola, and OKI).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954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y = 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1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Create a repo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on GitHub with some tiny application containing test cases. Then, configure your repo to use Travis CI.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</a:t>
            </a:r>
            <a:r>
              <a:rPr lang="en-US" sz="3200" dirty="0" smtClean="0"/>
              <a:t>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 a problem of your interest with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parameters/values and use the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ACTS tool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5068</TotalTime>
  <Words>4593</Words>
  <Application>Microsoft Office PowerPoint</Application>
  <PresentationFormat>Personalizar</PresentationFormat>
  <Paragraphs>836</Paragraphs>
  <Slides>122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Synthesis of Rules for Network Intrusion Detectors</vt:lpstr>
      <vt:lpstr>Grey-box Combinatorial Interaction Testing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181</cp:revision>
  <dcterms:created xsi:type="dcterms:W3CDTF">2013-07-15T20:26:40Z</dcterms:created>
  <dcterms:modified xsi:type="dcterms:W3CDTF">2020-02-17T11:57:44Z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