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72"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12/20/2022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dirty="0"/>
              <a:t>12/20/2022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12/20/2022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770CFD-E193-B49B-0C9D-B538702B4AE2}"/>
              </a:ext>
            </a:extLst>
          </p:cNvPr>
          <p:cNvSpPr txBox="1"/>
          <p:nvPr/>
        </p:nvSpPr>
        <p:spPr>
          <a:xfrm>
            <a:off x="2803413" y="2782669"/>
            <a:ext cx="6585174" cy="646331"/>
          </a:xfrm>
          <a:prstGeom prst="rect">
            <a:avLst/>
          </a:prstGeom>
          <a:noFill/>
        </p:spPr>
        <p:txBody>
          <a:bodyPr wrap="square" rtlCol="0">
            <a:spAutoFit/>
          </a:bodyPr>
          <a:lstStyle/>
          <a:p>
            <a:r>
              <a:rPr lang="en-US" sz="360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AutoStart program in Windows</a:t>
            </a:r>
            <a:endParaRPr lang="ru-RU" sz="3600" dirty="0">
              <a:solidFill>
                <a:schemeClr val="accent2">
                  <a:lumMod val="75000"/>
                </a:schemeClr>
              </a:solidFill>
              <a:effectLst>
                <a:glow rad="228600">
                  <a:schemeClr val="accent6">
                    <a:satMod val="175000"/>
                    <a:alpha val="40000"/>
                  </a:schemeClr>
                </a:glow>
              </a:effectLst>
            </a:endParaRPr>
          </a:p>
        </p:txBody>
      </p:sp>
    </p:spTree>
    <p:extLst>
      <p:ext uri="{BB962C8B-B14F-4D97-AF65-F5344CB8AC3E}">
        <p14:creationId xmlns:p14="http://schemas.microsoft.com/office/powerpoint/2010/main" val="218436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53E5A9-9448-C58C-9AFE-1B10DBD9030C}"/>
              </a:ext>
            </a:extLst>
          </p:cNvPr>
          <p:cNvSpPr txBox="1"/>
          <p:nvPr/>
        </p:nvSpPr>
        <p:spPr>
          <a:xfrm>
            <a:off x="3350260" y="1166842"/>
            <a:ext cx="5491480" cy="4524315"/>
          </a:xfrm>
          <a:prstGeom prst="rect">
            <a:avLst/>
          </a:prstGeom>
          <a:noFill/>
        </p:spPr>
        <p:txBody>
          <a:bodyPr wrap="square" rtlCol="0">
            <a:spAutoFit/>
          </a:bodyPr>
          <a:lstStyle/>
          <a:p>
            <a:r>
              <a:rPr lang="en-US" sz="320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AutoStart program is used for starting some app while turning on computer. For this you need select apps which you want from settings. After this, these programs will always open after turning on computer till you remove </a:t>
            </a:r>
            <a:r>
              <a:rPr lang="en-US" sz="3200" dirty="0" err="1">
                <a:solidFill>
                  <a:schemeClr val="accent2">
                    <a:lumMod val="75000"/>
                  </a:schemeClr>
                </a:solidFill>
                <a:effectLst>
                  <a:glow rad="228600">
                    <a:schemeClr val="accent6">
                      <a:satMod val="175000"/>
                      <a:alpha val="40000"/>
                    </a:schemeClr>
                  </a:glow>
                </a:effectLst>
                <a:latin typeface="Eras Medium ITC" panose="020B0602030504020804" pitchFamily="34" charset="0"/>
              </a:rPr>
              <a:t>autostarting</a:t>
            </a:r>
            <a:r>
              <a:rPr lang="en-US" sz="320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a:t>
            </a:r>
            <a:endParaRPr lang="ru-RU" sz="3200" dirty="0">
              <a:solidFill>
                <a:schemeClr val="accent2">
                  <a:lumMod val="75000"/>
                </a:schemeClr>
              </a:solidFill>
              <a:effectLst>
                <a:glow rad="228600">
                  <a:schemeClr val="accent6">
                    <a:satMod val="175000"/>
                    <a:alpha val="40000"/>
                  </a:schemeClr>
                </a:glow>
              </a:effectLst>
            </a:endParaRPr>
          </a:p>
        </p:txBody>
      </p:sp>
    </p:spTree>
    <p:extLst>
      <p:ext uri="{BB962C8B-B14F-4D97-AF65-F5344CB8AC3E}">
        <p14:creationId xmlns:p14="http://schemas.microsoft.com/office/powerpoint/2010/main" val="3044200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3D60A8-FA3A-31CB-98D1-A34B96D412A3}"/>
              </a:ext>
            </a:extLst>
          </p:cNvPr>
          <p:cNvSpPr txBox="1"/>
          <p:nvPr/>
        </p:nvSpPr>
        <p:spPr>
          <a:xfrm>
            <a:off x="1953559" y="1323439"/>
            <a:ext cx="8284882" cy="5262979"/>
          </a:xfrm>
          <a:prstGeom prst="rect">
            <a:avLst/>
          </a:prstGeom>
          <a:noFill/>
        </p:spPr>
        <p:txBody>
          <a:bodyPr wrap="square">
            <a:spAutoFit/>
          </a:bodyPr>
          <a:lstStyle/>
          <a:p>
            <a:pPr marL="457200" indent="-457200" algn="l">
              <a:buFont typeface="+mj-lt"/>
              <a:buAutoNum type="arabicPeriod"/>
            </a:pPr>
            <a:r>
              <a:rPr lang="en-US" sz="2400" b="0"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Select the </a:t>
            </a:r>
            <a:r>
              <a:rPr lang="en-US" sz="2400" b="1"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Start </a:t>
            </a:r>
            <a:r>
              <a:rPr lang="en-US" sz="2400" b="0"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 button and scroll to find the app you want to run at startup.</a:t>
            </a:r>
          </a:p>
          <a:p>
            <a:pPr marL="457200" indent="-457200" algn="l">
              <a:buFont typeface="+mj-lt"/>
              <a:buAutoNum type="arabicPeriod"/>
            </a:pPr>
            <a:endParaRPr lang="en-US" sz="2400" dirty="0">
              <a:solidFill>
                <a:schemeClr val="accent2">
                  <a:lumMod val="75000"/>
                </a:schemeClr>
              </a:solidFill>
              <a:effectLst>
                <a:glow rad="228600">
                  <a:schemeClr val="accent6">
                    <a:satMod val="175000"/>
                    <a:alpha val="40000"/>
                  </a:schemeClr>
                </a:glow>
              </a:effectLst>
              <a:latin typeface="Eras Medium ITC" panose="020B0602030504020804" pitchFamily="34" charset="0"/>
            </a:endParaRPr>
          </a:p>
          <a:p>
            <a:pPr marL="457200" indent="-457200" algn="l">
              <a:buFont typeface="+mj-lt"/>
              <a:buAutoNum type="arabicPeriod"/>
            </a:pPr>
            <a:r>
              <a:rPr lang="en-US" sz="2400" b="0"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Right-click the app, select </a:t>
            </a:r>
            <a:r>
              <a:rPr lang="en-US" sz="2400" b="1"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More</a:t>
            </a:r>
            <a:r>
              <a:rPr lang="en-US" sz="2400" b="0"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 and then select </a:t>
            </a:r>
            <a:r>
              <a:rPr lang="en-US" sz="2400" b="1"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Open file location</a:t>
            </a:r>
            <a:r>
              <a:rPr lang="en-US" sz="2400" b="0"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 This opens the location where the shortcut to the app is saved. If there isn't an option for </a:t>
            </a:r>
            <a:r>
              <a:rPr lang="en-US" sz="2400" b="1"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Open file location</a:t>
            </a:r>
            <a:r>
              <a:rPr lang="en-US" sz="2400" b="0"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 it means the app can't run at startup.</a:t>
            </a:r>
          </a:p>
          <a:p>
            <a:pPr marL="457200" indent="-457200" algn="l">
              <a:buFont typeface="+mj-lt"/>
              <a:buAutoNum type="arabicPeriod"/>
            </a:pPr>
            <a:endParaRPr lang="en-US" sz="2400" b="0" i="0" dirty="0">
              <a:solidFill>
                <a:schemeClr val="accent2">
                  <a:lumMod val="75000"/>
                </a:schemeClr>
              </a:solidFill>
              <a:effectLst>
                <a:glow rad="228600">
                  <a:schemeClr val="accent6">
                    <a:satMod val="175000"/>
                    <a:alpha val="40000"/>
                  </a:schemeClr>
                </a:glow>
              </a:effectLst>
              <a:latin typeface="Eras Medium ITC" panose="020B0602030504020804" pitchFamily="34" charset="0"/>
            </a:endParaRPr>
          </a:p>
          <a:p>
            <a:pPr marL="457200" indent="-457200" algn="l">
              <a:buFont typeface="+mj-lt"/>
              <a:buAutoNum type="arabicPeriod"/>
            </a:pPr>
            <a:r>
              <a:rPr lang="en-US" sz="2400" b="0"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With the file location open, press the </a:t>
            </a:r>
            <a:r>
              <a:rPr lang="en-US" sz="2400" b="1"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Windows logo key</a:t>
            </a:r>
            <a:r>
              <a:rPr lang="en-US" sz="2400" b="0"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  + </a:t>
            </a:r>
            <a:r>
              <a:rPr lang="en-US" sz="2400" b="1"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R</a:t>
            </a:r>
            <a:r>
              <a:rPr lang="en-US" sz="2400" b="0"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 type </a:t>
            </a:r>
            <a:r>
              <a:rPr lang="en-US" sz="2400" b="1"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shell: startup</a:t>
            </a:r>
            <a:r>
              <a:rPr lang="en-US" sz="2400" b="0"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 then select </a:t>
            </a:r>
            <a:r>
              <a:rPr lang="en-US" sz="2400" b="1"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OK</a:t>
            </a:r>
            <a:r>
              <a:rPr lang="en-US" sz="2400" b="0"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 This opens the </a:t>
            </a:r>
            <a:r>
              <a:rPr lang="en-US" sz="2400" b="1"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Startup </a:t>
            </a:r>
            <a:r>
              <a:rPr lang="en-US" sz="2400" b="0"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folder.</a:t>
            </a:r>
          </a:p>
          <a:p>
            <a:pPr marL="457200" indent="-457200" algn="l">
              <a:buFont typeface="+mj-lt"/>
              <a:buAutoNum type="arabicPeriod"/>
            </a:pPr>
            <a:endParaRPr lang="en-US" sz="2400" b="0" i="0" dirty="0">
              <a:solidFill>
                <a:schemeClr val="accent2">
                  <a:lumMod val="75000"/>
                </a:schemeClr>
              </a:solidFill>
              <a:effectLst>
                <a:glow rad="228600">
                  <a:schemeClr val="accent6">
                    <a:satMod val="175000"/>
                    <a:alpha val="40000"/>
                  </a:schemeClr>
                </a:glow>
              </a:effectLst>
              <a:latin typeface="Eras Medium ITC" panose="020B0602030504020804" pitchFamily="34" charset="0"/>
            </a:endParaRPr>
          </a:p>
          <a:p>
            <a:pPr marL="457200" indent="-457200" algn="l">
              <a:buFont typeface="+mj-lt"/>
              <a:buAutoNum type="arabicPeriod"/>
            </a:pPr>
            <a:r>
              <a:rPr lang="en-US" sz="2400" b="0"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Copy and paste the shortcut to the app from the file location to the </a:t>
            </a:r>
            <a:r>
              <a:rPr lang="en-US" sz="2400" b="1"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Startup </a:t>
            </a:r>
            <a:r>
              <a:rPr lang="en-US" sz="2400" b="0" i="0" dirty="0">
                <a:solidFill>
                  <a:schemeClr val="accent2">
                    <a:lumMod val="75000"/>
                  </a:schemeClr>
                </a:solidFill>
                <a:effectLst>
                  <a:glow rad="228600">
                    <a:schemeClr val="accent6">
                      <a:satMod val="175000"/>
                      <a:alpha val="40000"/>
                    </a:schemeClr>
                  </a:glow>
                </a:effectLst>
                <a:latin typeface="Eras Medium ITC" panose="020B0602030504020804" pitchFamily="34" charset="0"/>
              </a:rPr>
              <a:t>folder.</a:t>
            </a:r>
          </a:p>
        </p:txBody>
      </p:sp>
      <p:sp>
        <p:nvSpPr>
          <p:cNvPr id="4" name="TextBox 3">
            <a:extLst>
              <a:ext uri="{FF2B5EF4-FFF2-40B4-BE49-F238E27FC236}">
                <a16:creationId xmlns:a16="http://schemas.microsoft.com/office/drawing/2014/main" id="{09F05482-AAA5-73E0-8BA1-2142533C8ED5}"/>
              </a:ext>
            </a:extLst>
          </p:cNvPr>
          <p:cNvSpPr txBox="1"/>
          <p:nvPr/>
        </p:nvSpPr>
        <p:spPr>
          <a:xfrm>
            <a:off x="2183765" y="0"/>
            <a:ext cx="7824470" cy="1323439"/>
          </a:xfrm>
          <a:prstGeom prst="rect">
            <a:avLst/>
          </a:prstGeom>
          <a:noFill/>
        </p:spPr>
        <p:txBody>
          <a:bodyPr wrap="square" rtlCol="0">
            <a:spAutoFit/>
          </a:bodyPr>
          <a:lstStyle/>
          <a:p>
            <a:r>
              <a:rPr lang="en-US" sz="4000" dirty="0">
                <a:solidFill>
                  <a:schemeClr val="bg1">
                    <a:lumMod val="95000"/>
                    <a:lumOff val="5000"/>
                  </a:schemeClr>
                </a:solidFill>
                <a:effectLst>
                  <a:glow rad="228600">
                    <a:schemeClr val="accent6">
                      <a:satMod val="175000"/>
                      <a:alpha val="40000"/>
                    </a:schemeClr>
                  </a:glow>
                </a:effectLst>
                <a:latin typeface="Eras Medium ITC" panose="020B0602030504020804" pitchFamily="34" charset="0"/>
              </a:rPr>
              <a:t>How  to select app for automatically startup in windows</a:t>
            </a:r>
            <a:endParaRPr lang="ru-RU" sz="4000" dirty="0">
              <a:solidFill>
                <a:schemeClr val="bg1">
                  <a:lumMod val="95000"/>
                  <a:lumOff val="5000"/>
                </a:schemeClr>
              </a:solidFill>
              <a:effectLst>
                <a:glow rad="228600">
                  <a:schemeClr val="accent6">
                    <a:satMod val="175000"/>
                    <a:alpha val="40000"/>
                  </a:schemeClr>
                </a:glow>
              </a:effectLst>
            </a:endParaRPr>
          </a:p>
        </p:txBody>
      </p:sp>
    </p:spTree>
    <p:extLst>
      <p:ext uri="{BB962C8B-B14F-4D97-AF65-F5344CB8AC3E}">
        <p14:creationId xmlns:p14="http://schemas.microsoft.com/office/powerpoint/2010/main" val="196456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E96A3C-673B-33A1-7D4A-38D81F3368C3}"/>
              </a:ext>
            </a:extLst>
          </p:cNvPr>
          <p:cNvSpPr txBox="1"/>
          <p:nvPr/>
        </p:nvSpPr>
        <p:spPr>
          <a:xfrm>
            <a:off x="2480310" y="0"/>
            <a:ext cx="7231380" cy="1323439"/>
          </a:xfrm>
          <a:prstGeom prst="rect">
            <a:avLst/>
          </a:prstGeom>
          <a:noFill/>
        </p:spPr>
        <p:txBody>
          <a:bodyPr wrap="square">
            <a:spAutoFit/>
          </a:bodyPr>
          <a:lstStyle/>
          <a:p>
            <a:pPr algn="l"/>
            <a:r>
              <a:rPr lang="en-US" sz="4000" b="1" i="0" dirty="0">
                <a:solidFill>
                  <a:schemeClr val="bg1"/>
                </a:solidFill>
                <a:effectLst>
                  <a:glow rad="228600">
                    <a:schemeClr val="accent6">
                      <a:satMod val="175000"/>
                      <a:alpha val="40000"/>
                    </a:schemeClr>
                  </a:glow>
                </a:effectLst>
                <a:latin typeface="tablet-gothic"/>
              </a:rPr>
              <a:t>Disable Startup Apps in Windows Settings</a:t>
            </a:r>
          </a:p>
        </p:txBody>
      </p:sp>
      <p:sp>
        <p:nvSpPr>
          <p:cNvPr id="5" name="Rectangle 1">
            <a:extLst>
              <a:ext uri="{FF2B5EF4-FFF2-40B4-BE49-F238E27FC236}">
                <a16:creationId xmlns:a16="http://schemas.microsoft.com/office/drawing/2014/main" id="{0CBD48CD-DB80-F446-3D83-137BDC97133A}"/>
              </a:ext>
            </a:extLst>
          </p:cNvPr>
          <p:cNvSpPr>
            <a:spLocks noChangeArrowheads="1"/>
          </p:cNvSpPr>
          <p:nvPr/>
        </p:nvSpPr>
        <p:spPr bwMode="auto">
          <a:xfrm>
            <a:off x="0" y="1323439"/>
            <a:ext cx="6136640"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Go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to</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1"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Settings</a:t>
            </a:r>
            <a:r>
              <a:rPr kumimoji="0" lang="ru-RU" altLang="ru-RU" sz="3200" b="1"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&gt; </a:t>
            </a:r>
            <a:r>
              <a:rPr kumimoji="0" lang="ru-RU" altLang="ru-RU" sz="3200" b="1"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Apps</a:t>
            </a:r>
            <a:r>
              <a:rPr kumimoji="0" lang="ru-RU" altLang="ru-RU" sz="3200" b="1"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&gt; </a:t>
            </a:r>
            <a:r>
              <a:rPr kumimoji="0" lang="ru-RU" altLang="ru-RU" sz="3200" b="1"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Startup</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to</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view</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list</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of</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all</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apps</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that</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can</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start</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up</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automatically</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and</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determine</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which</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should</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be</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disabled</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You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can</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sort</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the</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list</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by</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name</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status</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or</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startup</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impact</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switch</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next</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to</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each</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app</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indicates</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status</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of</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On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or</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Off</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to</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tell</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you</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whether</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or</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not</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that</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app</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is</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currently</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in</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your</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startup</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routine</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To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disable</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an</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app</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turn</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off</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its</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 </a:t>
            </a:r>
            <a:r>
              <a:rPr kumimoji="0" lang="ru-RU" altLang="ru-RU" sz="3200" b="0" i="0" u="none" strike="noStrike" cap="none" normalizeH="0" baseline="0" dirty="0" err="1">
                <a:ln>
                  <a:noFill/>
                </a:ln>
                <a:solidFill>
                  <a:schemeClr val="accent2">
                    <a:lumMod val="75000"/>
                  </a:schemeClr>
                </a:solidFill>
                <a:effectLst>
                  <a:glow rad="228600">
                    <a:schemeClr val="accent6">
                      <a:satMod val="175000"/>
                      <a:alpha val="40000"/>
                    </a:schemeClr>
                  </a:glow>
                </a:effectLst>
                <a:latin typeface="tablet-gothic"/>
              </a:rPr>
              <a:t>switch</a:t>
            </a:r>
            <a: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tablet-gothic"/>
              </a:rPr>
              <a:t>.</a:t>
            </a:r>
            <a:endPar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Arial" panose="020B0604020202020204" pitchFamily="34" charset="0"/>
              </a:rPr>
            </a:br>
            <a:endParaRPr kumimoji="0" lang="ru-RU" altLang="ru-RU" sz="3200" b="0" i="0" u="none" strike="noStrike" cap="none" normalizeH="0" baseline="0" dirty="0">
              <a:ln>
                <a:noFill/>
              </a:ln>
              <a:solidFill>
                <a:schemeClr val="accent2">
                  <a:lumMod val="75000"/>
                </a:schemeClr>
              </a:solidFill>
              <a:effectLst>
                <a:glow rad="228600">
                  <a:schemeClr val="accent6">
                    <a:satMod val="175000"/>
                    <a:alpha val="40000"/>
                  </a:schemeClr>
                </a:glow>
              </a:effectLst>
              <a:latin typeface="Arial" panose="020B0604020202020204" pitchFamily="34" charset="0"/>
            </a:endParaRPr>
          </a:p>
        </p:txBody>
      </p:sp>
      <p:pic>
        <p:nvPicPr>
          <p:cNvPr id="6" name="Рисунок 5">
            <a:extLst>
              <a:ext uri="{FF2B5EF4-FFF2-40B4-BE49-F238E27FC236}">
                <a16:creationId xmlns:a16="http://schemas.microsoft.com/office/drawing/2014/main" id="{20FFCB16-88A9-5655-557A-BD2DE3DAD91E}"/>
              </a:ext>
            </a:extLst>
          </p:cNvPr>
          <p:cNvPicPr>
            <a:picLocks noChangeAspect="1"/>
          </p:cNvPicPr>
          <p:nvPr/>
        </p:nvPicPr>
        <p:blipFill>
          <a:blip r:embed="rId2"/>
          <a:stretch>
            <a:fillRect/>
          </a:stretch>
        </p:blipFill>
        <p:spPr>
          <a:xfrm>
            <a:off x="6096000" y="1739999"/>
            <a:ext cx="5984240" cy="4282428"/>
          </a:xfrm>
          <a:prstGeom prst="rect">
            <a:avLst/>
          </a:prstGeom>
        </p:spPr>
      </p:pic>
    </p:spTree>
    <p:extLst>
      <p:ext uri="{BB962C8B-B14F-4D97-AF65-F5344CB8AC3E}">
        <p14:creationId xmlns:p14="http://schemas.microsoft.com/office/powerpoint/2010/main" val="1512794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TM04033919[[fn=Контур]]</Template>
  <TotalTime>49</TotalTime>
  <Words>249</Words>
  <Application>Microsoft Office PowerPoint</Application>
  <PresentationFormat>Широкоэкранный</PresentationFormat>
  <Paragraphs>13</Paragraphs>
  <Slides>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vt:i4>
      </vt:variant>
    </vt:vector>
  </HeadingPairs>
  <TitlesOfParts>
    <vt:vector size="9" baseType="lpstr">
      <vt:lpstr>Arial</vt:lpstr>
      <vt:lpstr>Eras Medium ITC</vt:lpstr>
      <vt:lpstr>tablet-gothic</vt:lpstr>
      <vt:lpstr>Tw Cen MT</vt:lpstr>
      <vt:lpstr>Контур</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Zaur Qurbanov</dc:creator>
  <cp:lastModifiedBy>Zaur Qurbanov</cp:lastModifiedBy>
  <cp:revision>1</cp:revision>
  <dcterms:created xsi:type="dcterms:W3CDTF">2022-12-20T12:13:46Z</dcterms:created>
  <dcterms:modified xsi:type="dcterms:W3CDTF">2022-12-20T13:03:46Z</dcterms:modified>
</cp:coreProperties>
</file>