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Date Placeholder 2"/>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12/20/2022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DF1EB20-9B6D-7D49-BBFD-3C9243D26361}"/>
              </a:ext>
            </a:extLst>
          </p:cNvPr>
          <p:cNvSpPr txBox="1"/>
          <p:nvPr/>
        </p:nvSpPr>
        <p:spPr>
          <a:xfrm>
            <a:off x="4064373" y="2921168"/>
            <a:ext cx="4063253" cy="101566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B050"/>
                </a:solidFill>
                <a:effectLst/>
                <a:uLnTx/>
                <a:uFillTx/>
                <a:latin typeface="Bauhaus 93" panose="04030905020B02020C02" pitchFamily="82" charset="0"/>
              </a:rPr>
              <a:t>Kubernetes</a:t>
            </a:r>
            <a:endParaRPr kumimoji="0" lang="ru-RU" sz="6000" b="0" i="0" u="none" strike="noStrike" kern="1200" cap="none" spc="0" normalizeH="0" baseline="0" noProof="0" dirty="0">
              <a:ln>
                <a:noFill/>
              </a:ln>
              <a:solidFill>
                <a:srgbClr val="00B050"/>
              </a:solidFill>
              <a:effectLst/>
              <a:uLnTx/>
              <a:uFillTx/>
            </a:endParaRPr>
          </a:p>
        </p:txBody>
      </p:sp>
    </p:spTree>
    <p:extLst>
      <p:ext uri="{BB962C8B-B14F-4D97-AF65-F5344CB8AC3E}">
        <p14:creationId xmlns:p14="http://schemas.microsoft.com/office/powerpoint/2010/main" val="218850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9F475C-968A-6D51-49DD-1D31A560F7BD}"/>
              </a:ext>
            </a:extLst>
          </p:cNvPr>
          <p:cNvSpPr txBox="1"/>
          <p:nvPr/>
        </p:nvSpPr>
        <p:spPr>
          <a:xfrm>
            <a:off x="3054723" y="889843"/>
            <a:ext cx="6082553" cy="507831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B050"/>
                </a:solidFill>
                <a:effectLst/>
                <a:uLnTx/>
                <a:uFillTx/>
                <a:latin typeface="Bauhaus 93" panose="04030905020B02020C02" pitchFamily="82" charset="0"/>
              </a:rPr>
              <a:t>Kubernetes (also known as k8s or “</a:t>
            </a:r>
            <a:r>
              <a:rPr kumimoji="0" lang="en-US" sz="3600" b="0" i="0" u="none" strike="noStrike" kern="1200" cap="none" spc="0" normalizeH="0" baseline="0" noProof="0" dirty="0" err="1">
                <a:ln>
                  <a:noFill/>
                </a:ln>
                <a:solidFill>
                  <a:srgbClr val="00B050"/>
                </a:solidFill>
                <a:effectLst/>
                <a:uLnTx/>
                <a:uFillTx/>
                <a:latin typeface="Bauhaus 93" panose="04030905020B02020C02" pitchFamily="82" charset="0"/>
              </a:rPr>
              <a:t>kube</a:t>
            </a:r>
            <a:r>
              <a:rPr kumimoji="0" lang="en-US" sz="3600" b="0" i="0" u="none" strike="noStrike" kern="1200" cap="none" spc="0" normalizeH="0" baseline="0" noProof="0" dirty="0">
                <a:ln>
                  <a:noFill/>
                </a:ln>
                <a:solidFill>
                  <a:srgbClr val="00B050"/>
                </a:solidFill>
                <a:effectLst/>
                <a:uLnTx/>
                <a:uFillTx/>
                <a:latin typeface="Bauhaus 93" panose="04030905020B02020C02" pitchFamily="82" charset="0"/>
              </a:rPr>
              <a:t>”) is an open source container orchestration platform that automates many of the manual processes involved in deploying, managing, and scaling containerized applications.</a:t>
            </a:r>
            <a:endParaRPr kumimoji="0" lang="ru-RU" sz="3600" b="0" i="0" u="none" strike="noStrike" kern="1200" cap="none" spc="0" normalizeH="0" baseline="0" noProof="0" dirty="0">
              <a:ln>
                <a:noFill/>
              </a:ln>
              <a:solidFill>
                <a:srgbClr val="00B050"/>
              </a:solidFill>
              <a:effectLst/>
              <a:uLnTx/>
              <a:uFillTx/>
            </a:endParaRPr>
          </a:p>
        </p:txBody>
      </p:sp>
    </p:spTree>
    <p:extLst>
      <p:ext uri="{BB962C8B-B14F-4D97-AF65-F5344CB8AC3E}">
        <p14:creationId xmlns:p14="http://schemas.microsoft.com/office/powerpoint/2010/main" val="169237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929146-1C73-1E83-137E-CDCC6B403A2E}"/>
              </a:ext>
            </a:extLst>
          </p:cNvPr>
          <p:cNvSpPr txBox="1"/>
          <p:nvPr/>
        </p:nvSpPr>
        <p:spPr>
          <a:xfrm>
            <a:off x="584947" y="532452"/>
            <a:ext cx="8655424" cy="5201424"/>
          </a:xfrm>
          <a:prstGeom prst="rect">
            <a:avLst/>
          </a:prstGeom>
          <a:noFill/>
        </p:spPr>
        <p:txBody>
          <a:bodyPr wrap="square">
            <a:spAutoFit/>
          </a:bodyPr>
          <a:lstStyle/>
          <a:p>
            <a:r>
              <a:rPr lang="en-US" sz="4000" dirty="0">
                <a:solidFill>
                  <a:srgbClr val="00B050"/>
                </a:solidFill>
                <a:latin typeface="Bauhaus 93" panose="04030905020B02020C02" pitchFamily="82" charset="0"/>
              </a:rPr>
              <a:t>What are Kubernetes clusters?</a:t>
            </a:r>
          </a:p>
          <a:p>
            <a:endParaRPr lang="en-US" sz="4000" dirty="0">
              <a:solidFill>
                <a:srgbClr val="00B050"/>
              </a:solidFill>
              <a:latin typeface="Bauhaus 93" panose="04030905020B02020C02" pitchFamily="82" charset="0"/>
            </a:endParaRPr>
          </a:p>
          <a:p>
            <a:r>
              <a:rPr lang="en-US" sz="2800" dirty="0">
                <a:solidFill>
                  <a:srgbClr val="00B050"/>
                </a:solidFill>
                <a:latin typeface="Bauhaus 93" panose="04030905020B02020C02" pitchFamily="82" charset="0"/>
              </a:rPr>
              <a:t>You can cluster together groups of hosts running Linux® containers, and Kubernetes helps you easily and efficiently manage those clusters.</a:t>
            </a:r>
          </a:p>
          <a:p>
            <a:endParaRPr lang="en-US" sz="2800" dirty="0">
              <a:solidFill>
                <a:srgbClr val="00B050"/>
              </a:solidFill>
              <a:latin typeface="Bauhaus 93" panose="04030905020B02020C02" pitchFamily="82" charset="0"/>
            </a:endParaRPr>
          </a:p>
          <a:p>
            <a:r>
              <a:rPr lang="en-US" sz="2800" dirty="0">
                <a:solidFill>
                  <a:srgbClr val="00B050"/>
                </a:solidFill>
                <a:latin typeface="Bauhaus 93" panose="04030905020B02020C02" pitchFamily="82" charset="0"/>
              </a:rPr>
              <a:t>Kubernetes clusters can span hosts across on-premise, public, private, or hybrid clouds. For this reason, Kubernetes is an ideal platform for hosting cloud-native applications that require rapid scaling, like real-time data streaming through Apache Kafka.</a:t>
            </a:r>
            <a:endParaRPr lang="ru-RU" sz="2800" dirty="0">
              <a:solidFill>
                <a:srgbClr val="00B050"/>
              </a:solidFill>
            </a:endParaRPr>
          </a:p>
        </p:txBody>
      </p:sp>
    </p:spTree>
    <p:extLst>
      <p:ext uri="{BB962C8B-B14F-4D97-AF65-F5344CB8AC3E}">
        <p14:creationId xmlns:p14="http://schemas.microsoft.com/office/powerpoint/2010/main" val="3366105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E51064-2067-65D7-0B67-C2F7D4BE3CF8}"/>
              </a:ext>
            </a:extLst>
          </p:cNvPr>
          <p:cNvSpPr txBox="1"/>
          <p:nvPr/>
        </p:nvSpPr>
        <p:spPr>
          <a:xfrm>
            <a:off x="327211" y="197747"/>
            <a:ext cx="9883589" cy="6063198"/>
          </a:xfrm>
          <a:prstGeom prst="rect">
            <a:avLst/>
          </a:prstGeom>
          <a:noFill/>
        </p:spPr>
        <p:txBody>
          <a:bodyPr wrap="square">
            <a:spAutoFit/>
          </a:bodyPr>
          <a:lstStyle/>
          <a:p>
            <a:r>
              <a:rPr lang="en-US" sz="4000" dirty="0">
                <a:solidFill>
                  <a:srgbClr val="00B050"/>
                </a:solidFill>
                <a:latin typeface="Bauhaus 93" panose="04030905020B02020C02" pitchFamily="82" charset="0"/>
              </a:rPr>
              <a:t>Who contributes to Kubernetes?</a:t>
            </a:r>
          </a:p>
          <a:p>
            <a:endParaRPr lang="en-US" sz="4000" dirty="0">
              <a:solidFill>
                <a:srgbClr val="00B050"/>
              </a:solidFill>
              <a:latin typeface="Bauhaus 93" panose="04030905020B02020C02" pitchFamily="82" charset="0"/>
            </a:endParaRPr>
          </a:p>
          <a:p>
            <a:r>
              <a:rPr lang="en-US" sz="2800" dirty="0">
                <a:solidFill>
                  <a:srgbClr val="00B050"/>
                </a:solidFill>
                <a:latin typeface="Bauhaus 93" panose="04030905020B02020C02" pitchFamily="82" charset="0"/>
              </a:rPr>
              <a:t>Kubernetes was originally developed and designed by engineers at Google. Google was one of the early contributors to Linux container technology and has talked publicly about how everything at Google runs in containers. (This is the technology behind Google’s cloud services.)</a:t>
            </a:r>
          </a:p>
          <a:p>
            <a:endParaRPr lang="en-US" sz="2800" dirty="0">
              <a:solidFill>
                <a:srgbClr val="00B050"/>
              </a:solidFill>
              <a:latin typeface="Bauhaus 93" panose="04030905020B02020C02" pitchFamily="82" charset="0"/>
            </a:endParaRPr>
          </a:p>
          <a:p>
            <a:r>
              <a:rPr lang="en-US" sz="2800" dirty="0">
                <a:solidFill>
                  <a:srgbClr val="00B050"/>
                </a:solidFill>
                <a:latin typeface="Bauhaus 93" panose="04030905020B02020C02" pitchFamily="82" charset="0"/>
              </a:rPr>
              <a:t>Google generates more than 2 billion container deployments a week, all powered by its internal platform, Borg. Borg was the predecessor to Kubernetes, and the lessons learned from developing Borg over the years became the primary influence behind much of Kubernetes technology.</a:t>
            </a:r>
            <a:endParaRPr lang="ru-RU" sz="2800" dirty="0">
              <a:solidFill>
                <a:srgbClr val="00B050"/>
              </a:solidFill>
            </a:endParaRPr>
          </a:p>
        </p:txBody>
      </p:sp>
    </p:spTree>
    <p:extLst>
      <p:ext uri="{BB962C8B-B14F-4D97-AF65-F5344CB8AC3E}">
        <p14:creationId xmlns:p14="http://schemas.microsoft.com/office/powerpoint/2010/main" val="2983238951"/>
      </p:ext>
    </p:extLst>
  </p:cSld>
  <p:clrMapOvr>
    <a:masterClrMapping/>
  </p:clrMapOvr>
</p:sld>
</file>

<file path=ppt/theme/theme1.xml><?xml version="1.0" encoding="utf-8"?>
<a:theme xmlns:a="http://schemas.openxmlformats.org/drawingml/2006/main" name="Сектор">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5</TotalTime>
  <Words>203</Words>
  <Application>Microsoft Office PowerPoint</Application>
  <PresentationFormat>Широкоэкранный</PresentationFormat>
  <Paragraphs>12</Paragraphs>
  <Slides>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vt:i4>
      </vt:variant>
    </vt:vector>
  </HeadingPairs>
  <TitlesOfParts>
    <vt:vector size="8" baseType="lpstr">
      <vt:lpstr>Bauhaus 93</vt:lpstr>
      <vt:lpstr>Century Gothic</vt:lpstr>
      <vt:lpstr>Wingdings 3</vt:lpstr>
      <vt:lpstr>Сектор</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Zaur Qurbanov</dc:creator>
  <cp:lastModifiedBy>Zaur Qurbanov</cp:lastModifiedBy>
  <cp:revision>1</cp:revision>
  <dcterms:created xsi:type="dcterms:W3CDTF">2022-12-20T19:14:20Z</dcterms:created>
  <dcterms:modified xsi:type="dcterms:W3CDTF">2022-12-20T19:20:09Z</dcterms:modified>
</cp:coreProperties>
</file>