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8983E-6E61-BAFF-E001-F41EDB07A354}"/>
              </a:ext>
            </a:extLst>
          </p:cNvPr>
          <p:cNvSpPr txBox="1"/>
          <p:nvPr/>
        </p:nvSpPr>
        <p:spPr>
          <a:xfrm>
            <a:off x="3816724" y="2598003"/>
            <a:ext cx="4558552" cy="830997"/>
          </a:xfrm>
          <a:prstGeom prst="rect">
            <a:avLst/>
          </a:prstGeom>
          <a:noFill/>
        </p:spPr>
        <p:txBody>
          <a:bodyPr wrap="square" rtlCol="0">
            <a:spAutoFit/>
          </a:bodyPr>
          <a:lstStyle/>
          <a:p>
            <a:r>
              <a:rPr lang="en-US" sz="4800" dirty="0">
                <a:solidFill>
                  <a:srgbClr val="7030A0"/>
                </a:solidFill>
                <a:latin typeface="Impact" panose="020B0806030902050204" pitchFamily="34" charset="0"/>
              </a:rPr>
              <a:t>Cronjobs in Linux</a:t>
            </a:r>
            <a:endParaRPr lang="ru-RU" sz="4800" dirty="0">
              <a:solidFill>
                <a:srgbClr val="7030A0"/>
              </a:solidFill>
              <a:latin typeface="Impact" panose="020B0806030902050204" pitchFamily="34" charset="0"/>
            </a:endParaRPr>
          </a:p>
        </p:txBody>
      </p:sp>
    </p:spTree>
    <p:extLst>
      <p:ext uri="{BB962C8B-B14F-4D97-AF65-F5344CB8AC3E}">
        <p14:creationId xmlns:p14="http://schemas.microsoft.com/office/powerpoint/2010/main" val="23790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580D10-F218-BDE9-62FB-895995A8DD17}"/>
              </a:ext>
            </a:extLst>
          </p:cNvPr>
          <p:cNvSpPr txBox="1"/>
          <p:nvPr/>
        </p:nvSpPr>
        <p:spPr>
          <a:xfrm>
            <a:off x="2216523" y="1166842"/>
            <a:ext cx="7758953" cy="4524315"/>
          </a:xfrm>
          <a:prstGeom prst="rect">
            <a:avLst/>
          </a:prstGeom>
          <a:noFill/>
        </p:spPr>
        <p:txBody>
          <a:bodyPr wrap="square">
            <a:spAutoFit/>
          </a:bodyPr>
          <a:lstStyle/>
          <a:p>
            <a:r>
              <a:rPr lang="en-US" sz="3600" b="0" i="0" dirty="0">
                <a:solidFill>
                  <a:srgbClr val="7030A0"/>
                </a:solidFill>
                <a:effectLst/>
                <a:latin typeface="Impact" panose="020B0806030902050204" pitchFamily="34" charset="0"/>
              </a:rPr>
              <a:t>Cron is a Linux job scheduler that is used to setup tasks to run periodically at a fixed date or interval. Cron jobs are specific commands or shell scripts that users define in the crontab files. These files are then monitored by the Cron daemon and jobs are executed on a pre-set schedule.</a:t>
            </a:r>
            <a:endParaRPr lang="ru-RU" sz="3600" dirty="0">
              <a:solidFill>
                <a:srgbClr val="7030A0"/>
              </a:solidFill>
              <a:latin typeface="Impact" panose="020B0806030902050204" pitchFamily="34" charset="0"/>
            </a:endParaRPr>
          </a:p>
        </p:txBody>
      </p:sp>
    </p:spTree>
    <p:extLst>
      <p:ext uri="{BB962C8B-B14F-4D97-AF65-F5344CB8AC3E}">
        <p14:creationId xmlns:p14="http://schemas.microsoft.com/office/powerpoint/2010/main" val="15359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5C1E5-DF4D-EF17-9ACC-EC7BF6550132}"/>
              </a:ext>
            </a:extLst>
          </p:cNvPr>
          <p:cNvSpPr txBox="1"/>
          <p:nvPr/>
        </p:nvSpPr>
        <p:spPr>
          <a:xfrm>
            <a:off x="1889311" y="181957"/>
            <a:ext cx="8413377" cy="6494085"/>
          </a:xfrm>
          <a:prstGeom prst="rect">
            <a:avLst/>
          </a:prstGeom>
          <a:noFill/>
        </p:spPr>
        <p:txBody>
          <a:bodyPr wrap="square">
            <a:spAutoFit/>
          </a:bodyPr>
          <a:lstStyle/>
          <a:p>
            <a:pPr algn="l"/>
            <a:r>
              <a:rPr lang="en-US" sz="3200" b="0" i="0" dirty="0">
                <a:solidFill>
                  <a:srgbClr val="7030A0"/>
                </a:solidFill>
                <a:effectLst/>
                <a:latin typeface="Impact" panose="020B0806030902050204" pitchFamily="34" charset="0"/>
              </a:rPr>
              <a:t>Cron jobs are commands or shell scripts that are referenced in crontab files. These files are loaded into memory and monitored for pre-set actions that need to be taken. Cron wakes up every minute to examine all stored crontabs and see if any command needs to be executed in the current minute.</a:t>
            </a:r>
          </a:p>
          <a:p>
            <a:pPr algn="l"/>
            <a:endParaRPr lang="en-US" sz="3200" b="0" i="0" dirty="0">
              <a:solidFill>
                <a:srgbClr val="7030A0"/>
              </a:solidFill>
              <a:effectLst/>
              <a:latin typeface="Impact" panose="020B0806030902050204" pitchFamily="34" charset="0"/>
            </a:endParaRPr>
          </a:p>
          <a:p>
            <a:pPr algn="l"/>
            <a:r>
              <a:rPr lang="en-US" sz="3200" b="0" i="0" dirty="0">
                <a:solidFill>
                  <a:srgbClr val="7030A0"/>
                </a:solidFill>
                <a:effectLst/>
                <a:latin typeface="Impact" panose="020B0806030902050204" pitchFamily="34" charset="0"/>
              </a:rPr>
              <a:t>Additionally, Cron monitors the modification time of each crontab file on the system. If any crontab has been changed, it is automatically reloaded into memory. This way Cron doesn’t need to be restarted when a crontab modification is made.</a:t>
            </a:r>
          </a:p>
        </p:txBody>
      </p:sp>
    </p:spTree>
    <p:extLst>
      <p:ext uri="{BB962C8B-B14F-4D97-AF65-F5344CB8AC3E}">
        <p14:creationId xmlns:p14="http://schemas.microsoft.com/office/powerpoint/2010/main" val="404231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662694-CE90-37B7-F819-E7C02823BE20}"/>
              </a:ext>
            </a:extLst>
          </p:cNvPr>
          <p:cNvSpPr>
            <a:spLocks noChangeArrowheads="1"/>
          </p:cNvSpPr>
          <p:nvPr/>
        </p:nvSpPr>
        <p:spPr bwMode="auto">
          <a:xfrm>
            <a:off x="1931622" y="151179"/>
            <a:ext cx="832875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45720" rIns="6348"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Every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task</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written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expression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that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consists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two</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parts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time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schedule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to</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executed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While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can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virtually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any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that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you</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would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normally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your</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command-line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environment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writing</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proper</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time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schedule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requires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some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practice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endParaRPr kumimoji="0" lang="en-US"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rgbClr val="7030A0"/>
              </a:solidFill>
              <a:effectLst/>
              <a:latin typeface="Impact" panose="020B080603090205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The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task</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syntax</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consists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6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arguments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separated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spaces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First 5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arguments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describe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execution</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time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while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last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argument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or</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full</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path</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to</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shell</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script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that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is</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going</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to</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executed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default</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shell</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endParaRPr kumimoji="0" lang="en-US"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rgbClr val="7030A0"/>
              </a:solidFill>
              <a:effectLst/>
              <a:latin typeface="Impact" panose="020B080603090205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minute</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hour</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day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month</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month</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day</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week</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8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a:t>
            </a:r>
            <a:r>
              <a:rPr kumimoji="0" lang="ru-RU" altLang="ru-RU" sz="28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endParaRPr kumimoji="0" lang="ru-RU" altLang="ru-RU" sz="2800" b="0" i="0" u="none" strike="noStrike" cap="none" normalizeH="0" baseline="0" dirty="0">
              <a:ln>
                <a:noFill/>
              </a:ln>
              <a:solidFill>
                <a:srgbClr val="7030A0"/>
              </a:solidFill>
              <a:effectLst/>
              <a:latin typeface="Impact" panose="020B0806030902050204" pitchFamily="34" charset="0"/>
            </a:endParaRPr>
          </a:p>
        </p:txBody>
      </p:sp>
    </p:spTree>
    <p:extLst>
      <p:ext uri="{BB962C8B-B14F-4D97-AF65-F5344CB8AC3E}">
        <p14:creationId xmlns:p14="http://schemas.microsoft.com/office/powerpoint/2010/main" val="323534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AC33E4C-33A6-6491-54DD-A9F25E93A79C}"/>
              </a:ext>
            </a:extLst>
          </p:cNvPr>
          <p:cNvSpPr>
            <a:spLocks noChangeArrowheads="1"/>
          </p:cNvSpPr>
          <p:nvPr/>
        </p:nvSpPr>
        <p:spPr bwMode="auto">
          <a:xfrm>
            <a:off x="3060904" y="109356"/>
            <a:ext cx="607019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45720" rIns="6348"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also</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known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table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list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environment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settings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and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commands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that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stored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file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and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used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by</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daemon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to</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tasks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scheduled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basis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There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different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types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of</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files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available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so</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let’s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review</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them</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one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by</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one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endParaRPr kumimoji="0" lang="en-US"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400" b="1" i="0" u="none" strike="noStrike" cap="none" normalizeH="0" baseline="0" dirty="0">
              <a:ln>
                <a:noFill/>
              </a:ln>
              <a:solidFill>
                <a:srgbClr val="7030A0"/>
              </a:solidFill>
              <a:effectLst/>
              <a:latin typeface="Impact" panose="020B080603090205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Users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have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their</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own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files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that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stored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spool</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area</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and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named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after</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user’s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account</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Each</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executed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user</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who</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owns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You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can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check</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for</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user-owned</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files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by</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listing</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all</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files</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in</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the</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spool</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4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directory</a:t>
            </a:r>
            <a:r>
              <a:rPr kumimoji="0" lang="ru-RU" altLang="ru-RU" sz="24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endParaRPr kumimoji="0" lang="ru-RU" altLang="ru-RU" sz="2400" b="0" i="0" u="none" strike="noStrike" cap="none" normalizeH="0" baseline="0" dirty="0">
              <a:ln>
                <a:noFill/>
              </a:ln>
              <a:solidFill>
                <a:srgbClr val="7030A0"/>
              </a:solidFill>
              <a:effectLst/>
              <a:latin typeface="Impact" panose="020B0806030902050204" pitchFamily="34" charset="0"/>
            </a:endParaRPr>
          </a:p>
        </p:txBody>
      </p:sp>
      <p:sp>
        <p:nvSpPr>
          <p:cNvPr id="6" name="Rectangle 3">
            <a:extLst>
              <a:ext uri="{FF2B5EF4-FFF2-40B4-BE49-F238E27FC236}">
                <a16:creationId xmlns:a16="http://schemas.microsoft.com/office/drawing/2014/main" id="{DE346D5C-70AC-E070-69A9-51BF0AC5A1E3}"/>
              </a:ext>
            </a:extLst>
          </p:cNvPr>
          <p:cNvSpPr>
            <a:spLocks noChangeArrowheads="1"/>
          </p:cNvSpPr>
          <p:nvPr/>
        </p:nvSpPr>
        <p:spPr bwMode="auto">
          <a:xfrm>
            <a:off x="4061013" y="5179685"/>
            <a:ext cx="32810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45720" rIns="634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ls</a:t>
            </a:r>
            <a:r>
              <a:rPr kumimoji="0" lang="ru-RU" altLang="ru-RU" sz="20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 /</a:t>
            </a:r>
            <a:r>
              <a:rPr kumimoji="0" lang="ru-RU" altLang="ru-RU" sz="20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var</a:t>
            </a:r>
            <a:r>
              <a:rPr kumimoji="0" lang="ru-RU" altLang="ru-RU" sz="20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r>
              <a:rPr kumimoji="0" lang="ru-RU" altLang="ru-RU" sz="20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spool</a:t>
            </a:r>
            <a:r>
              <a:rPr kumimoji="0" lang="ru-RU" altLang="ru-RU" sz="20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r>
              <a:rPr kumimoji="0" lang="ru-RU" altLang="ru-RU" sz="20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a:t>
            </a:r>
            <a:r>
              <a:rPr kumimoji="0" lang="ru-RU" altLang="ru-RU" sz="2000" b="0" i="0" u="none" strike="noStrike" cap="none" normalizeH="0" baseline="0" dirty="0">
                <a:ln>
                  <a:noFill/>
                </a:ln>
                <a:solidFill>
                  <a:srgbClr val="7030A0"/>
                </a:solidFill>
                <a:effectLst/>
                <a:latin typeface="Impact" panose="020B0806030902050204" pitchFamily="34" charset="0"/>
                <a:cs typeface="Open Sans" panose="020B0606030504020204" pitchFamily="34" charset="0"/>
              </a:rPr>
              <a:t>/</a:t>
            </a:r>
            <a:r>
              <a:rPr kumimoji="0" lang="ru-RU" altLang="ru-RU" sz="2000" b="0" i="0" u="none" strike="noStrike" cap="none" normalizeH="0" baseline="0" dirty="0" err="1">
                <a:ln>
                  <a:noFill/>
                </a:ln>
                <a:solidFill>
                  <a:srgbClr val="7030A0"/>
                </a:solidFill>
                <a:effectLst/>
                <a:latin typeface="Impact" panose="020B0806030902050204" pitchFamily="34" charset="0"/>
                <a:cs typeface="Open Sans" panose="020B0606030504020204" pitchFamily="34" charset="0"/>
              </a:rPr>
              <a:t>crontabs</a:t>
            </a:r>
            <a:endParaRPr kumimoji="0" lang="ru-RU" altLang="ru-RU" sz="2000" b="0" i="0" u="none" strike="noStrike" cap="none" normalizeH="0" baseline="0" dirty="0">
              <a:ln>
                <a:noFill/>
              </a:ln>
              <a:solidFill>
                <a:srgbClr val="7030A0"/>
              </a:solidFill>
              <a:effectLst/>
              <a:latin typeface="Impact" panose="020B080603090205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2000" b="0" i="0" u="none" strike="noStrike" cap="none" normalizeH="0" baseline="0" dirty="0">
                <a:ln>
                  <a:noFill/>
                </a:ln>
                <a:solidFill>
                  <a:srgbClr val="7030A0"/>
                </a:solidFill>
                <a:effectLst/>
                <a:latin typeface="Impact" panose="020B0806030902050204" pitchFamily="34" charset="0"/>
              </a:rPr>
            </a:br>
            <a:endParaRPr kumimoji="0" lang="ru-RU" altLang="ru-RU" sz="2000" b="0" i="0" u="none" strike="noStrike" cap="none" normalizeH="0" baseline="0" dirty="0">
              <a:ln>
                <a:noFill/>
              </a:ln>
              <a:solidFill>
                <a:srgbClr val="7030A0"/>
              </a:solidFill>
              <a:effectLst/>
              <a:latin typeface="Impact" panose="020B0806030902050204" pitchFamily="34" charset="0"/>
            </a:endParaRPr>
          </a:p>
        </p:txBody>
      </p:sp>
      <p:pic>
        <p:nvPicPr>
          <p:cNvPr id="7" name="Рисунок 6">
            <a:extLst>
              <a:ext uri="{FF2B5EF4-FFF2-40B4-BE49-F238E27FC236}">
                <a16:creationId xmlns:a16="http://schemas.microsoft.com/office/drawing/2014/main" id="{921A4C6E-AF48-9E89-4FB1-042FAB5DFBE7}"/>
              </a:ext>
            </a:extLst>
          </p:cNvPr>
          <p:cNvPicPr>
            <a:picLocks noChangeAspect="1"/>
          </p:cNvPicPr>
          <p:nvPr/>
        </p:nvPicPr>
        <p:blipFill>
          <a:blip r:embed="rId2"/>
          <a:stretch>
            <a:fillRect/>
          </a:stretch>
        </p:blipFill>
        <p:spPr>
          <a:xfrm>
            <a:off x="2729754" y="5790640"/>
            <a:ext cx="5943600" cy="476250"/>
          </a:xfrm>
          <a:prstGeom prst="rect">
            <a:avLst/>
          </a:prstGeom>
        </p:spPr>
      </p:pic>
    </p:spTree>
    <p:extLst>
      <p:ext uri="{BB962C8B-B14F-4D97-AF65-F5344CB8AC3E}">
        <p14:creationId xmlns:p14="http://schemas.microsoft.com/office/powerpoint/2010/main" val="3505853935"/>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16</TotalTime>
  <Words>391</Words>
  <Application>Microsoft Office PowerPoint</Application>
  <PresentationFormat>Широкоэкранный</PresentationFormat>
  <Paragraphs>15</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Century Gothic</vt:lpstr>
      <vt:lpstr>Impact</vt:lpstr>
      <vt:lpstr>Wingdings 3</vt:lpstr>
      <vt:lpstr>Сектор</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2022-12-20T13:06:42Z</dcterms:created>
  <dcterms:modified xsi:type="dcterms:W3CDTF">2022-12-20T13:23:31Z</dcterms:modified>
</cp:coreProperties>
</file>