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718F5-7541-4AAE-EB0D-956B14460B28}"/>
              </a:ext>
            </a:extLst>
          </p:cNvPr>
          <p:cNvSpPr txBox="1"/>
          <p:nvPr/>
        </p:nvSpPr>
        <p:spPr>
          <a:xfrm>
            <a:off x="634344" y="3075057"/>
            <a:ext cx="10923311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B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PROCESSORS AND COMPUTING</a:t>
            </a:r>
            <a:endParaRPr lang="ru-RU" sz="4000" b="1" dirty="0">
              <a:solidFill>
                <a:srgbClr val="C0B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75BB0-289C-E79E-4354-446D284BA586}"/>
              </a:ext>
            </a:extLst>
          </p:cNvPr>
          <p:cNvSpPr txBox="1"/>
          <p:nvPr/>
        </p:nvSpPr>
        <p:spPr>
          <a:xfrm>
            <a:off x="2509886" y="179598"/>
            <a:ext cx="717222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whose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harness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phenomena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entanglement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annealing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adiabatic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average quantum computers about 150 million times faster than supercomputers.</a:t>
            </a:r>
            <a:endParaRPr lang="ru-RU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10E046-000A-E565-0E0D-2C925135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651" y="1965832"/>
            <a:ext cx="2091109" cy="1463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0D7C2C-B9DE-C48E-7FC2-7DB4C3112AB5}"/>
              </a:ext>
            </a:extLst>
          </p:cNvPr>
          <p:cNvSpPr txBox="1"/>
          <p:nvPr/>
        </p:nvSpPr>
        <p:spPr>
          <a:xfrm>
            <a:off x="9870650" y="3426641"/>
            <a:ext cx="2091109" cy="1463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Q System One (2019), the first circuit-based commercial quantum computer</a:t>
            </a:r>
          </a:p>
        </p:txBody>
      </p:sp>
    </p:spTree>
    <p:extLst>
      <p:ext uri="{BB962C8B-B14F-4D97-AF65-F5344CB8AC3E}">
        <p14:creationId xmlns:p14="http://schemas.microsoft.com/office/powerpoint/2010/main" val="34520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23CF9-35F7-4FA1-9495-0244E04C7154}"/>
              </a:ext>
            </a:extLst>
          </p:cNvPr>
          <p:cNvSpPr txBox="1"/>
          <p:nvPr/>
        </p:nvSpPr>
        <p:spPr>
          <a:xfrm>
            <a:off x="1995338" y="677108"/>
            <a:ext cx="8201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2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computers have processors are based on the quantum bit, or "qubit", which is somewhat analogous to the bit in classical computation. A qubit can be in a 1 or 0 quantum state, or in a superposition of the 1 and 0 states. One model that does not use qubits is continuous variable quantum computation. Qubits are made using physical systems, such as the spin of an electron or the orientation of a photon. These systems can be in many different arrangements all at once, a property known as quantum superposition. Qubits can also be inextricably linked  together using a phenomenon called quantum entanglement.</a:t>
            </a:r>
            <a:endParaRPr lang="ru-RU" sz="2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254F0-AF70-B6ED-8302-41A0D0E3F636}"/>
              </a:ext>
            </a:extLst>
          </p:cNvPr>
          <p:cNvSpPr txBox="1"/>
          <p:nvPr/>
        </p:nvSpPr>
        <p:spPr>
          <a:xfrm>
            <a:off x="2105710" y="0"/>
            <a:ext cx="7980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C0B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sz="3600" dirty="0">
                <a:solidFill>
                  <a:srgbClr val="C0B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AND QUBIT</a:t>
            </a:r>
            <a:endParaRPr lang="ru-RU" sz="3600" dirty="0">
              <a:solidFill>
                <a:srgbClr val="C0B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072BD5-25C3-5BBF-895E-12E7230D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37" y="5570755"/>
            <a:ext cx="1901120" cy="11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8AD2E-B9EC-DBA2-0AF8-4657016A5A17}"/>
              </a:ext>
            </a:extLst>
          </p:cNvPr>
          <p:cNvSpPr txBox="1"/>
          <p:nvPr/>
        </p:nvSpPr>
        <p:spPr>
          <a:xfrm>
            <a:off x="1838225" y="707886"/>
            <a:ext cx="91157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began in 1980 when physicist Paul Benioff proposed a quantum mechanical model of the Turing machine. Richard Feynman and Yuri Manin later suggested that a quantum computer had the potential to simulate things a classical computer could not feasibly do. In 1986 Feynman introduced an early version of the quantum circuit notation. In 1994, Peter Shor developed a quantum algorithm for finding the prime factors of an integer with the potential to decrypt RSA-encrypted communications. In 1998 Isaac Chuang, Neil Gershenfeld and Mark Kubinec created the first two-qubit quantum computer that could perform computations.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27DE1-424E-47EF-CEAC-38AC23DAC162}"/>
              </a:ext>
            </a:extLst>
          </p:cNvPr>
          <p:cNvSpPr txBox="1"/>
          <p:nvPr/>
        </p:nvSpPr>
        <p:spPr>
          <a:xfrm>
            <a:off x="1578989" y="0"/>
            <a:ext cx="963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B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QUANTUM COMPUTING</a:t>
            </a:r>
            <a:endParaRPr lang="ru-RU" sz="4000" b="1" dirty="0">
              <a:solidFill>
                <a:srgbClr val="C0B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5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35</TotalTime>
  <Words>314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Zaur</dc:creator>
  <cp:lastModifiedBy>Zaur</cp:lastModifiedBy>
  <cp:revision>1</cp:revision>
  <dcterms:created xsi:type="dcterms:W3CDTF">2022-10-18T23:25:36Z</dcterms:created>
  <dcterms:modified xsi:type="dcterms:W3CDTF">2022-10-19T00:01:22Z</dcterms:modified>
</cp:coreProperties>
</file>