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CA23B-FDC6-8FA9-0843-3B359694C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9EDCA9-9013-E5A3-A820-40CE51235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49BF96A-B7B6-EDCD-0492-466F1B112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BDAF-2EB6-40A2-9412-D6269DB3CFA1}" type="datetimeFigureOut">
              <a:rPr lang="pt-PT" smtClean="0"/>
              <a:t>21/11/2023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F233D99-CC60-DD8F-285C-29E2370A8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BE83DBC-A160-4EDA-FB82-B8ADA114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DAA3-DEA2-42FF-A87D-64F07C9C0A5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777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79273-13FC-0CDE-4897-5ED894C44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8539C39-9A10-B41F-3451-4C1465699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FEBD478-D91B-A0EF-0DCA-5E5CCCD9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BDAF-2EB6-40A2-9412-D6269DB3CFA1}" type="datetimeFigureOut">
              <a:rPr lang="pt-PT" smtClean="0"/>
              <a:t>21/11/2023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827AD3E-58F3-0346-068C-2CECFFBB8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86B7281-6824-58BC-CEB8-E47391A3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DAA3-DEA2-42FF-A87D-64F07C9C0A5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104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215626-215D-94E3-EA7C-141FFC77E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4F54C6A-FFD2-38FB-AF90-4A267F81B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F53E031-1BA8-4BDD-79E7-2DEB0D7E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BDAF-2EB6-40A2-9412-D6269DB3CFA1}" type="datetimeFigureOut">
              <a:rPr lang="pt-PT" smtClean="0"/>
              <a:t>21/11/2023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F50243B-3E78-7E57-580C-15521479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1BF2EC8-043D-D43C-33F4-C39B0BD5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DAA3-DEA2-42FF-A87D-64F07C9C0A5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977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FE981-83AE-03FD-1F82-B3E5A406C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86F2469-6D27-826A-1B0C-44D718B2C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B2321D1-E0E5-9AA7-F317-31B70F6AD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BDAF-2EB6-40A2-9412-D6269DB3CFA1}" type="datetimeFigureOut">
              <a:rPr lang="pt-PT" smtClean="0"/>
              <a:t>21/11/2023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5993FBF-311B-ABAA-D1D9-A21DD5BEA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A0C737E-6EF3-125C-36AE-083B1F0A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DAA3-DEA2-42FF-A87D-64F07C9C0A5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399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4A19A-9CE6-4938-A5D4-144C91B0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C54A624-5192-C656-3AB2-0FE4F319A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082C10E-6D37-B94A-C19E-07121252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BDAF-2EB6-40A2-9412-D6269DB3CFA1}" type="datetimeFigureOut">
              <a:rPr lang="pt-PT" smtClean="0"/>
              <a:t>21/11/2023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E830312-FA67-3B05-8D3C-5E5282D69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48BE96B-CC61-3A75-DE0D-F7573968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DAA3-DEA2-42FF-A87D-64F07C9C0A5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15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70D21-41D0-B946-55DC-F9BEF2CE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A988E1-1D87-F3AF-036C-B6BFF9467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C34AA6D-A396-1EF1-92C9-EE26927B9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80F96F2-D12A-C42E-94FA-469ADDE4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BDAF-2EB6-40A2-9412-D6269DB3CFA1}" type="datetimeFigureOut">
              <a:rPr lang="pt-PT" smtClean="0"/>
              <a:t>21/11/2023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16C69F6-EADC-712E-0580-9B294C9E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468B927-152B-0156-A719-02D42630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DAA3-DEA2-42FF-A87D-64F07C9C0A5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218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E6475-FF53-A965-A9DA-FC3300131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11B3BAC-A231-BF6A-8F19-A04E361A2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0AC799C-A811-6709-3C7D-352C07928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5A33EFB-7DE1-3B3C-9E60-B6B09E390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D72507E-BC6B-3FFB-D418-684609F45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43718A5-9D1B-8F78-39EE-E17AD6092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BDAF-2EB6-40A2-9412-D6269DB3CFA1}" type="datetimeFigureOut">
              <a:rPr lang="pt-PT" smtClean="0"/>
              <a:t>21/11/2023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94CFB431-057D-05CC-84AC-BFDFECE9B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2B1376F-1E86-7A66-AC9C-9DE85DC0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DAA3-DEA2-42FF-A87D-64F07C9C0A5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445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629D5-34D6-C4A7-9B05-0A61D11C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B54897E-0615-ABCA-7EBC-24CBCFF80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BDAF-2EB6-40A2-9412-D6269DB3CFA1}" type="datetimeFigureOut">
              <a:rPr lang="pt-PT" smtClean="0"/>
              <a:t>21/11/2023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38850E3-E075-A769-9A71-0A8239A2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453EB58-D09E-5B2A-1308-A5AB838A6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DAA3-DEA2-42FF-A87D-64F07C9C0A5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964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766FF85-0358-6460-1DDE-BFBB5D0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BDAF-2EB6-40A2-9412-D6269DB3CFA1}" type="datetimeFigureOut">
              <a:rPr lang="pt-PT" smtClean="0"/>
              <a:t>21/11/2023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7E0FF4F-4F50-8A6E-1FEE-29BC02F1D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AA133F8-AE2A-5298-A703-E45A642D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DAA3-DEA2-42FF-A87D-64F07C9C0A5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017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53BF0-ECE1-4198-9B1E-131B66E7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E98234B-72BD-A8CB-A3B6-39A96CCB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4497E93-87BD-460B-1DF3-C6B0EA9A8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22CC042-D5A6-82CF-A49D-6616EA56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BDAF-2EB6-40A2-9412-D6269DB3CFA1}" type="datetimeFigureOut">
              <a:rPr lang="pt-PT" smtClean="0"/>
              <a:t>21/11/2023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9F5764B-95DC-BFCE-8BA4-88FAE786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7ADA602-258E-3C09-CB0A-8A228616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DAA3-DEA2-42FF-A87D-64F07C9C0A5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487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EE270-B3B3-2A5F-D595-0C034D451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548BDE4-F49D-392F-0CEE-9AD4E7385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611B311-791F-B83A-235E-173FE6959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E8F303C-3055-EFE1-0245-8912EB0C8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BDAF-2EB6-40A2-9412-D6269DB3CFA1}" type="datetimeFigureOut">
              <a:rPr lang="pt-PT" smtClean="0"/>
              <a:t>21/11/2023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EDB8A7F-D9F4-CE65-21AD-B67CD2D00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1B46706-C1B5-101D-88F3-C0DDFC81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DAA3-DEA2-42FF-A87D-64F07C9C0A5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272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E9BC4F8C-B435-5321-F488-6DFE4A023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81C72C7-429B-688D-3B29-A7EEF1584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882C333-F76F-2089-1910-35E0C7BC2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ABDAF-2EB6-40A2-9412-D6269DB3CFA1}" type="datetimeFigureOut">
              <a:rPr lang="pt-PT" smtClean="0"/>
              <a:t>21/11/2023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8CD128C-7104-B5AC-DCA8-264E88041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54DE79C-A7FD-0E35-F8C4-203CCEAB9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DAA3-DEA2-42FF-A87D-64F07C9C0A5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87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E11F1647-C7FE-58D5-418E-CA324411CCA8}"/>
              </a:ext>
            </a:extLst>
          </p:cNvPr>
          <p:cNvSpPr/>
          <p:nvPr/>
        </p:nvSpPr>
        <p:spPr>
          <a:xfrm>
            <a:off x="5292695" y="5356558"/>
            <a:ext cx="1589518" cy="14186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CDF9A0-7BFB-6AE1-4FF2-40B9CB13BE79}"/>
              </a:ext>
            </a:extLst>
          </p:cNvPr>
          <p:cNvSpPr/>
          <p:nvPr/>
        </p:nvSpPr>
        <p:spPr>
          <a:xfrm>
            <a:off x="2311637" y="2839340"/>
            <a:ext cx="1589518" cy="14186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829B4B-F382-F2C3-B01A-9B9417ED40F3}"/>
              </a:ext>
            </a:extLst>
          </p:cNvPr>
          <p:cNvSpPr/>
          <p:nvPr/>
        </p:nvSpPr>
        <p:spPr>
          <a:xfrm>
            <a:off x="8119928" y="2719698"/>
            <a:ext cx="1589518" cy="14186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35B358-C604-919C-7BFA-AD348A074FD3}"/>
              </a:ext>
            </a:extLst>
          </p:cNvPr>
          <p:cNvSpPr/>
          <p:nvPr/>
        </p:nvSpPr>
        <p:spPr>
          <a:xfrm>
            <a:off x="5124173" y="158657"/>
            <a:ext cx="1589518" cy="14186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1CE9742-6F84-6AB0-3310-95A46D60482A}"/>
              </a:ext>
            </a:extLst>
          </p:cNvPr>
          <p:cNvSpPr/>
          <p:nvPr/>
        </p:nvSpPr>
        <p:spPr>
          <a:xfrm>
            <a:off x="3489014" y="1161472"/>
            <a:ext cx="5043055" cy="453505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1B27DD3-5A70-35D5-5EBB-AE81A3095945}"/>
              </a:ext>
            </a:extLst>
          </p:cNvPr>
          <p:cNvSpPr txBox="1"/>
          <p:nvPr/>
        </p:nvSpPr>
        <p:spPr>
          <a:xfrm>
            <a:off x="3978067" y="2839340"/>
            <a:ext cx="421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Equipa de Desenvolvimento do Sistema</a:t>
            </a:r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AD509B2-3F41-6D7E-B5A8-328F81289F38}"/>
              </a:ext>
            </a:extLst>
          </p:cNvPr>
          <p:cNvSpPr txBox="1"/>
          <p:nvPr/>
        </p:nvSpPr>
        <p:spPr>
          <a:xfrm>
            <a:off x="4696171" y="3208672"/>
            <a:ext cx="244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Organização Fundadora</a:t>
            </a:r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C9EC74-10B9-69DA-2B96-138607BF79A5}"/>
              </a:ext>
            </a:extLst>
          </p:cNvPr>
          <p:cNvSpPr txBox="1"/>
          <p:nvPr/>
        </p:nvSpPr>
        <p:spPr>
          <a:xfrm>
            <a:off x="5406344" y="453586"/>
            <a:ext cx="1025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Família dos Pacientes</a:t>
            </a:r>
            <a:endParaRPr lang="pt-PT" sz="14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3248AE8-6F4A-7994-70BD-B50506D27FAE}"/>
              </a:ext>
            </a:extLst>
          </p:cNvPr>
          <p:cNvSpPr txBox="1"/>
          <p:nvPr/>
        </p:nvSpPr>
        <p:spPr>
          <a:xfrm>
            <a:off x="8597070" y="3270227"/>
            <a:ext cx="1187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Pacientes</a:t>
            </a:r>
            <a:endParaRPr lang="pt-PT" sz="1400" b="1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0FB0979-5736-4881-61B1-88E15AC7527A}"/>
              </a:ext>
            </a:extLst>
          </p:cNvPr>
          <p:cNvSpPr txBox="1"/>
          <p:nvPr/>
        </p:nvSpPr>
        <p:spPr>
          <a:xfrm>
            <a:off x="2407907" y="3178899"/>
            <a:ext cx="1172652" cy="739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Médicos e Profissionais de Saúde</a:t>
            </a:r>
            <a:endParaRPr lang="pt-PT" sz="14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2857D5B-70E9-6B97-0F7F-521AC09E5602}"/>
              </a:ext>
            </a:extLst>
          </p:cNvPr>
          <p:cNvSpPr txBox="1"/>
          <p:nvPr/>
        </p:nvSpPr>
        <p:spPr>
          <a:xfrm>
            <a:off x="5603386" y="5792009"/>
            <a:ext cx="9852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Serviço Nacional de Saúde</a:t>
            </a:r>
            <a:endParaRPr lang="pt-PT" sz="1400" b="1" dirty="0"/>
          </a:p>
        </p:txBody>
      </p:sp>
    </p:spTree>
    <p:extLst>
      <p:ext uri="{BB962C8B-B14F-4D97-AF65-F5344CB8AC3E}">
        <p14:creationId xmlns:p14="http://schemas.microsoft.com/office/powerpoint/2010/main" val="16169165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</Words>
  <Application>Microsoft Office PowerPoint</Application>
  <PresentationFormat>Ecrã Panorâmico</PresentationFormat>
  <Paragraphs>6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Rafael Mendes Oliveira</dc:creator>
  <cp:lastModifiedBy>Bruno Rafael Mendes Oliveira</cp:lastModifiedBy>
  <cp:revision>2</cp:revision>
  <dcterms:created xsi:type="dcterms:W3CDTF">2023-11-21T00:35:49Z</dcterms:created>
  <dcterms:modified xsi:type="dcterms:W3CDTF">2023-11-21T00:45:26Z</dcterms:modified>
</cp:coreProperties>
</file>