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71" r:id="rId3"/>
    <p:sldId id="259" r:id="rId4"/>
    <p:sldId id="272" r:id="rId5"/>
    <p:sldId id="28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E02171-2487-4A91-8948-264A2181521C}">
  <a:tblStyle styleId="{7DE02171-2487-4A91-8948-264A21815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676002b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676002b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4f98dbb945_0_14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4f98dbb945_0_14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00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2"/>
          </p:nvPr>
        </p:nvSpPr>
        <p:spPr>
          <a:xfrm>
            <a:off x="34038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34038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4"/>
          </p:nvPr>
        </p:nvSpPr>
        <p:spPr>
          <a:xfrm>
            <a:off x="60876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5"/>
          </p:nvPr>
        </p:nvSpPr>
        <p:spPr>
          <a:xfrm>
            <a:off x="60876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idx="6"/>
          </p:nvPr>
        </p:nvSpPr>
        <p:spPr>
          <a:xfrm>
            <a:off x="897000" y="514348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09332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428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35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6" r:id="rId3"/>
    <p:sldLayoutId id="2147483672" r:id="rId4"/>
    <p:sldLayoutId id="2147483673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701179" y="1518374"/>
            <a:ext cx="4775700" cy="8508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 dirty="0"/>
              <a:t>REGISTO CLINICO</a:t>
            </a:r>
            <a:endParaRPr sz="3800"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533417" y="4017981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200" dirty="0"/>
              <a:t>Bruno Oliveira nº15566</a:t>
            </a:r>
          </a:p>
          <a:p>
            <a:pPr marL="0" indent="0"/>
            <a:r>
              <a:rPr lang="pt-PT" sz="1200" dirty="0"/>
              <a:t>Paulo Costa nº21204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Diogo Fernandes nº24017</a:t>
            </a: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887365" y="1090365"/>
            <a:ext cx="2462579" cy="2950269"/>
            <a:chOff x="5216629" y="1454784"/>
            <a:chExt cx="3295743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882940" y="2155552"/>
              <a:ext cx="430344" cy="432636"/>
              <a:chOff x="6144828" y="2967679"/>
              <a:chExt cx="286915" cy="288443"/>
            </a:xfrm>
          </p:grpSpPr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cxnSpLocks/>
              <a:stCxn id="220" idx="2"/>
              <a:endCxn id="229" idx="3"/>
            </p:cNvCxnSpPr>
            <p:nvPr/>
          </p:nvCxnSpPr>
          <p:spPr>
            <a:xfrm rot="5400000">
              <a:off x="6887907" y="3490561"/>
              <a:ext cx="1892819" cy="482811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sp>
          <p:nvSpPr>
            <p:cNvPr id="220" name="Google Shape;220;p31"/>
            <p:cNvSpPr/>
            <p:nvPr/>
          </p:nvSpPr>
          <p:spPr>
            <a:xfrm>
              <a:off x="7639072" y="1912257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611;p80">
            <a:extLst>
              <a:ext uri="{FF2B5EF4-FFF2-40B4-BE49-F238E27FC236}">
                <a16:creationId xmlns:a16="http://schemas.microsoft.com/office/drawing/2014/main" id="{6AC56BB9-0FA1-1A5A-FDA4-13ACD93533F6}"/>
              </a:ext>
            </a:extLst>
          </p:cNvPr>
          <p:cNvGrpSpPr/>
          <p:nvPr/>
        </p:nvGrpSpPr>
        <p:grpSpPr>
          <a:xfrm>
            <a:off x="5984556" y="3240798"/>
            <a:ext cx="446299" cy="433539"/>
            <a:chOff x="1054905" y="2469068"/>
            <a:chExt cx="355675" cy="335250"/>
          </a:xfrm>
        </p:grpSpPr>
        <p:sp>
          <p:nvSpPr>
            <p:cNvPr id="3" name="Google Shape;13612;p80">
              <a:extLst>
                <a:ext uri="{FF2B5EF4-FFF2-40B4-BE49-F238E27FC236}">
                  <a16:creationId xmlns:a16="http://schemas.microsoft.com/office/drawing/2014/main" id="{20376556-0A83-A0FE-E011-FF1702C6E312}"/>
                </a:ext>
              </a:extLst>
            </p:cNvPr>
            <p:cNvSpPr/>
            <p:nvPr/>
          </p:nvSpPr>
          <p:spPr>
            <a:xfrm>
              <a:off x="1197156" y="2653381"/>
              <a:ext cx="17475" cy="14850"/>
            </a:xfrm>
            <a:custGeom>
              <a:avLst/>
              <a:gdLst/>
              <a:ahLst/>
              <a:cxnLst/>
              <a:rect l="l" t="t" r="r" b="b"/>
              <a:pathLst>
                <a:path w="699" h="594" extrusionOk="0">
                  <a:moveTo>
                    <a:pt x="283" y="0"/>
                  </a:moveTo>
                  <a:cubicBezTo>
                    <a:pt x="131" y="0"/>
                    <a:pt x="1" y="197"/>
                    <a:pt x="143" y="339"/>
                  </a:cubicBezTo>
                  <a:lnTo>
                    <a:pt x="328" y="524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4"/>
                  </a:cubicBezTo>
                  <a:cubicBezTo>
                    <a:pt x="698" y="463"/>
                    <a:pt x="698" y="308"/>
                    <a:pt x="606" y="247"/>
                  </a:cubicBezTo>
                  <a:lnTo>
                    <a:pt x="420" y="62"/>
                  </a:lnTo>
                  <a:cubicBezTo>
                    <a:pt x="377" y="19"/>
                    <a:pt x="329" y="0"/>
                    <a:pt x="2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" name="Google Shape;13613;p80">
              <a:extLst>
                <a:ext uri="{FF2B5EF4-FFF2-40B4-BE49-F238E27FC236}">
                  <a16:creationId xmlns:a16="http://schemas.microsoft.com/office/drawing/2014/main" id="{9830A8DB-B11D-CA11-C72D-85C9B4A5DBC2}"/>
                </a:ext>
              </a:extLst>
            </p:cNvPr>
            <p:cNvSpPr/>
            <p:nvPr/>
          </p:nvSpPr>
          <p:spPr>
            <a:xfrm>
              <a:off x="1247306" y="2602456"/>
              <a:ext cx="17475" cy="14875"/>
            </a:xfrm>
            <a:custGeom>
              <a:avLst/>
              <a:gdLst/>
              <a:ahLst/>
              <a:cxnLst/>
              <a:rect l="l" t="t" r="r" b="b"/>
              <a:pathLst>
                <a:path w="699" h="595" extrusionOk="0">
                  <a:moveTo>
                    <a:pt x="285" y="1"/>
                  </a:moveTo>
                  <a:cubicBezTo>
                    <a:pt x="132" y="1"/>
                    <a:pt x="0" y="204"/>
                    <a:pt x="143" y="370"/>
                  </a:cubicBezTo>
                  <a:lnTo>
                    <a:pt x="328" y="525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5"/>
                  </a:cubicBezTo>
                  <a:cubicBezTo>
                    <a:pt x="698" y="463"/>
                    <a:pt x="698" y="339"/>
                    <a:pt x="606" y="247"/>
                  </a:cubicBezTo>
                  <a:lnTo>
                    <a:pt x="420" y="62"/>
                  </a:lnTo>
                  <a:cubicBezTo>
                    <a:pt x="378" y="19"/>
                    <a:pt x="330" y="1"/>
                    <a:pt x="2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" name="Google Shape;13614;p80">
              <a:extLst>
                <a:ext uri="{FF2B5EF4-FFF2-40B4-BE49-F238E27FC236}">
                  <a16:creationId xmlns:a16="http://schemas.microsoft.com/office/drawing/2014/main" id="{FAA9F90A-82A2-BC9C-B7C6-8A4C78EC92BD}"/>
                </a:ext>
              </a:extLst>
            </p:cNvPr>
            <p:cNvSpPr/>
            <p:nvPr/>
          </p:nvSpPr>
          <p:spPr>
            <a:xfrm>
              <a:off x="1221306" y="2625581"/>
              <a:ext cx="23400" cy="22550"/>
            </a:xfrm>
            <a:custGeom>
              <a:avLst/>
              <a:gdLst/>
              <a:ahLst/>
              <a:cxnLst/>
              <a:rect l="l" t="t" r="r" b="b"/>
              <a:pathLst>
                <a:path w="936" h="902" extrusionOk="0">
                  <a:moveTo>
                    <a:pt x="720" y="1"/>
                  </a:moveTo>
                  <a:lnTo>
                    <a:pt x="720" y="32"/>
                  </a:lnTo>
                  <a:cubicBezTo>
                    <a:pt x="596" y="32"/>
                    <a:pt x="535" y="124"/>
                    <a:pt x="535" y="248"/>
                  </a:cubicBezTo>
                  <a:cubicBezTo>
                    <a:pt x="535" y="402"/>
                    <a:pt x="411" y="525"/>
                    <a:pt x="257" y="525"/>
                  </a:cubicBezTo>
                  <a:cubicBezTo>
                    <a:pt x="237" y="518"/>
                    <a:pt x="218" y="514"/>
                    <a:pt x="201" y="514"/>
                  </a:cubicBezTo>
                  <a:cubicBezTo>
                    <a:pt x="19" y="514"/>
                    <a:pt x="1" y="901"/>
                    <a:pt x="187" y="901"/>
                  </a:cubicBezTo>
                  <a:cubicBezTo>
                    <a:pt x="199" y="901"/>
                    <a:pt x="212" y="899"/>
                    <a:pt x="226" y="896"/>
                  </a:cubicBezTo>
                  <a:cubicBezTo>
                    <a:pt x="250" y="900"/>
                    <a:pt x="275" y="902"/>
                    <a:pt x="299" y="902"/>
                  </a:cubicBezTo>
                  <a:cubicBezTo>
                    <a:pt x="459" y="902"/>
                    <a:pt x="617" y="818"/>
                    <a:pt x="751" y="711"/>
                  </a:cubicBezTo>
                  <a:cubicBezTo>
                    <a:pt x="874" y="556"/>
                    <a:pt x="936" y="371"/>
                    <a:pt x="936" y="186"/>
                  </a:cubicBezTo>
                  <a:cubicBezTo>
                    <a:pt x="936" y="93"/>
                    <a:pt x="843" y="1"/>
                    <a:pt x="7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6" name="Google Shape;13615;p80">
              <a:extLst>
                <a:ext uri="{FF2B5EF4-FFF2-40B4-BE49-F238E27FC236}">
                  <a16:creationId xmlns:a16="http://schemas.microsoft.com/office/drawing/2014/main" id="{1CDBBF62-EEBF-9EA0-F4F1-531B670272FA}"/>
                </a:ext>
              </a:extLst>
            </p:cNvPr>
            <p:cNvSpPr/>
            <p:nvPr/>
          </p:nvSpPr>
          <p:spPr>
            <a:xfrm>
              <a:off x="1162131" y="2567531"/>
              <a:ext cx="141225" cy="138325"/>
            </a:xfrm>
            <a:custGeom>
              <a:avLst/>
              <a:gdLst/>
              <a:ahLst/>
              <a:cxnLst/>
              <a:rect l="l" t="t" r="r" b="b"/>
              <a:pathLst>
                <a:path w="5649" h="5533" extrusionOk="0">
                  <a:moveTo>
                    <a:pt x="3577" y="394"/>
                  </a:moveTo>
                  <a:cubicBezTo>
                    <a:pt x="3627" y="394"/>
                    <a:pt x="3673" y="409"/>
                    <a:pt x="3704" y="440"/>
                  </a:cubicBezTo>
                  <a:lnTo>
                    <a:pt x="5155" y="1891"/>
                  </a:lnTo>
                  <a:cubicBezTo>
                    <a:pt x="5216" y="1952"/>
                    <a:pt x="5216" y="2076"/>
                    <a:pt x="5155" y="2168"/>
                  </a:cubicBezTo>
                  <a:lnTo>
                    <a:pt x="2254" y="5069"/>
                  </a:lnTo>
                  <a:cubicBezTo>
                    <a:pt x="2207" y="5100"/>
                    <a:pt x="2153" y="5116"/>
                    <a:pt x="2099" y="5116"/>
                  </a:cubicBezTo>
                  <a:cubicBezTo>
                    <a:pt x="2045" y="5116"/>
                    <a:pt x="1991" y="5100"/>
                    <a:pt x="1945" y="5069"/>
                  </a:cubicBezTo>
                  <a:lnTo>
                    <a:pt x="525" y="3619"/>
                  </a:lnTo>
                  <a:cubicBezTo>
                    <a:pt x="464" y="3557"/>
                    <a:pt x="464" y="3434"/>
                    <a:pt x="525" y="3341"/>
                  </a:cubicBezTo>
                  <a:lnTo>
                    <a:pt x="3426" y="440"/>
                  </a:lnTo>
                  <a:cubicBezTo>
                    <a:pt x="3473" y="409"/>
                    <a:pt x="3527" y="394"/>
                    <a:pt x="3577" y="394"/>
                  </a:cubicBezTo>
                  <a:close/>
                  <a:moveTo>
                    <a:pt x="3550" y="0"/>
                  </a:moveTo>
                  <a:cubicBezTo>
                    <a:pt x="3395" y="0"/>
                    <a:pt x="3241" y="54"/>
                    <a:pt x="3118" y="162"/>
                  </a:cubicBezTo>
                  <a:lnTo>
                    <a:pt x="247" y="3063"/>
                  </a:lnTo>
                  <a:cubicBezTo>
                    <a:pt x="1" y="3310"/>
                    <a:pt x="1" y="3681"/>
                    <a:pt x="247" y="3928"/>
                  </a:cubicBezTo>
                  <a:lnTo>
                    <a:pt x="1667" y="5347"/>
                  </a:lnTo>
                  <a:cubicBezTo>
                    <a:pt x="1775" y="5471"/>
                    <a:pt x="1929" y="5532"/>
                    <a:pt x="2084" y="5532"/>
                  </a:cubicBezTo>
                  <a:cubicBezTo>
                    <a:pt x="2238" y="5532"/>
                    <a:pt x="2392" y="5471"/>
                    <a:pt x="2500" y="5347"/>
                  </a:cubicBezTo>
                  <a:lnTo>
                    <a:pt x="5401" y="2446"/>
                  </a:lnTo>
                  <a:cubicBezTo>
                    <a:pt x="5648" y="2230"/>
                    <a:pt x="5648" y="1829"/>
                    <a:pt x="5401" y="1613"/>
                  </a:cubicBezTo>
                  <a:lnTo>
                    <a:pt x="3982" y="162"/>
                  </a:lnTo>
                  <a:cubicBezTo>
                    <a:pt x="3858" y="54"/>
                    <a:pt x="3704" y="0"/>
                    <a:pt x="35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7" name="Google Shape;13616;p80">
              <a:extLst>
                <a:ext uri="{FF2B5EF4-FFF2-40B4-BE49-F238E27FC236}">
                  <a16:creationId xmlns:a16="http://schemas.microsoft.com/office/drawing/2014/main" id="{876A2652-96A2-F48C-8842-FFEEC1696B55}"/>
                </a:ext>
              </a:extLst>
            </p:cNvPr>
            <p:cNvSpPr/>
            <p:nvPr/>
          </p:nvSpPr>
          <p:spPr>
            <a:xfrm>
              <a:off x="1054905" y="2469068"/>
              <a:ext cx="355675" cy="335250"/>
            </a:xfrm>
            <a:custGeom>
              <a:avLst/>
              <a:gdLst/>
              <a:ahLst/>
              <a:cxnLst/>
              <a:rect l="l" t="t" r="r" b="b"/>
              <a:pathLst>
                <a:path w="14227" h="13410" extrusionOk="0">
                  <a:moveTo>
                    <a:pt x="9625" y="2963"/>
                  </a:moveTo>
                  <a:cubicBezTo>
                    <a:pt x="9767" y="2963"/>
                    <a:pt x="9906" y="3017"/>
                    <a:pt x="9999" y="3125"/>
                  </a:cubicBezTo>
                  <a:lnTo>
                    <a:pt x="10709" y="3804"/>
                  </a:lnTo>
                  <a:cubicBezTo>
                    <a:pt x="10925" y="4020"/>
                    <a:pt x="10925" y="4359"/>
                    <a:pt x="10709" y="4575"/>
                  </a:cubicBezTo>
                  <a:lnTo>
                    <a:pt x="10678" y="4575"/>
                  </a:lnTo>
                  <a:lnTo>
                    <a:pt x="10369" y="4884"/>
                  </a:lnTo>
                  <a:lnTo>
                    <a:pt x="8919" y="3434"/>
                  </a:lnTo>
                  <a:lnTo>
                    <a:pt x="9227" y="3125"/>
                  </a:lnTo>
                  <a:cubicBezTo>
                    <a:pt x="9335" y="3017"/>
                    <a:pt x="9482" y="2963"/>
                    <a:pt x="9625" y="2963"/>
                  </a:cubicBezTo>
                  <a:close/>
                  <a:moveTo>
                    <a:pt x="3086" y="10038"/>
                  </a:moveTo>
                  <a:lnTo>
                    <a:pt x="3765" y="10748"/>
                  </a:lnTo>
                  <a:lnTo>
                    <a:pt x="2901" y="11612"/>
                  </a:lnTo>
                  <a:lnTo>
                    <a:pt x="2191" y="10933"/>
                  </a:lnTo>
                  <a:lnTo>
                    <a:pt x="3086" y="10038"/>
                  </a:lnTo>
                  <a:close/>
                  <a:moveTo>
                    <a:pt x="7823" y="3310"/>
                  </a:moveTo>
                  <a:cubicBezTo>
                    <a:pt x="8062" y="3310"/>
                    <a:pt x="8302" y="3403"/>
                    <a:pt x="8487" y="3588"/>
                  </a:cubicBezTo>
                  <a:lnTo>
                    <a:pt x="10215" y="5316"/>
                  </a:lnTo>
                  <a:cubicBezTo>
                    <a:pt x="10554" y="5686"/>
                    <a:pt x="10554" y="6273"/>
                    <a:pt x="10215" y="6643"/>
                  </a:cubicBezTo>
                  <a:lnTo>
                    <a:pt x="6357" y="10501"/>
                  </a:lnTo>
                  <a:lnTo>
                    <a:pt x="4382" y="8495"/>
                  </a:lnTo>
                  <a:cubicBezTo>
                    <a:pt x="4339" y="8452"/>
                    <a:pt x="4292" y="8434"/>
                    <a:pt x="4246" y="8434"/>
                  </a:cubicBezTo>
                  <a:cubicBezTo>
                    <a:pt x="4094" y="8434"/>
                    <a:pt x="3962" y="8637"/>
                    <a:pt x="4104" y="8803"/>
                  </a:cubicBezTo>
                  <a:lnTo>
                    <a:pt x="6512" y="11211"/>
                  </a:lnTo>
                  <a:cubicBezTo>
                    <a:pt x="6635" y="11303"/>
                    <a:pt x="6635" y="11488"/>
                    <a:pt x="6512" y="11612"/>
                  </a:cubicBezTo>
                  <a:lnTo>
                    <a:pt x="6049" y="12075"/>
                  </a:lnTo>
                  <a:cubicBezTo>
                    <a:pt x="5987" y="12121"/>
                    <a:pt x="5917" y="12144"/>
                    <a:pt x="5848" y="12144"/>
                  </a:cubicBezTo>
                  <a:cubicBezTo>
                    <a:pt x="5779" y="12144"/>
                    <a:pt x="5709" y="12121"/>
                    <a:pt x="5647" y="12075"/>
                  </a:cubicBezTo>
                  <a:lnTo>
                    <a:pt x="1728" y="8155"/>
                  </a:lnTo>
                  <a:cubicBezTo>
                    <a:pt x="1635" y="8032"/>
                    <a:pt x="1635" y="7847"/>
                    <a:pt x="1728" y="7754"/>
                  </a:cubicBezTo>
                  <a:lnTo>
                    <a:pt x="2191" y="7291"/>
                  </a:lnTo>
                  <a:cubicBezTo>
                    <a:pt x="2237" y="7245"/>
                    <a:pt x="2307" y="7222"/>
                    <a:pt x="2376" y="7222"/>
                  </a:cubicBezTo>
                  <a:cubicBezTo>
                    <a:pt x="2445" y="7222"/>
                    <a:pt x="2515" y="7245"/>
                    <a:pt x="2561" y="7291"/>
                  </a:cubicBezTo>
                  <a:lnTo>
                    <a:pt x="3518" y="8217"/>
                  </a:lnTo>
                  <a:cubicBezTo>
                    <a:pt x="3564" y="8263"/>
                    <a:pt x="3618" y="8287"/>
                    <a:pt x="3668" y="8287"/>
                  </a:cubicBezTo>
                  <a:cubicBezTo>
                    <a:pt x="3719" y="8287"/>
                    <a:pt x="3765" y="8263"/>
                    <a:pt x="3796" y="8217"/>
                  </a:cubicBezTo>
                  <a:cubicBezTo>
                    <a:pt x="3888" y="8124"/>
                    <a:pt x="3888" y="8001"/>
                    <a:pt x="3796" y="7939"/>
                  </a:cubicBezTo>
                  <a:lnTo>
                    <a:pt x="3302" y="7446"/>
                  </a:lnTo>
                  <a:lnTo>
                    <a:pt x="7160" y="3588"/>
                  </a:lnTo>
                  <a:cubicBezTo>
                    <a:pt x="7345" y="3403"/>
                    <a:pt x="7584" y="3310"/>
                    <a:pt x="7823" y="3310"/>
                  </a:cubicBezTo>
                  <a:close/>
                  <a:moveTo>
                    <a:pt x="1255" y="10704"/>
                  </a:moveTo>
                  <a:cubicBezTo>
                    <a:pt x="1350" y="10704"/>
                    <a:pt x="1449" y="10736"/>
                    <a:pt x="1543" y="10809"/>
                  </a:cubicBezTo>
                  <a:lnTo>
                    <a:pt x="2962" y="12260"/>
                  </a:lnTo>
                  <a:cubicBezTo>
                    <a:pt x="3148" y="12414"/>
                    <a:pt x="3148" y="12723"/>
                    <a:pt x="2962" y="12877"/>
                  </a:cubicBezTo>
                  <a:cubicBezTo>
                    <a:pt x="2885" y="12970"/>
                    <a:pt x="2777" y="13016"/>
                    <a:pt x="2665" y="13016"/>
                  </a:cubicBezTo>
                  <a:cubicBezTo>
                    <a:pt x="2553" y="13016"/>
                    <a:pt x="2438" y="12970"/>
                    <a:pt x="2345" y="12877"/>
                  </a:cubicBezTo>
                  <a:lnTo>
                    <a:pt x="895" y="11458"/>
                  </a:lnTo>
                  <a:cubicBezTo>
                    <a:pt x="629" y="11119"/>
                    <a:pt x="912" y="10704"/>
                    <a:pt x="1255" y="10704"/>
                  </a:cubicBezTo>
                  <a:close/>
                  <a:moveTo>
                    <a:pt x="13526" y="1"/>
                  </a:moveTo>
                  <a:cubicBezTo>
                    <a:pt x="13068" y="1"/>
                    <a:pt x="12638" y="183"/>
                    <a:pt x="12344" y="502"/>
                  </a:cubicBezTo>
                  <a:lnTo>
                    <a:pt x="10091" y="2724"/>
                  </a:lnTo>
                  <a:cubicBezTo>
                    <a:pt x="9937" y="2631"/>
                    <a:pt x="9752" y="2600"/>
                    <a:pt x="9598" y="2600"/>
                  </a:cubicBezTo>
                  <a:cubicBezTo>
                    <a:pt x="9320" y="2600"/>
                    <a:pt x="9104" y="2693"/>
                    <a:pt x="8919" y="2847"/>
                  </a:cubicBezTo>
                  <a:lnTo>
                    <a:pt x="8610" y="3187"/>
                  </a:lnTo>
                  <a:cubicBezTo>
                    <a:pt x="8362" y="3007"/>
                    <a:pt x="8077" y="2921"/>
                    <a:pt x="7796" y="2921"/>
                  </a:cubicBezTo>
                  <a:cubicBezTo>
                    <a:pt x="7448" y="2921"/>
                    <a:pt x="7107" y="3054"/>
                    <a:pt x="6851" y="3310"/>
                  </a:cubicBezTo>
                  <a:lnTo>
                    <a:pt x="2993" y="7168"/>
                  </a:lnTo>
                  <a:lnTo>
                    <a:pt x="2839" y="7013"/>
                  </a:lnTo>
                  <a:cubicBezTo>
                    <a:pt x="2716" y="6890"/>
                    <a:pt x="2546" y="6828"/>
                    <a:pt x="2372" y="6828"/>
                  </a:cubicBezTo>
                  <a:cubicBezTo>
                    <a:pt x="2199" y="6828"/>
                    <a:pt x="2021" y="6890"/>
                    <a:pt x="1882" y="7013"/>
                  </a:cubicBezTo>
                  <a:lnTo>
                    <a:pt x="1419" y="7476"/>
                  </a:lnTo>
                  <a:cubicBezTo>
                    <a:pt x="1172" y="7754"/>
                    <a:pt x="1172" y="8186"/>
                    <a:pt x="1419" y="8464"/>
                  </a:cubicBezTo>
                  <a:lnTo>
                    <a:pt x="2777" y="9760"/>
                  </a:lnTo>
                  <a:lnTo>
                    <a:pt x="1913" y="10624"/>
                  </a:lnTo>
                  <a:lnTo>
                    <a:pt x="1821" y="10532"/>
                  </a:lnTo>
                  <a:cubicBezTo>
                    <a:pt x="1634" y="10345"/>
                    <a:pt x="1426" y="10267"/>
                    <a:pt x="1226" y="10267"/>
                  </a:cubicBezTo>
                  <a:cubicBezTo>
                    <a:pt x="567" y="10267"/>
                    <a:pt x="1" y="11119"/>
                    <a:pt x="617" y="11735"/>
                  </a:cubicBezTo>
                  <a:lnTo>
                    <a:pt x="2067" y="13186"/>
                  </a:lnTo>
                  <a:cubicBezTo>
                    <a:pt x="2238" y="13343"/>
                    <a:pt x="2426" y="13409"/>
                    <a:pt x="2609" y="13409"/>
                  </a:cubicBezTo>
                  <a:cubicBezTo>
                    <a:pt x="3253" y="13409"/>
                    <a:pt x="3824" y="12583"/>
                    <a:pt x="3271" y="11982"/>
                  </a:cubicBezTo>
                  <a:lnTo>
                    <a:pt x="3178" y="11890"/>
                  </a:lnTo>
                  <a:lnTo>
                    <a:pt x="4043" y="11025"/>
                  </a:lnTo>
                  <a:lnTo>
                    <a:pt x="5370" y="12353"/>
                  </a:lnTo>
                  <a:cubicBezTo>
                    <a:pt x="5493" y="12476"/>
                    <a:pt x="5663" y="12538"/>
                    <a:pt x="5836" y="12538"/>
                  </a:cubicBezTo>
                  <a:cubicBezTo>
                    <a:pt x="6010" y="12538"/>
                    <a:pt x="6187" y="12476"/>
                    <a:pt x="6326" y="12353"/>
                  </a:cubicBezTo>
                  <a:lnTo>
                    <a:pt x="6789" y="11890"/>
                  </a:lnTo>
                  <a:cubicBezTo>
                    <a:pt x="7036" y="11612"/>
                    <a:pt x="7036" y="11180"/>
                    <a:pt x="6789" y="10933"/>
                  </a:cubicBezTo>
                  <a:lnTo>
                    <a:pt x="6635" y="10779"/>
                  </a:lnTo>
                  <a:lnTo>
                    <a:pt x="10493" y="6921"/>
                  </a:lnTo>
                  <a:cubicBezTo>
                    <a:pt x="10956" y="6458"/>
                    <a:pt x="11017" y="5717"/>
                    <a:pt x="10616" y="5193"/>
                  </a:cubicBezTo>
                  <a:lnTo>
                    <a:pt x="10956" y="4853"/>
                  </a:lnTo>
                  <a:cubicBezTo>
                    <a:pt x="11264" y="4545"/>
                    <a:pt x="11295" y="4051"/>
                    <a:pt x="11079" y="3711"/>
                  </a:cubicBezTo>
                  <a:lnTo>
                    <a:pt x="12807" y="1952"/>
                  </a:lnTo>
                  <a:cubicBezTo>
                    <a:pt x="12971" y="1812"/>
                    <a:pt x="12833" y="1601"/>
                    <a:pt x="12677" y="1601"/>
                  </a:cubicBezTo>
                  <a:cubicBezTo>
                    <a:pt x="12626" y="1601"/>
                    <a:pt x="12574" y="1622"/>
                    <a:pt x="12530" y="1674"/>
                  </a:cubicBezTo>
                  <a:lnTo>
                    <a:pt x="10801" y="3372"/>
                  </a:lnTo>
                  <a:lnTo>
                    <a:pt x="10400" y="3001"/>
                  </a:lnTo>
                  <a:lnTo>
                    <a:pt x="12622" y="779"/>
                  </a:lnTo>
                  <a:cubicBezTo>
                    <a:pt x="12864" y="538"/>
                    <a:pt x="13162" y="410"/>
                    <a:pt x="13487" y="410"/>
                  </a:cubicBezTo>
                  <a:cubicBezTo>
                    <a:pt x="13577" y="410"/>
                    <a:pt x="13670" y="420"/>
                    <a:pt x="13764" y="440"/>
                  </a:cubicBezTo>
                  <a:lnTo>
                    <a:pt x="13116" y="1088"/>
                  </a:lnTo>
                  <a:cubicBezTo>
                    <a:pt x="13023" y="1181"/>
                    <a:pt x="13023" y="1304"/>
                    <a:pt x="13116" y="1397"/>
                  </a:cubicBezTo>
                  <a:cubicBezTo>
                    <a:pt x="13147" y="1428"/>
                    <a:pt x="13193" y="1443"/>
                    <a:pt x="13243" y="1443"/>
                  </a:cubicBezTo>
                  <a:cubicBezTo>
                    <a:pt x="13293" y="1443"/>
                    <a:pt x="13347" y="1428"/>
                    <a:pt x="13394" y="1397"/>
                  </a:cubicBezTo>
                  <a:lnTo>
                    <a:pt x="14104" y="687"/>
                  </a:lnTo>
                  <a:cubicBezTo>
                    <a:pt x="14196" y="594"/>
                    <a:pt x="14227" y="440"/>
                    <a:pt x="14196" y="286"/>
                  </a:cubicBezTo>
                  <a:lnTo>
                    <a:pt x="14196" y="286"/>
                  </a:lnTo>
                  <a:lnTo>
                    <a:pt x="14165" y="317"/>
                  </a:lnTo>
                  <a:cubicBezTo>
                    <a:pt x="14134" y="162"/>
                    <a:pt x="14011" y="70"/>
                    <a:pt x="13887" y="39"/>
                  </a:cubicBezTo>
                  <a:cubicBezTo>
                    <a:pt x="13766" y="13"/>
                    <a:pt x="13645" y="1"/>
                    <a:pt x="135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9" name="Google Shape;13712;p80">
            <a:extLst>
              <a:ext uri="{FF2B5EF4-FFF2-40B4-BE49-F238E27FC236}">
                <a16:creationId xmlns:a16="http://schemas.microsoft.com/office/drawing/2014/main" id="{B69238AE-09C4-9EC4-0005-839A2851B0C8}"/>
              </a:ext>
            </a:extLst>
          </p:cNvPr>
          <p:cNvSpPr/>
          <p:nvPr/>
        </p:nvSpPr>
        <p:spPr>
          <a:xfrm>
            <a:off x="7793218" y="1523889"/>
            <a:ext cx="460922" cy="469129"/>
          </a:xfrm>
          <a:custGeom>
            <a:avLst/>
            <a:gdLst/>
            <a:ahLst/>
            <a:cxnLst/>
            <a:rect l="l" t="t" r="r" b="b"/>
            <a:pathLst>
              <a:path w="13981" h="13851" extrusionOk="0">
                <a:moveTo>
                  <a:pt x="11018" y="2011"/>
                </a:moveTo>
                <a:lnTo>
                  <a:pt x="11913" y="2906"/>
                </a:lnTo>
                <a:cubicBezTo>
                  <a:pt x="11758" y="3029"/>
                  <a:pt x="11604" y="3122"/>
                  <a:pt x="11419" y="3214"/>
                </a:cubicBezTo>
                <a:lnTo>
                  <a:pt x="10709" y="2505"/>
                </a:lnTo>
                <a:cubicBezTo>
                  <a:pt x="10802" y="2319"/>
                  <a:pt x="10894" y="2165"/>
                  <a:pt x="11018" y="2011"/>
                </a:cubicBezTo>
                <a:close/>
                <a:moveTo>
                  <a:pt x="10524" y="2906"/>
                </a:moveTo>
                <a:lnTo>
                  <a:pt x="11018" y="3430"/>
                </a:lnTo>
                <a:cubicBezTo>
                  <a:pt x="10802" y="3492"/>
                  <a:pt x="10586" y="3554"/>
                  <a:pt x="10370" y="3554"/>
                </a:cubicBezTo>
                <a:cubicBezTo>
                  <a:pt x="10370" y="3338"/>
                  <a:pt x="10431" y="3091"/>
                  <a:pt x="10524" y="2906"/>
                </a:cubicBezTo>
                <a:close/>
                <a:moveTo>
                  <a:pt x="10482" y="437"/>
                </a:moveTo>
                <a:cubicBezTo>
                  <a:pt x="10563" y="437"/>
                  <a:pt x="10647" y="468"/>
                  <a:pt x="10709" y="530"/>
                </a:cubicBezTo>
                <a:lnTo>
                  <a:pt x="11079" y="900"/>
                </a:lnTo>
                <a:cubicBezTo>
                  <a:pt x="11172" y="1023"/>
                  <a:pt x="11172" y="1208"/>
                  <a:pt x="11079" y="1301"/>
                </a:cubicBezTo>
                <a:cubicBezTo>
                  <a:pt x="10462" y="1918"/>
                  <a:pt x="10061" y="2721"/>
                  <a:pt x="9968" y="3585"/>
                </a:cubicBezTo>
                <a:cubicBezTo>
                  <a:pt x="9567" y="3554"/>
                  <a:pt x="9197" y="3492"/>
                  <a:pt x="8827" y="3430"/>
                </a:cubicBezTo>
                <a:cubicBezTo>
                  <a:pt x="8981" y="2319"/>
                  <a:pt x="9475" y="1301"/>
                  <a:pt x="10246" y="530"/>
                </a:cubicBezTo>
                <a:lnTo>
                  <a:pt x="10277" y="530"/>
                </a:lnTo>
                <a:cubicBezTo>
                  <a:pt x="10323" y="468"/>
                  <a:pt x="10401" y="437"/>
                  <a:pt x="10482" y="437"/>
                </a:cubicBezTo>
                <a:close/>
                <a:moveTo>
                  <a:pt x="7890" y="5239"/>
                </a:moveTo>
                <a:cubicBezTo>
                  <a:pt x="8130" y="5239"/>
                  <a:pt x="8362" y="5268"/>
                  <a:pt x="8611" y="5313"/>
                </a:cubicBezTo>
                <a:lnTo>
                  <a:pt x="8580" y="5313"/>
                </a:lnTo>
                <a:cubicBezTo>
                  <a:pt x="8672" y="5653"/>
                  <a:pt x="8672" y="5961"/>
                  <a:pt x="8672" y="6301"/>
                </a:cubicBezTo>
                <a:lnTo>
                  <a:pt x="7623" y="5251"/>
                </a:lnTo>
                <a:cubicBezTo>
                  <a:pt x="7714" y="5243"/>
                  <a:pt x="7803" y="5239"/>
                  <a:pt x="7890" y="5239"/>
                </a:cubicBezTo>
                <a:close/>
                <a:moveTo>
                  <a:pt x="7160" y="5344"/>
                </a:moveTo>
                <a:lnTo>
                  <a:pt x="8580" y="6764"/>
                </a:lnTo>
                <a:cubicBezTo>
                  <a:pt x="8518" y="6949"/>
                  <a:pt x="8395" y="7134"/>
                  <a:pt x="8302" y="7288"/>
                </a:cubicBezTo>
                <a:lnTo>
                  <a:pt x="6635" y="5622"/>
                </a:lnTo>
                <a:lnTo>
                  <a:pt x="6728" y="5560"/>
                </a:lnTo>
                <a:cubicBezTo>
                  <a:pt x="6851" y="5467"/>
                  <a:pt x="7006" y="5406"/>
                  <a:pt x="7160" y="5344"/>
                </a:cubicBezTo>
                <a:close/>
                <a:moveTo>
                  <a:pt x="6327" y="5869"/>
                </a:moveTo>
                <a:lnTo>
                  <a:pt x="8024" y="7597"/>
                </a:lnTo>
                <a:lnTo>
                  <a:pt x="7870" y="7782"/>
                </a:lnTo>
                <a:lnTo>
                  <a:pt x="7777" y="7875"/>
                </a:lnTo>
                <a:lnTo>
                  <a:pt x="6049" y="6146"/>
                </a:lnTo>
                <a:cubicBezTo>
                  <a:pt x="6049" y="6146"/>
                  <a:pt x="6327" y="5869"/>
                  <a:pt x="6327" y="5869"/>
                </a:cubicBezTo>
                <a:close/>
                <a:moveTo>
                  <a:pt x="5771" y="6455"/>
                </a:moveTo>
                <a:lnTo>
                  <a:pt x="7469" y="8152"/>
                </a:lnTo>
                <a:cubicBezTo>
                  <a:pt x="7314" y="8276"/>
                  <a:pt x="7160" y="8368"/>
                  <a:pt x="6975" y="8430"/>
                </a:cubicBezTo>
                <a:lnTo>
                  <a:pt x="5494" y="6949"/>
                </a:lnTo>
                <a:cubicBezTo>
                  <a:pt x="5524" y="6825"/>
                  <a:pt x="5586" y="6702"/>
                  <a:pt x="5679" y="6609"/>
                </a:cubicBezTo>
                <a:lnTo>
                  <a:pt x="5648" y="6609"/>
                </a:lnTo>
                <a:lnTo>
                  <a:pt x="5771" y="6455"/>
                </a:lnTo>
                <a:close/>
                <a:moveTo>
                  <a:pt x="5339" y="7381"/>
                </a:moveTo>
                <a:lnTo>
                  <a:pt x="6543" y="8584"/>
                </a:lnTo>
                <a:cubicBezTo>
                  <a:pt x="6419" y="8615"/>
                  <a:pt x="6327" y="8615"/>
                  <a:pt x="6203" y="8615"/>
                </a:cubicBezTo>
                <a:cubicBezTo>
                  <a:pt x="5926" y="8615"/>
                  <a:pt x="5648" y="8584"/>
                  <a:pt x="5401" y="8523"/>
                </a:cubicBezTo>
                <a:cubicBezTo>
                  <a:pt x="5308" y="8152"/>
                  <a:pt x="5277" y="7751"/>
                  <a:pt x="5339" y="7381"/>
                </a:cubicBezTo>
                <a:close/>
                <a:moveTo>
                  <a:pt x="9012" y="5406"/>
                </a:moveTo>
                <a:lnTo>
                  <a:pt x="9320" y="5437"/>
                </a:lnTo>
                <a:cubicBezTo>
                  <a:pt x="9598" y="5467"/>
                  <a:pt x="9876" y="5498"/>
                  <a:pt x="10154" y="5498"/>
                </a:cubicBezTo>
                <a:cubicBezTo>
                  <a:pt x="10215" y="5930"/>
                  <a:pt x="10215" y="6331"/>
                  <a:pt x="10154" y="6764"/>
                </a:cubicBezTo>
                <a:cubicBezTo>
                  <a:pt x="9722" y="8368"/>
                  <a:pt x="8456" y="9665"/>
                  <a:pt x="6821" y="10097"/>
                </a:cubicBezTo>
                <a:cubicBezTo>
                  <a:pt x="6635" y="10127"/>
                  <a:pt x="6419" y="10127"/>
                  <a:pt x="6203" y="10127"/>
                </a:cubicBezTo>
                <a:cubicBezTo>
                  <a:pt x="5987" y="10127"/>
                  <a:pt x="5771" y="10127"/>
                  <a:pt x="5586" y="10097"/>
                </a:cubicBezTo>
                <a:cubicBezTo>
                  <a:pt x="5555" y="9695"/>
                  <a:pt x="5524" y="9325"/>
                  <a:pt x="5463" y="8924"/>
                </a:cubicBezTo>
                <a:lnTo>
                  <a:pt x="5463" y="8924"/>
                </a:lnTo>
                <a:cubicBezTo>
                  <a:pt x="5710" y="8986"/>
                  <a:pt x="5956" y="8986"/>
                  <a:pt x="6203" y="9016"/>
                </a:cubicBezTo>
                <a:cubicBezTo>
                  <a:pt x="7129" y="9016"/>
                  <a:pt x="7932" y="8368"/>
                  <a:pt x="8518" y="7659"/>
                </a:cubicBezTo>
                <a:cubicBezTo>
                  <a:pt x="9166" y="6856"/>
                  <a:pt x="9135" y="6208"/>
                  <a:pt x="9012" y="5406"/>
                </a:cubicBezTo>
                <a:close/>
                <a:moveTo>
                  <a:pt x="3611" y="10282"/>
                </a:moveTo>
                <a:lnTo>
                  <a:pt x="3611" y="10282"/>
                </a:lnTo>
                <a:cubicBezTo>
                  <a:pt x="3580" y="10529"/>
                  <a:pt x="3549" y="10745"/>
                  <a:pt x="3457" y="10961"/>
                </a:cubicBezTo>
                <a:lnTo>
                  <a:pt x="2963" y="10436"/>
                </a:lnTo>
                <a:cubicBezTo>
                  <a:pt x="3179" y="10374"/>
                  <a:pt x="3395" y="10313"/>
                  <a:pt x="3611" y="10282"/>
                </a:cubicBezTo>
                <a:close/>
                <a:moveTo>
                  <a:pt x="2562" y="10621"/>
                </a:moveTo>
                <a:lnTo>
                  <a:pt x="3302" y="11362"/>
                </a:lnTo>
                <a:cubicBezTo>
                  <a:pt x="3210" y="11516"/>
                  <a:pt x="3086" y="11671"/>
                  <a:pt x="2963" y="11825"/>
                </a:cubicBezTo>
                <a:lnTo>
                  <a:pt x="2099" y="10930"/>
                </a:lnTo>
                <a:cubicBezTo>
                  <a:pt x="2253" y="10837"/>
                  <a:pt x="2407" y="10714"/>
                  <a:pt x="2562" y="10621"/>
                </a:cubicBezTo>
                <a:close/>
                <a:moveTo>
                  <a:pt x="10461" y="1"/>
                </a:moveTo>
                <a:cubicBezTo>
                  <a:pt x="10271" y="1"/>
                  <a:pt x="10080" y="78"/>
                  <a:pt x="9938" y="221"/>
                </a:cubicBezTo>
                <a:cubicBezTo>
                  <a:pt x="9104" y="1085"/>
                  <a:pt x="8580" y="2165"/>
                  <a:pt x="8425" y="3307"/>
                </a:cubicBezTo>
                <a:cubicBezTo>
                  <a:pt x="8194" y="3276"/>
                  <a:pt x="7970" y="3261"/>
                  <a:pt x="7746" y="3261"/>
                </a:cubicBezTo>
                <a:cubicBezTo>
                  <a:pt x="7523" y="3261"/>
                  <a:pt x="7299" y="3276"/>
                  <a:pt x="7067" y="3307"/>
                </a:cubicBezTo>
                <a:cubicBezTo>
                  <a:pt x="5277" y="3770"/>
                  <a:pt x="3889" y="5190"/>
                  <a:pt x="3426" y="6980"/>
                </a:cubicBezTo>
                <a:cubicBezTo>
                  <a:pt x="3333" y="7412"/>
                  <a:pt x="3333" y="7875"/>
                  <a:pt x="3426" y="8337"/>
                </a:cubicBezTo>
                <a:cubicBezTo>
                  <a:pt x="2932" y="8368"/>
                  <a:pt x="2438" y="8492"/>
                  <a:pt x="1975" y="8708"/>
                </a:cubicBezTo>
                <a:cubicBezTo>
                  <a:pt x="1883" y="8770"/>
                  <a:pt x="1821" y="8862"/>
                  <a:pt x="1883" y="8986"/>
                </a:cubicBezTo>
                <a:cubicBezTo>
                  <a:pt x="1906" y="9055"/>
                  <a:pt x="1981" y="9090"/>
                  <a:pt x="2056" y="9090"/>
                </a:cubicBezTo>
                <a:cubicBezTo>
                  <a:pt x="2081" y="9090"/>
                  <a:pt x="2106" y="9086"/>
                  <a:pt x="2130" y="9078"/>
                </a:cubicBezTo>
                <a:cubicBezTo>
                  <a:pt x="2562" y="8893"/>
                  <a:pt x="3025" y="8770"/>
                  <a:pt x="3487" y="8708"/>
                </a:cubicBezTo>
                <a:cubicBezTo>
                  <a:pt x="3487" y="8831"/>
                  <a:pt x="3642" y="9819"/>
                  <a:pt x="3611" y="9819"/>
                </a:cubicBezTo>
                <a:cubicBezTo>
                  <a:pt x="2778" y="9942"/>
                  <a:pt x="1975" y="10344"/>
                  <a:pt x="1358" y="10961"/>
                </a:cubicBezTo>
                <a:cubicBezTo>
                  <a:pt x="1312" y="11007"/>
                  <a:pt x="1242" y="11030"/>
                  <a:pt x="1169" y="11030"/>
                </a:cubicBezTo>
                <a:cubicBezTo>
                  <a:pt x="1096" y="11030"/>
                  <a:pt x="1019" y="11007"/>
                  <a:pt x="957" y="10961"/>
                </a:cubicBezTo>
                <a:lnTo>
                  <a:pt x="586" y="10560"/>
                </a:lnTo>
                <a:cubicBezTo>
                  <a:pt x="463" y="10436"/>
                  <a:pt x="463" y="10251"/>
                  <a:pt x="586" y="10127"/>
                </a:cubicBezTo>
                <a:cubicBezTo>
                  <a:pt x="864" y="9881"/>
                  <a:pt x="1142" y="9634"/>
                  <a:pt x="1451" y="9449"/>
                </a:cubicBezTo>
                <a:cubicBezTo>
                  <a:pt x="1654" y="9322"/>
                  <a:pt x="1544" y="9070"/>
                  <a:pt x="1361" y="9070"/>
                </a:cubicBezTo>
                <a:cubicBezTo>
                  <a:pt x="1322" y="9070"/>
                  <a:pt x="1279" y="9082"/>
                  <a:pt x="1235" y="9109"/>
                </a:cubicBezTo>
                <a:cubicBezTo>
                  <a:pt x="926" y="9325"/>
                  <a:pt x="617" y="9541"/>
                  <a:pt x="309" y="9819"/>
                </a:cubicBezTo>
                <a:cubicBezTo>
                  <a:pt x="31" y="10097"/>
                  <a:pt x="0" y="10560"/>
                  <a:pt x="278" y="10837"/>
                </a:cubicBezTo>
                <a:lnTo>
                  <a:pt x="648" y="11208"/>
                </a:lnTo>
                <a:cubicBezTo>
                  <a:pt x="802" y="11331"/>
                  <a:pt x="957" y="11424"/>
                  <a:pt x="1142" y="11424"/>
                </a:cubicBezTo>
                <a:lnTo>
                  <a:pt x="1173" y="11485"/>
                </a:lnTo>
                <a:cubicBezTo>
                  <a:pt x="1358" y="11485"/>
                  <a:pt x="1512" y="11424"/>
                  <a:pt x="1636" y="11300"/>
                </a:cubicBezTo>
                <a:lnTo>
                  <a:pt x="1759" y="11208"/>
                </a:lnTo>
                <a:lnTo>
                  <a:pt x="2716" y="12164"/>
                </a:lnTo>
                <a:lnTo>
                  <a:pt x="2623" y="12288"/>
                </a:lnTo>
                <a:cubicBezTo>
                  <a:pt x="2346" y="12566"/>
                  <a:pt x="2376" y="12998"/>
                  <a:pt x="2623" y="13275"/>
                </a:cubicBezTo>
                <a:lnTo>
                  <a:pt x="2994" y="13646"/>
                </a:lnTo>
                <a:cubicBezTo>
                  <a:pt x="3144" y="13781"/>
                  <a:pt x="3331" y="13850"/>
                  <a:pt x="3511" y="13850"/>
                </a:cubicBezTo>
                <a:cubicBezTo>
                  <a:pt x="3702" y="13850"/>
                  <a:pt x="3885" y="13773"/>
                  <a:pt x="4012" y="13615"/>
                </a:cubicBezTo>
                <a:cubicBezTo>
                  <a:pt x="5092" y="12442"/>
                  <a:pt x="5463" y="11424"/>
                  <a:pt x="5555" y="10529"/>
                </a:cubicBezTo>
                <a:cubicBezTo>
                  <a:pt x="5771" y="10560"/>
                  <a:pt x="5995" y="10575"/>
                  <a:pt x="6219" y="10575"/>
                </a:cubicBezTo>
                <a:cubicBezTo>
                  <a:pt x="6443" y="10575"/>
                  <a:pt x="6666" y="10560"/>
                  <a:pt x="6882" y="10529"/>
                </a:cubicBezTo>
                <a:cubicBezTo>
                  <a:pt x="8672" y="10066"/>
                  <a:pt x="10092" y="8677"/>
                  <a:pt x="10555" y="6887"/>
                </a:cubicBezTo>
                <a:cubicBezTo>
                  <a:pt x="10617" y="6424"/>
                  <a:pt x="10617" y="5961"/>
                  <a:pt x="10555" y="5529"/>
                </a:cubicBezTo>
                <a:cubicBezTo>
                  <a:pt x="11018" y="5467"/>
                  <a:pt x="11450" y="5375"/>
                  <a:pt x="11882" y="5190"/>
                </a:cubicBezTo>
                <a:cubicBezTo>
                  <a:pt x="12005" y="5128"/>
                  <a:pt x="12036" y="5004"/>
                  <a:pt x="12005" y="4912"/>
                </a:cubicBezTo>
                <a:cubicBezTo>
                  <a:pt x="11961" y="4845"/>
                  <a:pt x="11884" y="4794"/>
                  <a:pt x="11810" y="4794"/>
                </a:cubicBezTo>
                <a:cubicBezTo>
                  <a:pt x="11782" y="4794"/>
                  <a:pt x="11753" y="4802"/>
                  <a:pt x="11728" y="4819"/>
                </a:cubicBezTo>
                <a:cubicBezTo>
                  <a:pt x="11234" y="5035"/>
                  <a:pt x="10678" y="5128"/>
                  <a:pt x="10154" y="5159"/>
                </a:cubicBezTo>
                <a:cubicBezTo>
                  <a:pt x="9722" y="5128"/>
                  <a:pt x="9320" y="5097"/>
                  <a:pt x="8919" y="5035"/>
                </a:cubicBezTo>
                <a:cubicBezTo>
                  <a:pt x="8540" y="4972"/>
                  <a:pt x="8176" y="4919"/>
                  <a:pt x="7823" y="4919"/>
                </a:cubicBezTo>
                <a:cubicBezTo>
                  <a:pt x="7315" y="4919"/>
                  <a:pt x="6831" y="5029"/>
                  <a:pt x="6358" y="5375"/>
                </a:cubicBezTo>
                <a:cubicBezTo>
                  <a:pt x="5987" y="5653"/>
                  <a:pt x="5648" y="5992"/>
                  <a:pt x="5339" y="6362"/>
                </a:cubicBezTo>
                <a:cubicBezTo>
                  <a:pt x="4753" y="7226"/>
                  <a:pt x="4845" y="7905"/>
                  <a:pt x="5000" y="8800"/>
                </a:cubicBezTo>
                <a:cubicBezTo>
                  <a:pt x="5092" y="9263"/>
                  <a:pt x="5154" y="9757"/>
                  <a:pt x="5154" y="10251"/>
                </a:cubicBezTo>
                <a:cubicBezTo>
                  <a:pt x="5031" y="11424"/>
                  <a:pt x="4537" y="12535"/>
                  <a:pt x="3704" y="13368"/>
                </a:cubicBezTo>
                <a:cubicBezTo>
                  <a:pt x="3642" y="13430"/>
                  <a:pt x="3565" y="13461"/>
                  <a:pt x="3487" y="13461"/>
                </a:cubicBezTo>
                <a:cubicBezTo>
                  <a:pt x="3410" y="13461"/>
                  <a:pt x="3333" y="13430"/>
                  <a:pt x="3271" y="13368"/>
                </a:cubicBezTo>
                <a:lnTo>
                  <a:pt x="2901" y="12967"/>
                </a:lnTo>
                <a:cubicBezTo>
                  <a:pt x="2778" y="12874"/>
                  <a:pt x="2778" y="12689"/>
                  <a:pt x="2901" y="12566"/>
                </a:cubicBezTo>
                <a:cubicBezTo>
                  <a:pt x="3549" y="11887"/>
                  <a:pt x="3950" y="11022"/>
                  <a:pt x="4012" y="10097"/>
                </a:cubicBezTo>
                <a:cubicBezTo>
                  <a:pt x="4012" y="9109"/>
                  <a:pt x="3642" y="8121"/>
                  <a:pt x="3796" y="7103"/>
                </a:cubicBezTo>
                <a:cubicBezTo>
                  <a:pt x="4228" y="5498"/>
                  <a:pt x="5494" y="4202"/>
                  <a:pt x="7129" y="3770"/>
                </a:cubicBezTo>
                <a:cubicBezTo>
                  <a:pt x="7294" y="3745"/>
                  <a:pt x="7459" y="3735"/>
                  <a:pt x="7623" y="3735"/>
                </a:cubicBezTo>
                <a:cubicBezTo>
                  <a:pt x="8431" y="3735"/>
                  <a:pt x="9222" y="3988"/>
                  <a:pt x="10012" y="3988"/>
                </a:cubicBezTo>
                <a:cubicBezTo>
                  <a:pt x="10049" y="3988"/>
                  <a:pt x="10086" y="3987"/>
                  <a:pt x="10123" y="3986"/>
                </a:cubicBezTo>
                <a:cubicBezTo>
                  <a:pt x="11049" y="3924"/>
                  <a:pt x="11913" y="3523"/>
                  <a:pt x="12592" y="2875"/>
                </a:cubicBezTo>
                <a:cubicBezTo>
                  <a:pt x="12653" y="2813"/>
                  <a:pt x="12723" y="2782"/>
                  <a:pt x="12792" y="2782"/>
                </a:cubicBezTo>
                <a:cubicBezTo>
                  <a:pt x="12862" y="2782"/>
                  <a:pt x="12931" y="2813"/>
                  <a:pt x="12993" y="2875"/>
                </a:cubicBezTo>
                <a:lnTo>
                  <a:pt x="13394" y="3245"/>
                </a:lnTo>
                <a:cubicBezTo>
                  <a:pt x="13518" y="3338"/>
                  <a:pt x="13518" y="3554"/>
                  <a:pt x="13394" y="3677"/>
                </a:cubicBezTo>
                <a:cubicBezTo>
                  <a:pt x="13086" y="3924"/>
                  <a:pt x="12777" y="4171"/>
                  <a:pt x="12437" y="4387"/>
                </a:cubicBezTo>
                <a:cubicBezTo>
                  <a:pt x="12234" y="4514"/>
                  <a:pt x="12344" y="4766"/>
                  <a:pt x="12527" y="4766"/>
                </a:cubicBezTo>
                <a:cubicBezTo>
                  <a:pt x="12567" y="4766"/>
                  <a:pt x="12609" y="4754"/>
                  <a:pt x="12653" y="4727"/>
                </a:cubicBezTo>
                <a:cubicBezTo>
                  <a:pt x="12993" y="4511"/>
                  <a:pt x="13332" y="4264"/>
                  <a:pt x="13672" y="3955"/>
                </a:cubicBezTo>
                <a:cubicBezTo>
                  <a:pt x="13950" y="3708"/>
                  <a:pt x="13981" y="3245"/>
                  <a:pt x="13672" y="2937"/>
                </a:cubicBezTo>
                <a:lnTo>
                  <a:pt x="13332" y="2566"/>
                </a:lnTo>
                <a:cubicBezTo>
                  <a:pt x="13189" y="2423"/>
                  <a:pt x="13006" y="2354"/>
                  <a:pt x="12823" y="2354"/>
                </a:cubicBezTo>
                <a:cubicBezTo>
                  <a:pt x="12651" y="2354"/>
                  <a:pt x="12480" y="2416"/>
                  <a:pt x="12345" y="2536"/>
                </a:cubicBezTo>
                <a:lnTo>
                  <a:pt x="12221" y="2628"/>
                </a:lnTo>
                <a:lnTo>
                  <a:pt x="11265" y="1702"/>
                </a:lnTo>
                <a:lnTo>
                  <a:pt x="11357" y="1579"/>
                </a:lnTo>
                <a:cubicBezTo>
                  <a:pt x="11635" y="1301"/>
                  <a:pt x="11604" y="869"/>
                  <a:pt x="11357" y="591"/>
                </a:cubicBezTo>
                <a:lnTo>
                  <a:pt x="10956" y="221"/>
                </a:lnTo>
                <a:cubicBezTo>
                  <a:pt x="10821" y="71"/>
                  <a:pt x="10642" y="1"/>
                  <a:pt x="10461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13457;p80">
            <a:extLst>
              <a:ext uri="{FF2B5EF4-FFF2-40B4-BE49-F238E27FC236}">
                <a16:creationId xmlns:a16="http://schemas.microsoft.com/office/drawing/2014/main" id="{A1A466E8-B0AA-3971-4040-801CD00B55C4}"/>
              </a:ext>
            </a:extLst>
          </p:cNvPr>
          <p:cNvGrpSpPr/>
          <p:nvPr/>
        </p:nvGrpSpPr>
        <p:grpSpPr>
          <a:xfrm>
            <a:off x="6540449" y="2130342"/>
            <a:ext cx="1060734" cy="847935"/>
            <a:chOff x="5563388" y="3034481"/>
            <a:chExt cx="345675" cy="321775"/>
          </a:xfrm>
        </p:grpSpPr>
        <p:sp>
          <p:nvSpPr>
            <p:cNvPr id="11" name="Google Shape;13458;p80">
              <a:extLst>
                <a:ext uri="{FF2B5EF4-FFF2-40B4-BE49-F238E27FC236}">
                  <a16:creationId xmlns:a16="http://schemas.microsoft.com/office/drawing/2014/main" id="{5274938C-FC8F-C54A-64EA-D753BD5000BF}"/>
                </a:ext>
              </a:extLst>
            </p:cNvPr>
            <p:cNvSpPr/>
            <p:nvPr/>
          </p:nvSpPr>
          <p:spPr>
            <a:xfrm>
              <a:off x="5684513" y="3122456"/>
              <a:ext cx="10075" cy="18550"/>
            </a:xfrm>
            <a:custGeom>
              <a:avLst/>
              <a:gdLst/>
              <a:ahLst/>
              <a:cxnLst/>
              <a:rect l="l" t="t" r="r" b="b"/>
              <a:pathLst>
                <a:path w="403" h="742" extrusionOk="0">
                  <a:moveTo>
                    <a:pt x="186" y="1"/>
                  </a:moveTo>
                  <a:cubicBezTo>
                    <a:pt x="63" y="1"/>
                    <a:pt x="1" y="93"/>
                    <a:pt x="1" y="217"/>
                  </a:cubicBezTo>
                  <a:lnTo>
                    <a:pt x="1" y="525"/>
                  </a:lnTo>
                  <a:cubicBezTo>
                    <a:pt x="1" y="649"/>
                    <a:pt x="63" y="741"/>
                    <a:pt x="186" y="741"/>
                  </a:cubicBezTo>
                  <a:cubicBezTo>
                    <a:pt x="309" y="741"/>
                    <a:pt x="402" y="649"/>
                    <a:pt x="402" y="525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459;p80">
              <a:extLst>
                <a:ext uri="{FF2B5EF4-FFF2-40B4-BE49-F238E27FC236}">
                  <a16:creationId xmlns:a16="http://schemas.microsoft.com/office/drawing/2014/main" id="{1BB8C7E5-E98A-E7B6-345D-22F6CB50354E}"/>
                </a:ext>
              </a:extLst>
            </p:cNvPr>
            <p:cNvSpPr/>
            <p:nvPr/>
          </p:nvSpPr>
          <p:spPr>
            <a:xfrm>
              <a:off x="5777113" y="3122456"/>
              <a:ext cx="10825" cy="18550"/>
            </a:xfrm>
            <a:custGeom>
              <a:avLst/>
              <a:gdLst/>
              <a:ahLst/>
              <a:cxnLst/>
              <a:rect l="l" t="t" r="r" b="b"/>
              <a:pathLst>
                <a:path w="433" h="742" extrusionOk="0">
                  <a:moveTo>
                    <a:pt x="216" y="1"/>
                  </a:moveTo>
                  <a:cubicBezTo>
                    <a:pt x="93" y="1"/>
                    <a:pt x="0" y="93"/>
                    <a:pt x="31" y="217"/>
                  </a:cubicBezTo>
                  <a:lnTo>
                    <a:pt x="31" y="525"/>
                  </a:lnTo>
                  <a:cubicBezTo>
                    <a:pt x="0" y="649"/>
                    <a:pt x="93" y="741"/>
                    <a:pt x="216" y="741"/>
                  </a:cubicBezTo>
                  <a:cubicBezTo>
                    <a:pt x="340" y="741"/>
                    <a:pt x="432" y="649"/>
                    <a:pt x="432" y="525"/>
                  </a:cubicBezTo>
                  <a:lnTo>
                    <a:pt x="432" y="217"/>
                  </a:lnTo>
                  <a:cubicBezTo>
                    <a:pt x="432" y="93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60;p80">
              <a:extLst>
                <a:ext uri="{FF2B5EF4-FFF2-40B4-BE49-F238E27FC236}">
                  <a16:creationId xmlns:a16="http://schemas.microsoft.com/office/drawing/2014/main" id="{35F296AE-8979-073D-633F-B2F08FBF89B5}"/>
                </a:ext>
              </a:extLst>
            </p:cNvPr>
            <p:cNvSpPr/>
            <p:nvPr/>
          </p:nvSpPr>
          <p:spPr>
            <a:xfrm>
              <a:off x="5719238" y="3129756"/>
              <a:ext cx="35100" cy="15875"/>
            </a:xfrm>
            <a:custGeom>
              <a:avLst/>
              <a:gdLst/>
              <a:ahLst/>
              <a:cxnLst/>
              <a:rect l="l" t="t" r="r" b="b"/>
              <a:pathLst>
                <a:path w="1404" h="635" extrusionOk="0">
                  <a:moveTo>
                    <a:pt x="1113" y="1"/>
                  </a:moveTo>
                  <a:cubicBezTo>
                    <a:pt x="1060" y="1"/>
                    <a:pt x="1005" y="24"/>
                    <a:pt x="957" y="79"/>
                  </a:cubicBezTo>
                  <a:cubicBezTo>
                    <a:pt x="880" y="172"/>
                    <a:pt x="772" y="218"/>
                    <a:pt x="664" y="218"/>
                  </a:cubicBezTo>
                  <a:cubicBezTo>
                    <a:pt x="556" y="218"/>
                    <a:pt x="448" y="172"/>
                    <a:pt x="371" y="79"/>
                  </a:cubicBezTo>
                  <a:cubicBezTo>
                    <a:pt x="325" y="33"/>
                    <a:pt x="271" y="10"/>
                    <a:pt x="217" y="10"/>
                  </a:cubicBezTo>
                  <a:cubicBezTo>
                    <a:pt x="163" y="10"/>
                    <a:pt x="109" y="33"/>
                    <a:pt x="62" y="79"/>
                  </a:cubicBezTo>
                  <a:cubicBezTo>
                    <a:pt x="1" y="172"/>
                    <a:pt x="1" y="295"/>
                    <a:pt x="62" y="357"/>
                  </a:cubicBezTo>
                  <a:cubicBezTo>
                    <a:pt x="217" y="542"/>
                    <a:pt x="464" y="635"/>
                    <a:pt x="680" y="635"/>
                  </a:cubicBezTo>
                  <a:cubicBezTo>
                    <a:pt x="896" y="635"/>
                    <a:pt x="1112" y="511"/>
                    <a:pt x="1266" y="357"/>
                  </a:cubicBezTo>
                  <a:cubicBezTo>
                    <a:pt x="1404" y="196"/>
                    <a:pt x="1268" y="1"/>
                    <a:pt x="11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61;p80">
              <a:extLst>
                <a:ext uri="{FF2B5EF4-FFF2-40B4-BE49-F238E27FC236}">
                  <a16:creationId xmlns:a16="http://schemas.microsoft.com/office/drawing/2014/main" id="{5013908C-6422-4806-1077-FA1E2D75A6F4}"/>
                </a:ext>
              </a:extLst>
            </p:cNvPr>
            <p:cNvSpPr/>
            <p:nvPr/>
          </p:nvSpPr>
          <p:spPr>
            <a:xfrm>
              <a:off x="5597338" y="3157956"/>
              <a:ext cx="277775" cy="164350"/>
            </a:xfrm>
            <a:custGeom>
              <a:avLst/>
              <a:gdLst/>
              <a:ahLst/>
              <a:cxnLst/>
              <a:rect l="l" t="t" r="r" b="b"/>
              <a:pathLst>
                <a:path w="11111" h="6574" extrusionOk="0">
                  <a:moveTo>
                    <a:pt x="895" y="0"/>
                  </a:moveTo>
                  <a:cubicBezTo>
                    <a:pt x="402" y="0"/>
                    <a:pt x="0" y="402"/>
                    <a:pt x="0" y="926"/>
                  </a:cubicBezTo>
                  <a:lnTo>
                    <a:pt x="0" y="5648"/>
                  </a:lnTo>
                  <a:cubicBezTo>
                    <a:pt x="0" y="6142"/>
                    <a:pt x="402" y="6574"/>
                    <a:pt x="895" y="6574"/>
                  </a:cubicBezTo>
                  <a:lnTo>
                    <a:pt x="10185" y="6574"/>
                  </a:lnTo>
                  <a:cubicBezTo>
                    <a:pt x="10710" y="6574"/>
                    <a:pt x="11111" y="6173"/>
                    <a:pt x="11111" y="5648"/>
                  </a:cubicBezTo>
                  <a:lnTo>
                    <a:pt x="11111" y="4506"/>
                  </a:lnTo>
                  <a:cubicBezTo>
                    <a:pt x="11111" y="4383"/>
                    <a:pt x="11018" y="4290"/>
                    <a:pt x="10926" y="4290"/>
                  </a:cubicBezTo>
                  <a:cubicBezTo>
                    <a:pt x="10802" y="4290"/>
                    <a:pt x="10710" y="4383"/>
                    <a:pt x="10710" y="4506"/>
                  </a:cubicBezTo>
                  <a:lnTo>
                    <a:pt x="10710" y="5648"/>
                  </a:lnTo>
                  <a:cubicBezTo>
                    <a:pt x="10710" y="5926"/>
                    <a:pt x="10463" y="6173"/>
                    <a:pt x="10185" y="6173"/>
                  </a:cubicBezTo>
                  <a:lnTo>
                    <a:pt x="895" y="6173"/>
                  </a:lnTo>
                  <a:cubicBezTo>
                    <a:pt x="618" y="6142"/>
                    <a:pt x="402" y="5926"/>
                    <a:pt x="402" y="5648"/>
                  </a:cubicBezTo>
                  <a:lnTo>
                    <a:pt x="402" y="926"/>
                  </a:lnTo>
                  <a:cubicBezTo>
                    <a:pt x="402" y="648"/>
                    <a:pt x="618" y="402"/>
                    <a:pt x="895" y="402"/>
                  </a:cubicBezTo>
                  <a:lnTo>
                    <a:pt x="10185" y="402"/>
                  </a:lnTo>
                  <a:cubicBezTo>
                    <a:pt x="10463" y="402"/>
                    <a:pt x="10710" y="648"/>
                    <a:pt x="10710" y="926"/>
                  </a:cubicBezTo>
                  <a:lnTo>
                    <a:pt x="10710" y="3704"/>
                  </a:lnTo>
                  <a:cubicBezTo>
                    <a:pt x="10679" y="3796"/>
                    <a:pt x="10771" y="3889"/>
                    <a:pt x="10895" y="3889"/>
                  </a:cubicBezTo>
                  <a:cubicBezTo>
                    <a:pt x="11018" y="3889"/>
                    <a:pt x="11111" y="3796"/>
                    <a:pt x="11111" y="3704"/>
                  </a:cubicBezTo>
                  <a:lnTo>
                    <a:pt x="11111" y="926"/>
                  </a:lnTo>
                  <a:cubicBezTo>
                    <a:pt x="11111" y="402"/>
                    <a:pt x="10679" y="0"/>
                    <a:pt x="10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62;p80">
              <a:extLst>
                <a:ext uri="{FF2B5EF4-FFF2-40B4-BE49-F238E27FC236}">
                  <a16:creationId xmlns:a16="http://schemas.microsoft.com/office/drawing/2014/main" id="{7947CBAD-FF8A-9D75-34E0-D0023C501901}"/>
                </a:ext>
              </a:extLst>
            </p:cNvPr>
            <p:cNvSpPr/>
            <p:nvPr/>
          </p:nvSpPr>
          <p:spPr>
            <a:xfrm>
              <a:off x="5685288" y="3189581"/>
              <a:ext cx="101100" cy="100325"/>
            </a:xfrm>
            <a:custGeom>
              <a:avLst/>
              <a:gdLst/>
              <a:ahLst/>
              <a:cxnLst/>
              <a:rect l="l" t="t" r="r" b="b"/>
              <a:pathLst>
                <a:path w="4044" h="4013" extrusionOk="0">
                  <a:moveTo>
                    <a:pt x="2377" y="402"/>
                  </a:moveTo>
                  <a:cubicBezTo>
                    <a:pt x="2408" y="402"/>
                    <a:pt x="2439" y="433"/>
                    <a:pt x="2439" y="464"/>
                  </a:cubicBezTo>
                  <a:lnTo>
                    <a:pt x="2439" y="1420"/>
                  </a:lnTo>
                  <a:cubicBezTo>
                    <a:pt x="2439" y="1513"/>
                    <a:pt x="2531" y="1605"/>
                    <a:pt x="2624" y="1605"/>
                  </a:cubicBezTo>
                  <a:lnTo>
                    <a:pt x="3581" y="1605"/>
                  </a:lnTo>
                  <a:cubicBezTo>
                    <a:pt x="3612" y="1605"/>
                    <a:pt x="3642" y="1636"/>
                    <a:pt x="3642" y="1667"/>
                  </a:cubicBezTo>
                  <a:lnTo>
                    <a:pt x="3642" y="2377"/>
                  </a:lnTo>
                  <a:cubicBezTo>
                    <a:pt x="3642" y="2408"/>
                    <a:pt x="3612" y="2439"/>
                    <a:pt x="3581" y="2439"/>
                  </a:cubicBezTo>
                  <a:lnTo>
                    <a:pt x="2624" y="2439"/>
                  </a:lnTo>
                  <a:cubicBezTo>
                    <a:pt x="2531" y="2439"/>
                    <a:pt x="2439" y="2500"/>
                    <a:pt x="2439" y="2624"/>
                  </a:cubicBezTo>
                  <a:lnTo>
                    <a:pt x="2439" y="3581"/>
                  </a:lnTo>
                  <a:cubicBezTo>
                    <a:pt x="2439" y="3611"/>
                    <a:pt x="2408" y="3611"/>
                    <a:pt x="2377" y="3611"/>
                  </a:cubicBezTo>
                  <a:lnTo>
                    <a:pt x="1667" y="3611"/>
                  </a:lnTo>
                  <a:cubicBezTo>
                    <a:pt x="1636" y="3611"/>
                    <a:pt x="1606" y="3611"/>
                    <a:pt x="1636" y="3581"/>
                  </a:cubicBezTo>
                  <a:lnTo>
                    <a:pt x="1636" y="2624"/>
                  </a:lnTo>
                  <a:cubicBezTo>
                    <a:pt x="1636" y="2500"/>
                    <a:pt x="1544" y="2439"/>
                    <a:pt x="1420" y="2439"/>
                  </a:cubicBezTo>
                  <a:lnTo>
                    <a:pt x="464" y="2439"/>
                  </a:lnTo>
                  <a:cubicBezTo>
                    <a:pt x="433" y="2439"/>
                    <a:pt x="433" y="2408"/>
                    <a:pt x="433" y="2377"/>
                  </a:cubicBezTo>
                  <a:lnTo>
                    <a:pt x="433" y="1667"/>
                  </a:lnTo>
                  <a:cubicBezTo>
                    <a:pt x="433" y="1636"/>
                    <a:pt x="433" y="1605"/>
                    <a:pt x="464" y="1605"/>
                  </a:cubicBezTo>
                  <a:lnTo>
                    <a:pt x="1420" y="1605"/>
                  </a:lnTo>
                  <a:cubicBezTo>
                    <a:pt x="1544" y="1605"/>
                    <a:pt x="1636" y="1513"/>
                    <a:pt x="1636" y="1420"/>
                  </a:cubicBezTo>
                  <a:lnTo>
                    <a:pt x="1636" y="464"/>
                  </a:lnTo>
                  <a:cubicBezTo>
                    <a:pt x="1606" y="433"/>
                    <a:pt x="1636" y="402"/>
                    <a:pt x="1667" y="402"/>
                  </a:cubicBezTo>
                  <a:close/>
                  <a:moveTo>
                    <a:pt x="1667" y="1"/>
                  </a:moveTo>
                  <a:cubicBezTo>
                    <a:pt x="1420" y="1"/>
                    <a:pt x="1204" y="217"/>
                    <a:pt x="1204" y="464"/>
                  </a:cubicBezTo>
                  <a:lnTo>
                    <a:pt x="1204" y="1204"/>
                  </a:lnTo>
                  <a:lnTo>
                    <a:pt x="464" y="1204"/>
                  </a:lnTo>
                  <a:cubicBezTo>
                    <a:pt x="217" y="1204"/>
                    <a:pt x="1" y="1420"/>
                    <a:pt x="1" y="1667"/>
                  </a:cubicBezTo>
                  <a:lnTo>
                    <a:pt x="1" y="2377"/>
                  </a:lnTo>
                  <a:cubicBezTo>
                    <a:pt x="32" y="2624"/>
                    <a:pt x="217" y="2840"/>
                    <a:pt x="464" y="2840"/>
                  </a:cubicBezTo>
                  <a:lnTo>
                    <a:pt x="1204" y="2840"/>
                  </a:lnTo>
                  <a:lnTo>
                    <a:pt x="1204" y="3581"/>
                  </a:lnTo>
                  <a:cubicBezTo>
                    <a:pt x="1204" y="3827"/>
                    <a:pt x="1420" y="4013"/>
                    <a:pt x="1667" y="4013"/>
                  </a:cubicBezTo>
                  <a:lnTo>
                    <a:pt x="2377" y="4013"/>
                  </a:lnTo>
                  <a:cubicBezTo>
                    <a:pt x="2624" y="4013"/>
                    <a:pt x="2840" y="3827"/>
                    <a:pt x="2840" y="3581"/>
                  </a:cubicBezTo>
                  <a:lnTo>
                    <a:pt x="2840" y="2840"/>
                  </a:lnTo>
                  <a:lnTo>
                    <a:pt x="3581" y="2840"/>
                  </a:lnTo>
                  <a:cubicBezTo>
                    <a:pt x="3828" y="2840"/>
                    <a:pt x="4044" y="2624"/>
                    <a:pt x="4044" y="2377"/>
                  </a:cubicBezTo>
                  <a:lnTo>
                    <a:pt x="4044" y="1667"/>
                  </a:lnTo>
                  <a:cubicBezTo>
                    <a:pt x="4044" y="1420"/>
                    <a:pt x="3828" y="1204"/>
                    <a:pt x="3581" y="1204"/>
                  </a:cubicBezTo>
                  <a:lnTo>
                    <a:pt x="2840" y="1204"/>
                  </a:lnTo>
                  <a:lnTo>
                    <a:pt x="2840" y="464"/>
                  </a:lnTo>
                  <a:cubicBezTo>
                    <a:pt x="2840" y="217"/>
                    <a:pt x="2624" y="1"/>
                    <a:pt x="23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63;p80">
              <a:extLst>
                <a:ext uri="{FF2B5EF4-FFF2-40B4-BE49-F238E27FC236}">
                  <a16:creationId xmlns:a16="http://schemas.microsoft.com/office/drawing/2014/main" id="{FB57E4D1-C8BF-ADFF-FB67-76F233D1099D}"/>
                </a:ext>
              </a:extLst>
            </p:cNvPr>
            <p:cNvSpPr/>
            <p:nvPr/>
          </p:nvSpPr>
          <p:spPr>
            <a:xfrm>
              <a:off x="5563388" y="3034481"/>
              <a:ext cx="345675" cy="321775"/>
            </a:xfrm>
            <a:custGeom>
              <a:avLst/>
              <a:gdLst/>
              <a:ahLst/>
              <a:cxnLst/>
              <a:rect l="l" t="t" r="r" b="b"/>
              <a:pathLst>
                <a:path w="13827" h="12871" extrusionOk="0">
                  <a:moveTo>
                    <a:pt x="7963" y="1452"/>
                  </a:moveTo>
                  <a:cubicBezTo>
                    <a:pt x="7994" y="1452"/>
                    <a:pt x="7994" y="1483"/>
                    <a:pt x="7994" y="1483"/>
                  </a:cubicBezTo>
                  <a:lnTo>
                    <a:pt x="7994" y="2223"/>
                  </a:lnTo>
                  <a:lnTo>
                    <a:pt x="5803" y="2223"/>
                  </a:lnTo>
                  <a:lnTo>
                    <a:pt x="5803" y="1483"/>
                  </a:lnTo>
                  <a:cubicBezTo>
                    <a:pt x="5803" y="1483"/>
                    <a:pt x="5803" y="1452"/>
                    <a:pt x="5833" y="1452"/>
                  </a:cubicBezTo>
                  <a:close/>
                  <a:moveTo>
                    <a:pt x="7963" y="403"/>
                  </a:moveTo>
                  <a:cubicBezTo>
                    <a:pt x="8580" y="403"/>
                    <a:pt x="9074" y="896"/>
                    <a:pt x="9074" y="1483"/>
                  </a:cubicBezTo>
                  <a:lnTo>
                    <a:pt x="9074" y="2223"/>
                  </a:lnTo>
                  <a:lnTo>
                    <a:pt x="8395" y="2223"/>
                  </a:lnTo>
                  <a:lnTo>
                    <a:pt x="8395" y="1483"/>
                  </a:lnTo>
                  <a:cubicBezTo>
                    <a:pt x="8395" y="1267"/>
                    <a:pt x="8210" y="1051"/>
                    <a:pt x="7963" y="1051"/>
                  </a:cubicBezTo>
                  <a:lnTo>
                    <a:pt x="5833" y="1051"/>
                  </a:lnTo>
                  <a:cubicBezTo>
                    <a:pt x="5587" y="1051"/>
                    <a:pt x="5401" y="1267"/>
                    <a:pt x="5401" y="1483"/>
                  </a:cubicBezTo>
                  <a:lnTo>
                    <a:pt x="5401" y="2223"/>
                  </a:lnTo>
                  <a:lnTo>
                    <a:pt x="4722" y="2223"/>
                  </a:lnTo>
                  <a:lnTo>
                    <a:pt x="4722" y="1483"/>
                  </a:lnTo>
                  <a:cubicBezTo>
                    <a:pt x="4722" y="896"/>
                    <a:pt x="5216" y="403"/>
                    <a:pt x="5833" y="403"/>
                  </a:cubicBezTo>
                  <a:close/>
                  <a:moveTo>
                    <a:pt x="3550" y="2933"/>
                  </a:moveTo>
                  <a:lnTo>
                    <a:pt x="3550" y="3551"/>
                  </a:lnTo>
                  <a:cubicBezTo>
                    <a:pt x="3550" y="3612"/>
                    <a:pt x="3488" y="3674"/>
                    <a:pt x="3426" y="3674"/>
                  </a:cubicBezTo>
                  <a:lnTo>
                    <a:pt x="2068" y="3674"/>
                  </a:lnTo>
                  <a:cubicBezTo>
                    <a:pt x="1976" y="3674"/>
                    <a:pt x="1914" y="3612"/>
                    <a:pt x="1914" y="3551"/>
                  </a:cubicBezTo>
                  <a:lnTo>
                    <a:pt x="1914" y="2933"/>
                  </a:lnTo>
                  <a:close/>
                  <a:moveTo>
                    <a:pt x="11882" y="2933"/>
                  </a:moveTo>
                  <a:lnTo>
                    <a:pt x="11882" y="3551"/>
                  </a:lnTo>
                  <a:cubicBezTo>
                    <a:pt x="11882" y="3612"/>
                    <a:pt x="11852" y="3674"/>
                    <a:pt x="11759" y="3674"/>
                  </a:cubicBezTo>
                  <a:lnTo>
                    <a:pt x="10401" y="3674"/>
                  </a:lnTo>
                  <a:cubicBezTo>
                    <a:pt x="10308" y="3674"/>
                    <a:pt x="10278" y="3612"/>
                    <a:pt x="10278" y="3551"/>
                  </a:cubicBezTo>
                  <a:lnTo>
                    <a:pt x="10278" y="2933"/>
                  </a:lnTo>
                  <a:close/>
                  <a:moveTo>
                    <a:pt x="8018" y="0"/>
                  </a:moveTo>
                  <a:cubicBezTo>
                    <a:pt x="7999" y="0"/>
                    <a:pt x="7981" y="1"/>
                    <a:pt x="7963" y="1"/>
                  </a:cubicBezTo>
                  <a:lnTo>
                    <a:pt x="5833" y="1"/>
                  </a:lnTo>
                  <a:cubicBezTo>
                    <a:pt x="5000" y="1"/>
                    <a:pt x="4321" y="650"/>
                    <a:pt x="4321" y="1483"/>
                  </a:cubicBezTo>
                  <a:lnTo>
                    <a:pt x="4321" y="2223"/>
                  </a:lnTo>
                  <a:lnTo>
                    <a:pt x="4043" y="2223"/>
                  </a:lnTo>
                  <a:cubicBezTo>
                    <a:pt x="3858" y="2223"/>
                    <a:pt x="3673" y="2347"/>
                    <a:pt x="3581" y="2532"/>
                  </a:cubicBezTo>
                  <a:lnTo>
                    <a:pt x="1883" y="2532"/>
                  </a:lnTo>
                  <a:cubicBezTo>
                    <a:pt x="1791" y="2347"/>
                    <a:pt x="1605" y="2223"/>
                    <a:pt x="1420" y="2223"/>
                  </a:cubicBezTo>
                  <a:lnTo>
                    <a:pt x="525" y="2223"/>
                  </a:lnTo>
                  <a:cubicBezTo>
                    <a:pt x="217" y="2223"/>
                    <a:pt x="1" y="2440"/>
                    <a:pt x="1" y="2717"/>
                  </a:cubicBezTo>
                  <a:lnTo>
                    <a:pt x="1" y="6266"/>
                  </a:lnTo>
                  <a:cubicBezTo>
                    <a:pt x="1" y="6359"/>
                    <a:pt x="93" y="6452"/>
                    <a:pt x="217" y="6452"/>
                  </a:cubicBezTo>
                  <a:cubicBezTo>
                    <a:pt x="309" y="6452"/>
                    <a:pt x="402" y="6359"/>
                    <a:pt x="402" y="6266"/>
                  </a:cubicBezTo>
                  <a:lnTo>
                    <a:pt x="402" y="2717"/>
                  </a:lnTo>
                  <a:cubicBezTo>
                    <a:pt x="402" y="2656"/>
                    <a:pt x="463" y="2625"/>
                    <a:pt x="494" y="2625"/>
                  </a:cubicBezTo>
                  <a:lnTo>
                    <a:pt x="1389" y="2625"/>
                  </a:lnTo>
                  <a:cubicBezTo>
                    <a:pt x="1451" y="2625"/>
                    <a:pt x="1513" y="2656"/>
                    <a:pt x="1513" y="2717"/>
                  </a:cubicBezTo>
                  <a:lnTo>
                    <a:pt x="1513" y="3551"/>
                  </a:lnTo>
                  <a:cubicBezTo>
                    <a:pt x="1513" y="3828"/>
                    <a:pt x="1760" y="4075"/>
                    <a:pt x="2037" y="4075"/>
                  </a:cubicBezTo>
                  <a:lnTo>
                    <a:pt x="3426" y="4075"/>
                  </a:lnTo>
                  <a:cubicBezTo>
                    <a:pt x="3704" y="4075"/>
                    <a:pt x="3951" y="3828"/>
                    <a:pt x="3951" y="3551"/>
                  </a:cubicBezTo>
                  <a:lnTo>
                    <a:pt x="3951" y="2717"/>
                  </a:lnTo>
                  <a:cubicBezTo>
                    <a:pt x="3951" y="2656"/>
                    <a:pt x="4013" y="2625"/>
                    <a:pt x="4043" y="2625"/>
                  </a:cubicBezTo>
                  <a:lnTo>
                    <a:pt x="9784" y="2625"/>
                  </a:lnTo>
                  <a:cubicBezTo>
                    <a:pt x="9815" y="2625"/>
                    <a:pt x="9876" y="2656"/>
                    <a:pt x="9876" y="2717"/>
                  </a:cubicBezTo>
                  <a:lnTo>
                    <a:pt x="9876" y="3551"/>
                  </a:lnTo>
                  <a:cubicBezTo>
                    <a:pt x="9876" y="3828"/>
                    <a:pt x="10123" y="4075"/>
                    <a:pt x="10401" y="4075"/>
                  </a:cubicBezTo>
                  <a:lnTo>
                    <a:pt x="11790" y="4075"/>
                  </a:lnTo>
                  <a:cubicBezTo>
                    <a:pt x="12068" y="4075"/>
                    <a:pt x="12314" y="3828"/>
                    <a:pt x="12314" y="3551"/>
                  </a:cubicBezTo>
                  <a:lnTo>
                    <a:pt x="12314" y="2717"/>
                  </a:lnTo>
                  <a:cubicBezTo>
                    <a:pt x="12314" y="2656"/>
                    <a:pt x="12376" y="2625"/>
                    <a:pt x="12407" y="2625"/>
                  </a:cubicBezTo>
                  <a:lnTo>
                    <a:pt x="13302" y="2625"/>
                  </a:lnTo>
                  <a:cubicBezTo>
                    <a:pt x="13364" y="2625"/>
                    <a:pt x="13425" y="2656"/>
                    <a:pt x="13425" y="2717"/>
                  </a:cubicBezTo>
                  <a:lnTo>
                    <a:pt x="13425" y="11698"/>
                  </a:lnTo>
                  <a:cubicBezTo>
                    <a:pt x="13425" y="12099"/>
                    <a:pt x="13086" y="12439"/>
                    <a:pt x="12685" y="12439"/>
                  </a:cubicBezTo>
                  <a:lnTo>
                    <a:pt x="1142" y="12439"/>
                  </a:lnTo>
                  <a:cubicBezTo>
                    <a:pt x="741" y="12439"/>
                    <a:pt x="402" y="12099"/>
                    <a:pt x="402" y="11698"/>
                  </a:cubicBezTo>
                  <a:lnTo>
                    <a:pt x="402" y="7069"/>
                  </a:lnTo>
                  <a:cubicBezTo>
                    <a:pt x="402" y="6976"/>
                    <a:pt x="309" y="6884"/>
                    <a:pt x="186" y="6884"/>
                  </a:cubicBezTo>
                  <a:cubicBezTo>
                    <a:pt x="93" y="6884"/>
                    <a:pt x="1" y="6945"/>
                    <a:pt x="1" y="7069"/>
                  </a:cubicBezTo>
                  <a:lnTo>
                    <a:pt x="1" y="11698"/>
                  </a:lnTo>
                  <a:cubicBezTo>
                    <a:pt x="1" y="12346"/>
                    <a:pt x="525" y="12871"/>
                    <a:pt x="1142" y="12871"/>
                  </a:cubicBezTo>
                  <a:lnTo>
                    <a:pt x="1142" y="12840"/>
                  </a:lnTo>
                  <a:lnTo>
                    <a:pt x="12654" y="12840"/>
                  </a:lnTo>
                  <a:cubicBezTo>
                    <a:pt x="13302" y="12840"/>
                    <a:pt x="13827" y="12346"/>
                    <a:pt x="13827" y="11698"/>
                  </a:cubicBezTo>
                  <a:lnTo>
                    <a:pt x="13827" y="2717"/>
                  </a:lnTo>
                  <a:cubicBezTo>
                    <a:pt x="13827" y="2440"/>
                    <a:pt x="13580" y="2223"/>
                    <a:pt x="13302" y="2223"/>
                  </a:cubicBezTo>
                  <a:lnTo>
                    <a:pt x="12407" y="2223"/>
                  </a:lnTo>
                  <a:cubicBezTo>
                    <a:pt x="12222" y="2223"/>
                    <a:pt x="12037" y="2347"/>
                    <a:pt x="11944" y="2532"/>
                  </a:cubicBezTo>
                  <a:lnTo>
                    <a:pt x="10216" y="2532"/>
                  </a:lnTo>
                  <a:cubicBezTo>
                    <a:pt x="10154" y="2316"/>
                    <a:pt x="9969" y="2223"/>
                    <a:pt x="9753" y="2223"/>
                  </a:cubicBezTo>
                  <a:lnTo>
                    <a:pt x="9475" y="2223"/>
                  </a:lnTo>
                  <a:lnTo>
                    <a:pt x="9475" y="1483"/>
                  </a:lnTo>
                  <a:cubicBezTo>
                    <a:pt x="9475" y="668"/>
                    <a:pt x="8826" y="0"/>
                    <a:pt x="80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"/>
          <p:cNvSpPr txBox="1">
            <a:spLocks noGrp="1"/>
          </p:cNvSpPr>
          <p:nvPr>
            <p:ph type="title" idx="6"/>
          </p:nvPr>
        </p:nvSpPr>
        <p:spPr>
          <a:xfrm>
            <a:off x="848224" y="583648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Organização de dados</a:t>
            </a:r>
            <a:endParaRPr dirty="0"/>
          </a:p>
        </p:txBody>
      </p:sp>
      <p:sp>
        <p:nvSpPr>
          <p:cNvPr id="507" name="Google Shape;507;p46"/>
          <p:cNvSpPr txBox="1">
            <a:spLocks noGrp="1"/>
          </p:cNvSpPr>
          <p:nvPr>
            <p:ph type="title"/>
          </p:nvPr>
        </p:nvSpPr>
        <p:spPr>
          <a:xfrm>
            <a:off x="613931" y="3160495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Time-Oriented</a:t>
            </a:r>
            <a:endParaRPr dirty="0"/>
          </a:p>
        </p:txBody>
      </p:sp>
      <p:sp>
        <p:nvSpPr>
          <p:cNvPr id="508" name="Google Shape;508;p46"/>
          <p:cNvSpPr txBox="1">
            <a:spLocks noGrp="1"/>
          </p:cNvSpPr>
          <p:nvPr>
            <p:ph type="subTitle" idx="1"/>
          </p:nvPr>
        </p:nvSpPr>
        <p:spPr>
          <a:xfrm>
            <a:off x="647409" y="3535547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Organização dos dados em função do tempo</a:t>
            </a:r>
            <a:endParaRPr dirty="0"/>
          </a:p>
        </p:txBody>
      </p:sp>
      <p:sp>
        <p:nvSpPr>
          <p:cNvPr id="509" name="Google Shape;509;p46"/>
          <p:cNvSpPr txBox="1">
            <a:spLocks noGrp="1"/>
          </p:cNvSpPr>
          <p:nvPr>
            <p:ph type="title" idx="2"/>
          </p:nvPr>
        </p:nvSpPr>
        <p:spPr>
          <a:xfrm>
            <a:off x="3309067" y="3160495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Source-Oriented</a:t>
            </a:r>
            <a:endParaRPr dirty="0"/>
          </a:p>
        </p:txBody>
      </p:sp>
      <p:sp>
        <p:nvSpPr>
          <p:cNvPr id="510" name="Google Shape;510;p46"/>
          <p:cNvSpPr txBox="1">
            <a:spLocks noGrp="1"/>
          </p:cNvSpPr>
          <p:nvPr>
            <p:ph type="subTitle" idx="3"/>
          </p:nvPr>
        </p:nvSpPr>
        <p:spPr>
          <a:xfrm>
            <a:off x="3309067" y="348297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Organização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da </a:t>
            </a:r>
            <a:r>
              <a:rPr lang="en-US" dirty="0" err="1"/>
              <a:t>fonte</a:t>
            </a:r>
            <a:r>
              <a:rPr lang="en-US" dirty="0"/>
              <a:t> de consulta</a:t>
            </a:r>
          </a:p>
        </p:txBody>
      </p:sp>
      <p:sp>
        <p:nvSpPr>
          <p:cNvPr id="511" name="Google Shape;511;p46"/>
          <p:cNvSpPr txBox="1">
            <a:spLocks noGrp="1"/>
          </p:cNvSpPr>
          <p:nvPr>
            <p:ph type="title" idx="4"/>
          </p:nvPr>
        </p:nvSpPr>
        <p:spPr>
          <a:xfrm>
            <a:off x="6229261" y="3081796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Problem-Oriented</a:t>
            </a:r>
            <a:endParaRPr dirty="0"/>
          </a:p>
        </p:txBody>
      </p:sp>
      <p:sp>
        <p:nvSpPr>
          <p:cNvPr id="512" name="Google Shape;512;p46"/>
          <p:cNvSpPr txBox="1">
            <a:spLocks noGrp="1"/>
          </p:cNvSpPr>
          <p:nvPr>
            <p:ph type="subTitle" idx="5"/>
          </p:nvPr>
        </p:nvSpPr>
        <p:spPr>
          <a:xfrm>
            <a:off x="6219174" y="348297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Organização dos dados em função do problema</a:t>
            </a:r>
            <a:endParaRPr dirty="0"/>
          </a:p>
        </p:txBody>
      </p:sp>
      <p:grpSp>
        <p:nvGrpSpPr>
          <p:cNvPr id="537" name="Google Shape;537;p46"/>
          <p:cNvGrpSpPr/>
          <p:nvPr/>
        </p:nvGrpSpPr>
        <p:grpSpPr>
          <a:xfrm rot="-5400000">
            <a:off x="723523" y="4192508"/>
            <a:ext cx="431100" cy="449402"/>
            <a:chOff x="7025787" y="2427970"/>
            <a:chExt cx="493475" cy="514425"/>
          </a:xfrm>
        </p:grpSpPr>
        <p:sp>
          <p:nvSpPr>
            <p:cNvPr id="538" name="Google Shape;538;p46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287;p71">
            <a:extLst>
              <a:ext uri="{FF2B5EF4-FFF2-40B4-BE49-F238E27FC236}">
                <a16:creationId xmlns:a16="http://schemas.microsoft.com/office/drawing/2014/main" id="{18394819-A94C-1A78-99D1-7CCD2614ED97}"/>
              </a:ext>
            </a:extLst>
          </p:cNvPr>
          <p:cNvGrpSpPr/>
          <p:nvPr/>
        </p:nvGrpSpPr>
        <p:grpSpPr>
          <a:xfrm>
            <a:off x="1272871" y="1848448"/>
            <a:ext cx="1051904" cy="1010897"/>
            <a:chOff x="1756921" y="1509739"/>
            <a:chExt cx="345997" cy="345997"/>
          </a:xfrm>
        </p:grpSpPr>
        <p:sp>
          <p:nvSpPr>
            <p:cNvPr id="3" name="Google Shape;9288;p71">
              <a:extLst>
                <a:ext uri="{FF2B5EF4-FFF2-40B4-BE49-F238E27FC236}">
                  <a16:creationId xmlns:a16="http://schemas.microsoft.com/office/drawing/2014/main" id="{61267C85-CCAB-2EC5-05F5-2A4E128F064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289;p71">
              <a:extLst>
                <a:ext uri="{FF2B5EF4-FFF2-40B4-BE49-F238E27FC236}">
                  <a16:creationId xmlns:a16="http://schemas.microsoft.com/office/drawing/2014/main" id="{95AF21CE-2D5A-37F7-6412-30AF538D95D5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90;p71">
              <a:extLst>
                <a:ext uri="{FF2B5EF4-FFF2-40B4-BE49-F238E27FC236}">
                  <a16:creationId xmlns:a16="http://schemas.microsoft.com/office/drawing/2014/main" id="{DE51632C-37AF-8614-BD73-150ABBCB4CC9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91;p71">
              <a:extLst>
                <a:ext uri="{FF2B5EF4-FFF2-40B4-BE49-F238E27FC236}">
                  <a16:creationId xmlns:a16="http://schemas.microsoft.com/office/drawing/2014/main" id="{4022DA95-5D19-A1A2-0235-4795491CE580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92;p71">
              <a:extLst>
                <a:ext uri="{FF2B5EF4-FFF2-40B4-BE49-F238E27FC236}">
                  <a16:creationId xmlns:a16="http://schemas.microsoft.com/office/drawing/2014/main" id="{EBB9AD04-E239-11FB-81ED-242BAAE5F0ED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93;p71">
              <a:extLst>
                <a:ext uri="{FF2B5EF4-FFF2-40B4-BE49-F238E27FC236}">
                  <a16:creationId xmlns:a16="http://schemas.microsoft.com/office/drawing/2014/main" id="{C22E42AD-1039-5A45-9582-426E218894E2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94;p71">
              <a:extLst>
                <a:ext uri="{FF2B5EF4-FFF2-40B4-BE49-F238E27FC236}">
                  <a16:creationId xmlns:a16="http://schemas.microsoft.com/office/drawing/2014/main" id="{FA75978B-B8A9-E91D-31B4-EF4D770123F3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95;p71">
              <a:extLst>
                <a:ext uri="{FF2B5EF4-FFF2-40B4-BE49-F238E27FC236}">
                  <a16:creationId xmlns:a16="http://schemas.microsoft.com/office/drawing/2014/main" id="{D3CD07E8-FB7E-7CF6-2777-0F072FE2ADA8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96;p71">
              <a:extLst>
                <a:ext uri="{FF2B5EF4-FFF2-40B4-BE49-F238E27FC236}">
                  <a16:creationId xmlns:a16="http://schemas.microsoft.com/office/drawing/2014/main" id="{144E9A20-4F04-9B98-ABBC-DDEF8DEFEC39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97;p71">
              <a:extLst>
                <a:ext uri="{FF2B5EF4-FFF2-40B4-BE49-F238E27FC236}">
                  <a16:creationId xmlns:a16="http://schemas.microsoft.com/office/drawing/2014/main" id="{41D19978-CA01-EB11-A3A5-A10F2EEC596E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98;p71">
              <a:extLst>
                <a:ext uri="{FF2B5EF4-FFF2-40B4-BE49-F238E27FC236}">
                  <a16:creationId xmlns:a16="http://schemas.microsoft.com/office/drawing/2014/main" id="{1D7C3A8B-8A44-49A3-E8D7-5B99C874A9CC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99;p71">
              <a:extLst>
                <a:ext uri="{FF2B5EF4-FFF2-40B4-BE49-F238E27FC236}">
                  <a16:creationId xmlns:a16="http://schemas.microsoft.com/office/drawing/2014/main" id="{4EC053BC-3034-EE92-BC3E-D25DCCA50441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00;p71">
              <a:extLst>
                <a:ext uri="{FF2B5EF4-FFF2-40B4-BE49-F238E27FC236}">
                  <a16:creationId xmlns:a16="http://schemas.microsoft.com/office/drawing/2014/main" id="{80B122C6-7528-9141-41FE-2F82ECA82504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01;p71">
              <a:extLst>
                <a:ext uri="{FF2B5EF4-FFF2-40B4-BE49-F238E27FC236}">
                  <a16:creationId xmlns:a16="http://schemas.microsoft.com/office/drawing/2014/main" id="{3F49616C-A3E9-BBC0-9876-D7CE0C8659F6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02;p71">
              <a:extLst>
                <a:ext uri="{FF2B5EF4-FFF2-40B4-BE49-F238E27FC236}">
                  <a16:creationId xmlns:a16="http://schemas.microsoft.com/office/drawing/2014/main" id="{3671EABA-4D0D-E6F9-B811-9A9D18EE9782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03;p71">
              <a:extLst>
                <a:ext uri="{FF2B5EF4-FFF2-40B4-BE49-F238E27FC236}">
                  <a16:creationId xmlns:a16="http://schemas.microsoft.com/office/drawing/2014/main" id="{BB6D2E08-F4D9-D2D3-6401-103619D2F835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04;p71">
              <a:extLst>
                <a:ext uri="{FF2B5EF4-FFF2-40B4-BE49-F238E27FC236}">
                  <a16:creationId xmlns:a16="http://schemas.microsoft.com/office/drawing/2014/main" id="{995FCFBE-2144-70CB-B495-490A25330EB5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236;p70">
            <a:extLst>
              <a:ext uri="{FF2B5EF4-FFF2-40B4-BE49-F238E27FC236}">
                <a16:creationId xmlns:a16="http://schemas.microsoft.com/office/drawing/2014/main" id="{90EE1373-556C-6618-2835-42FF3688784A}"/>
              </a:ext>
            </a:extLst>
          </p:cNvPr>
          <p:cNvGrpSpPr/>
          <p:nvPr/>
        </p:nvGrpSpPr>
        <p:grpSpPr>
          <a:xfrm>
            <a:off x="3939713" y="1794115"/>
            <a:ext cx="1051904" cy="1065230"/>
            <a:chOff x="5756399" y="2434456"/>
            <a:chExt cx="367925" cy="367161"/>
          </a:xfrm>
        </p:grpSpPr>
        <p:sp>
          <p:nvSpPr>
            <p:cNvPr id="21" name="Google Shape;9237;p70">
              <a:extLst>
                <a:ext uri="{FF2B5EF4-FFF2-40B4-BE49-F238E27FC236}">
                  <a16:creationId xmlns:a16="http://schemas.microsoft.com/office/drawing/2014/main" id="{9F5D09FB-25C5-ABB8-F8AC-AE35B14D51DF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38;p70">
              <a:extLst>
                <a:ext uri="{FF2B5EF4-FFF2-40B4-BE49-F238E27FC236}">
                  <a16:creationId xmlns:a16="http://schemas.microsoft.com/office/drawing/2014/main" id="{45282627-4DEF-6314-33C8-2246E7837BB1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39;p70">
              <a:extLst>
                <a:ext uri="{FF2B5EF4-FFF2-40B4-BE49-F238E27FC236}">
                  <a16:creationId xmlns:a16="http://schemas.microsoft.com/office/drawing/2014/main" id="{D1104F8A-50B6-7BFE-CE5D-14478F2710C1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40;p70">
              <a:extLst>
                <a:ext uri="{FF2B5EF4-FFF2-40B4-BE49-F238E27FC236}">
                  <a16:creationId xmlns:a16="http://schemas.microsoft.com/office/drawing/2014/main" id="{4DAC8403-2FE4-1EA9-C9E7-C8F02CDB0E6D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41;p70">
              <a:extLst>
                <a:ext uri="{FF2B5EF4-FFF2-40B4-BE49-F238E27FC236}">
                  <a16:creationId xmlns:a16="http://schemas.microsoft.com/office/drawing/2014/main" id="{CDDAAAD0-6031-82FB-6714-47022569B3D2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42;p70">
              <a:extLst>
                <a:ext uri="{FF2B5EF4-FFF2-40B4-BE49-F238E27FC236}">
                  <a16:creationId xmlns:a16="http://schemas.microsoft.com/office/drawing/2014/main" id="{E274D88E-9E8B-9158-EF81-F202D27EBD33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43;p70">
              <a:extLst>
                <a:ext uri="{FF2B5EF4-FFF2-40B4-BE49-F238E27FC236}">
                  <a16:creationId xmlns:a16="http://schemas.microsoft.com/office/drawing/2014/main" id="{B0C0F13F-A619-2707-3E56-014344E441EC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155;p70">
            <a:extLst>
              <a:ext uri="{FF2B5EF4-FFF2-40B4-BE49-F238E27FC236}">
                <a16:creationId xmlns:a16="http://schemas.microsoft.com/office/drawing/2014/main" id="{F0C77BA1-8BF0-CECA-6166-81E814C3B1D6}"/>
              </a:ext>
            </a:extLst>
          </p:cNvPr>
          <p:cNvGrpSpPr/>
          <p:nvPr/>
        </p:nvGrpSpPr>
        <p:grpSpPr>
          <a:xfrm>
            <a:off x="6768434" y="1857421"/>
            <a:ext cx="1042450" cy="1010896"/>
            <a:chOff x="6649231" y="1500021"/>
            <a:chExt cx="390287" cy="367065"/>
          </a:xfrm>
        </p:grpSpPr>
        <p:sp>
          <p:nvSpPr>
            <p:cNvPr id="29" name="Google Shape;9156;p70">
              <a:extLst>
                <a:ext uri="{FF2B5EF4-FFF2-40B4-BE49-F238E27FC236}">
                  <a16:creationId xmlns:a16="http://schemas.microsoft.com/office/drawing/2014/main" id="{9882A0F9-8D05-2791-2A69-1C85B9963012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57;p70">
              <a:extLst>
                <a:ext uri="{FF2B5EF4-FFF2-40B4-BE49-F238E27FC236}">
                  <a16:creationId xmlns:a16="http://schemas.microsoft.com/office/drawing/2014/main" id="{2179C421-AA8F-CFD8-D5CF-67546051D23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58;p70">
              <a:extLst>
                <a:ext uri="{FF2B5EF4-FFF2-40B4-BE49-F238E27FC236}">
                  <a16:creationId xmlns:a16="http://schemas.microsoft.com/office/drawing/2014/main" id="{C486CE4F-50C5-E441-E6AF-144794B515B2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59;p70">
              <a:extLst>
                <a:ext uri="{FF2B5EF4-FFF2-40B4-BE49-F238E27FC236}">
                  <a16:creationId xmlns:a16="http://schemas.microsoft.com/office/drawing/2014/main" id="{E4BEA854-27EE-C1A6-CDB5-F84277056FFD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60;p70">
              <a:extLst>
                <a:ext uri="{FF2B5EF4-FFF2-40B4-BE49-F238E27FC236}">
                  <a16:creationId xmlns:a16="http://schemas.microsoft.com/office/drawing/2014/main" id="{5CBD84FE-36F4-983E-3578-BB517F3C649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61;p70">
              <a:extLst>
                <a:ext uri="{FF2B5EF4-FFF2-40B4-BE49-F238E27FC236}">
                  <a16:creationId xmlns:a16="http://schemas.microsoft.com/office/drawing/2014/main" id="{EF973C68-8647-6867-6C6D-4BF0EB34EDA5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62;p70">
              <a:extLst>
                <a:ext uri="{FF2B5EF4-FFF2-40B4-BE49-F238E27FC236}">
                  <a16:creationId xmlns:a16="http://schemas.microsoft.com/office/drawing/2014/main" id="{57C9706C-B9B6-C078-D9C7-03D61FA6E6C6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63;p70">
              <a:extLst>
                <a:ext uri="{FF2B5EF4-FFF2-40B4-BE49-F238E27FC236}">
                  <a16:creationId xmlns:a16="http://schemas.microsoft.com/office/drawing/2014/main" id="{F8262C7B-C470-11B2-6050-420C3322F524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64;p70">
              <a:extLst>
                <a:ext uri="{FF2B5EF4-FFF2-40B4-BE49-F238E27FC236}">
                  <a16:creationId xmlns:a16="http://schemas.microsoft.com/office/drawing/2014/main" id="{3568C30A-4287-982E-8639-3614DD07BAF1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65;p70">
              <a:extLst>
                <a:ext uri="{FF2B5EF4-FFF2-40B4-BE49-F238E27FC236}">
                  <a16:creationId xmlns:a16="http://schemas.microsoft.com/office/drawing/2014/main" id="{24B28A72-7AEC-7A22-3285-1F5215538FFC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66;p70">
              <a:extLst>
                <a:ext uri="{FF2B5EF4-FFF2-40B4-BE49-F238E27FC236}">
                  <a16:creationId xmlns:a16="http://schemas.microsoft.com/office/drawing/2014/main" id="{1D2E5780-B826-1926-4FA7-77350B91EEE4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67;p70">
              <a:extLst>
                <a:ext uri="{FF2B5EF4-FFF2-40B4-BE49-F238E27FC236}">
                  <a16:creationId xmlns:a16="http://schemas.microsoft.com/office/drawing/2014/main" id="{17842B21-DF8A-2366-6DE1-0B0C09CDEF6A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981;p63">
            <a:extLst>
              <a:ext uri="{FF2B5EF4-FFF2-40B4-BE49-F238E27FC236}">
                <a16:creationId xmlns:a16="http://schemas.microsoft.com/office/drawing/2014/main" id="{69E5A286-8393-4B61-EB90-7FA79DA7CAB8}"/>
              </a:ext>
            </a:extLst>
          </p:cNvPr>
          <p:cNvGrpSpPr/>
          <p:nvPr/>
        </p:nvGrpSpPr>
        <p:grpSpPr>
          <a:xfrm>
            <a:off x="2690497" y="1972683"/>
            <a:ext cx="838099" cy="724301"/>
            <a:chOff x="4660325" y="1866850"/>
            <a:chExt cx="68350" cy="58100"/>
          </a:xfrm>
        </p:grpSpPr>
        <p:sp>
          <p:nvSpPr>
            <p:cNvPr id="45" name="Google Shape;982;p63">
              <a:extLst>
                <a:ext uri="{FF2B5EF4-FFF2-40B4-BE49-F238E27FC236}">
                  <a16:creationId xmlns:a16="http://schemas.microsoft.com/office/drawing/2014/main" id="{8DD34651-B80A-87F1-07CD-D8DFA577E35D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3;p63">
              <a:extLst>
                <a:ext uri="{FF2B5EF4-FFF2-40B4-BE49-F238E27FC236}">
                  <a16:creationId xmlns:a16="http://schemas.microsoft.com/office/drawing/2014/main" id="{B4375586-8FF3-BD43-C507-7E2BC3E8E218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981;p63">
            <a:extLst>
              <a:ext uri="{FF2B5EF4-FFF2-40B4-BE49-F238E27FC236}">
                <a16:creationId xmlns:a16="http://schemas.microsoft.com/office/drawing/2014/main" id="{890C61C8-66E1-D3AF-8F55-0D1A51AB58D7}"/>
              </a:ext>
            </a:extLst>
          </p:cNvPr>
          <p:cNvGrpSpPr/>
          <p:nvPr/>
        </p:nvGrpSpPr>
        <p:grpSpPr>
          <a:xfrm>
            <a:off x="5407905" y="2027261"/>
            <a:ext cx="838099" cy="724301"/>
            <a:chOff x="4660325" y="1866850"/>
            <a:chExt cx="68350" cy="58100"/>
          </a:xfrm>
        </p:grpSpPr>
        <p:sp>
          <p:nvSpPr>
            <p:cNvPr id="48" name="Google Shape;982;p63">
              <a:extLst>
                <a:ext uri="{FF2B5EF4-FFF2-40B4-BE49-F238E27FC236}">
                  <a16:creationId xmlns:a16="http://schemas.microsoft.com/office/drawing/2014/main" id="{E3060FCD-C5D7-0300-CBDB-CAB50B43BC37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83;p63">
              <a:extLst>
                <a:ext uri="{FF2B5EF4-FFF2-40B4-BE49-F238E27FC236}">
                  <a16:creationId xmlns:a16="http://schemas.microsoft.com/office/drawing/2014/main" id="{C8CDE6FF-7755-AF57-D00E-0345D875544E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880290" y="620362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Vantagens</a:t>
            </a:r>
            <a:endParaRPr dirty="0">
              <a:solidFill>
                <a:srgbClr val="00B050"/>
              </a:solidFill>
            </a:endParaRPr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8670;p69">
            <a:extLst>
              <a:ext uri="{FF2B5EF4-FFF2-40B4-BE49-F238E27FC236}">
                <a16:creationId xmlns:a16="http://schemas.microsoft.com/office/drawing/2014/main" id="{237D4350-8338-0D69-B965-BE629FAD6705}"/>
              </a:ext>
            </a:extLst>
          </p:cNvPr>
          <p:cNvGrpSpPr/>
          <p:nvPr/>
        </p:nvGrpSpPr>
        <p:grpSpPr>
          <a:xfrm>
            <a:off x="2190524" y="767260"/>
            <a:ext cx="5009475" cy="3693899"/>
            <a:chOff x="5216456" y="3725484"/>
            <a:chExt cx="356196" cy="265631"/>
          </a:xfrm>
          <a:solidFill>
            <a:srgbClr val="00B050">
              <a:alpha val="10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8" name="Google Shape;8671;p69">
              <a:extLst>
                <a:ext uri="{FF2B5EF4-FFF2-40B4-BE49-F238E27FC236}">
                  <a16:creationId xmlns:a16="http://schemas.microsoft.com/office/drawing/2014/main" id="{C7E5213E-0C4F-7CAF-92FC-7184A53D51B0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9" name="Google Shape;8672;p69">
              <a:extLst>
                <a:ext uri="{FF2B5EF4-FFF2-40B4-BE49-F238E27FC236}">
                  <a16:creationId xmlns:a16="http://schemas.microsoft.com/office/drawing/2014/main" id="{F4AEF3A4-A00D-0127-2DCA-46A03DBE4B06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</p:grpSp>
      <p:sp>
        <p:nvSpPr>
          <p:cNvPr id="284" name="Google Shape;284;p34"/>
          <p:cNvSpPr txBox="1">
            <a:spLocks noGrp="1"/>
          </p:cNvSpPr>
          <p:nvPr>
            <p:ph type="subTitle" idx="1"/>
          </p:nvPr>
        </p:nvSpPr>
        <p:spPr>
          <a:xfrm>
            <a:off x="800175" y="1572391"/>
            <a:ext cx="8035201" cy="288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PT" sz="14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Visão cronológica abrangente: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Iniciar com time-</a:t>
            </a:r>
            <a:r>
              <a:rPr lang="pt-PT" sz="140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oriented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permite uma visão cronológica completa da história médica do paciente</a:t>
            </a:r>
            <a:endParaRPr lang="pt-PT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PT" sz="14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Identificação clara de fontes de informação: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transição para </a:t>
            </a:r>
            <a:r>
              <a:rPr lang="pt-PT" sz="140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source-oriented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ajuda a identificar e separar claramente as diferentes fontes de informação, simplificando a busca por informações específicas.</a:t>
            </a:r>
            <a:endParaRPr lang="pt-PT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PT" sz="14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Focos em problemas de saúde específicos: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Finalizar com a organização por </a:t>
            </a:r>
            <a:r>
              <a:rPr lang="pt-PT" sz="140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problem-oriented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destaca os problemas de saúde específicos, permitindo que os profissionais de saúde identifiquem e tratem eficazmente os problemas do paciente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PT" sz="14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Facilidade na procura dos registos: 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Esta organização permite uma maior facilidade na procura, e uma leitura mais eficaz e eficiente dos dados.</a:t>
            </a:r>
            <a:endParaRPr lang="pt-PT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880289" y="620362"/>
            <a:ext cx="4155349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Desvantagens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642803" y="481760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722;p69">
            <a:extLst>
              <a:ext uri="{FF2B5EF4-FFF2-40B4-BE49-F238E27FC236}">
                <a16:creationId xmlns:a16="http://schemas.microsoft.com/office/drawing/2014/main" id="{FD8D4C95-9B22-A6A9-D974-0D1948635D40}"/>
              </a:ext>
            </a:extLst>
          </p:cNvPr>
          <p:cNvGrpSpPr/>
          <p:nvPr/>
        </p:nvGrpSpPr>
        <p:grpSpPr>
          <a:xfrm>
            <a:off x="2853355" y="1381462"/>
            <a:ext cx="3437289" cy="3235254"/>
            <a:chOff x="5779408" y="3699191"/>
            <a:chExt cx="317645" cy="318757"/>
          </a:xfrm>
          <a:solidFill>
            <a:srgbClr val="FF0000">
              <a:alpha val="10000"/>
            </a:srgbClr>
          </a:solidFill>
        </p:grpSpPr>
        <p:sp>
          <p:nvSpPr>
            <p:cNvPr id="3" name="Google Shape;8723;p69">
              <a:extLst>
                <a:ext uri="{FF2B5EF4-FFF2-40B4-BE49-F238E27FC236}">
                  <a16:creationId xmlns:a16="http://schemas.microsoft.com/office/drawing/2014/main" id="{7B29D82A-BE9C-DAD7-64A4-EABDA755E9F9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24;p69">
              <a:extLst>
                <a:ext uri="{FF2B5EF4-FFF2-40B4-BE49-F238E27FC236}">
                  <a16:creationId xmlns:a16="http://schemas.microsoft.com/office/drawing/2014/main" id="{B9ECAC34-B0EF-8DAA-F250-3B4B137940C8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4"/>
          <p:cNvSpPr txBox="1">
            <a:spLocks noGrp="1"/>
          </p:cNvSpPr>
          <p:nvPr>
            <p:ph type="subTitle" idx="1"/>
          </p:nvPr>
        </p:nvSpPr>
        <p:spPr>
          <a:xfrm>
            <a:off x="800175" y="1948324"/>
            <a:ext cx="8035201" cy="288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PT" sz="14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Complexidade da implementação: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Esta abordagem híbrida pode ser complexa de implementar, exigindo um sistema de informações de saúde sofisticado 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PT" sz="14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Tempo e recursos: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Pode requerer mais tempo e recursos para documentar e manter registros de saúde de acordo com múltiplas estruturas.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PT" sz="14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Potencial redundância de informações:</a:t>
            </a:r>
            <a:r>
              <a:rPr lang="pt-PT" sz="1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transição entre diferentes orientações pode levar à duplicação de informações, uma vez que os mesmos dados podem ser registados em diferentes partes do sistema.</a:t>
            </a:r>
            <a:endParaRPr lang="pt-PT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spcAft>
                <a:spcPts val="500"/>
              </a:spcAft>
            </a:pPr>
            <a:endParaRPr lang="pt-PT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4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1"/>
          <p:cNvSpPr txBox="1">
            <a:spLocks noGrp="1"/>
          </p:cNvSpPr>
          <p:nvPr>
            <p:ph type="title"/>
          </p:nvPr>
        </p:nvSpPr>
        <p:spPr>
          <a:xfrm>
            <a:off x="716700" y="208935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2"/>
                </a:solidFill>
              </a:rPr>
              <a:t>Questões?</a:t>
            </a:r>
            <a:endParaRPr sz="5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226</Words>
  <Application>Microsoft Office PowerPoint</Application>
  <PresentationFormat>Apresentação no Ecrã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Roboto Condensed</vt:lpstr>
      <vt:lpstr>Roboto</vt:lpstr>
      <vt:lpstr>Small Business Web Site Project Proposal by Slidesgo</vt:lpstr>
      <vt:lpstr>REGISTO CLINICO</vt:lpstr>
      <vt:lpstr>Organização de dados</vt:lpstr>
      <vt:lpstr>Vantagens</vt:lpstr>
      <vt:lpstr>Desvantagens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REGISTO CLINICO</dc:title>
  <dc:creator>Pura</dc:creator>
  <cp:lastModifiedBy>Bruno Rafael Mendes Oliveira</cp:lastModifiedBy>
  <cp:revision>7</cp:revision>
  <dcterms:modified xsi:type="dcterms:W3CDTF">2023-09-30T14:27:33Z</dcterms:modified>
</cp:coreProperties>
</file>