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3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notesSlides/notesSlide4.xml" ContentType="application/vnd.openxmlformats-officedocument.presentationml.notesSlide+xml"/>
  <Override PartName="/ppt/ink/ink43.xml" ContentType="application/inkml+xml"/>
  <Override PartName="/ppt/notesSlides/notesSlide5.xml" ContentType="application/vnd.openxmlformats-officedocument.presentationml.notesSlide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9"/>
  </p:notesMasterIdLst>
  <p:sldIdLst>
    <p:sldId id="309" r:id="rId3"/>
    <p:sldId id="269" r:id="rId4"/>
    <p:sldId id="312" r:id="rId5"/>
    <p:sldId id="310" r:id="rId6"/>
    <p:sldId id="311" r:id="rId7"/>
    <p:sldId id="308" r:id="rId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0"/>
    </p:embeddedFont>
    <p:embeddedFont>
      <p:font typeface="Proxima Nova" panose="020B0604020202020204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Roboto Condensed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B3638A5-24C6-5AF1-5EDB-48C92FE6C3B3}" name="Diogo Mário Sá Fernandes" initials="DF" userId="S::a24017@alunos.ipca.pt::ed5a2354-3ac7-41b3-85e8-7352bc7709c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60CABE-C6DD-4514-A373-582334EAEF18}">
  <a:tblStyle styleId="{8260CABE-C6DD-4514-A373-582334EAEF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6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microsoft.com/office/2018/10/relationships/authors" Target="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46:57.35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31 31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48:46.37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292 57 24575,'-27'0'0,"17"1"0,0 0 0,1-1 0,-1-1 0,0 0 0,1 0 0,-1 0 0,1-2 0,-1 1 0,-11-5 0,13 4 0,0 0 0,-1 1 0,1 0 0,0 0 0,-10 0 0,-29-7 0,33 6 0,12 2 0,0 1 0,-1 0 0,1-1 0,-1 1 0,1-1 0,0 0 0,0 0 0,-1 1 0,1-2 0,0 1 0,0 0 0,0 0 0,0-1 0,0 1 0,-2-3 0,51 9 0,-1 13 0,-40-15 0,1 1 0,0-2 0,0 1 0,0-1 0,0 0 0,13 2 0,112 16 0,-86-19-1365,-40-1-5461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48:46.38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48:46.38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48:46.38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48:46.38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49:00.98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31 31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49:00.98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40 25 24575,'-26'-6'0,"16"0"0,9 5 0,1 1 0,0 0 0,0 0 0,0 0 0,0 0 0,0-1 0,0 1 0,0 0 0,0 0 0,0 0 0,0-1 0,0 1 0,0 0 0,0 0 0,0 0 0,0-1 0,0 1 0,0 0 0,0 0 0,1 0 0,-1 0 0,0-1 0,0 1 0,0 0 0,0 0 0,0 0 0,0 0 0,1-1 0,-1 1 0,0 0 0,0 0 0,0 0 0,0 0 0,0 0 0,1 0 0,-1 0 0,0 0 0,0 0 0,0-1 0,1 1 0,-1 0 0,0 0 0,0 0 0,0 0 0,1 0 0,-1 0 0,0 0 0,16-5 0,-19 11 0,-1 0 0,-3 1-1365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49:00.99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292 57 24575,'-27'0'0,"17"1"0,0 0 0,1-1 0,-1-1 0,0 0 0,1 0 0,-1 0 0,1-2 0,-1 1 0,-11-5 0,13 4 0,0 0 0,-1 1 0,1 0 0,0 0 0,-10 0 0,-29-7 0,33 6 0,12 2 0,0 1 0,-1 0 0,1-1 0,-1 1 0,1-1 0,0 0 0,0 0 0,-1 1 0,1-2 0,0 1 0,0 0 0,0 0 0,0-1 0,0 1 0,-2-3 0,51 9 0,-1 13 0,-40-15 0,1 1 0,0-2 0,0 1 0,0-1 0,0 0 0,13 2 0,112 16 0,-86-19-1365,-40-1-5461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49:00.99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49:00.99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47:07.46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40 25 24575,'-26'-6'0,"16"0"0,9 5 0,1 1 0,0 0 0,0 0 0,0 0 0,0 0 0,0-1 0,0 1 0,0 0 0,0 0 0,0 0 0,0-1 0,0 1 0,0 0 0,0 0 0,0 0 0,0-1 0,0 1 0,0 0 0,0 0 0,1 0 0,-1 0 0,0-1 0,0 1 0,0 0 0,0 0 0,0 0 0,0 0 0,1-1 0,-1 1 0,0 0 0,0 0 0,0 0 0,0 0 0,0 0 0,1 0 0,-1 0 0,0 0 0,0 0 0,0-1 0,1 1 0,-1 0 0,0 0 0,0 0 0,0 0 0,1 0 0,-1 0 0,0 0 0,16-5 0,-19 11 0,-1 0 0,-3 1-1365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49:00.99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49:00.99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46:57.35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31 31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47:07.46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40 25 24575,'-26'-6'0,"16"0"0,9 5 0,1 1 0,0 0 0,0 0 0,0 0 0,0 0 0,0-1 0,0 1 0,0 0 0,0 0 0,0 0 0,0-1 0,0 1 0,0 0 0,0 0 0,0 0 0,0-1 0,0 1 0,0 0 0,0 0 0,1 0 0,-1 0 0,0-1 0,0 1 0,0 0 0,0 0 0,0 0 0,0 0 0,1-1 0,-1 1 0,0 0 0,0 0 0,0 0 0,0 0 0,0 0 0,1 0 0,-1 0 0,0 0 0,0 0 0,0-1 0,1 1 0,-1 0 0,0 0 0,0 0 0,0 0 0,1 0 0,-1 0 0,0 0 0,16-5 0,-19 11 0,-1 0 0,-3 1-1365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47:17.61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292 57 24575,'-27'0'0,"17"1"0,0 0 0,1-1 0,-1-1 0,0 0 0,1 0 0,-1 0 0,1-2 0,-1 1 0,-11-5 0,13 4 0,0 0 0,-1 1 0,1 0 0,0 0 0,-10 0 0,-29-7 0,33 6 0,12 2 0,0 1 0,-1 0 0,1-1 0,-1 1 0,1-1 0,0 0 0,0 0 0,-1 1 0,1-2 0,0 1 0,0 0 0,0 0 0,0-1 0,0 1 0,-2-3 0,51 9 0,-1 13 0,-40-15 0,1 1 0,0-2 0,0 1 0,0-1 0,0 0 0,13 2 0,112 16 0,-86-19-1365,-40-1-5461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47:20.62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47:21.75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 1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47:23.97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 1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47:25.40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48:46.37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31 31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47:17.61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292 57 24575,'-27'0'0,"17"1"0,0 0 0,1-1 0,-1-1 0,0 0 0,1 0 0,-1 0 0,1-2 0,-1 1 0,-11-5 0,13 4 0,0 0 0,-1 1 0,1 0 0,0 0 0,-10 0 0,-29-7 0,33 6 0,12 2 0,0 1 0,-1 0 0,1-1 0,-1 1 0,1-1 0,0 0 0,0 0 0,-1 1 0,1-2 0,0 1 0,0 0 0,0 0 0,0-1 0,0 1 0,-2-3 0,51 9 0,-1 13 0,-40-15 0,1 1 0,0-2 0,0 1 0,0-1 0,0 0 0,13 2 0,112 16 0,-86-19-1365,-40-1-5461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48:46.37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40 25 24575,'-26'-6'0,"16"0"0,9 5 0,1 1 0,0 0 0,0 0 0,0 0 0,0 0 0,0-1 0,0 1 0,0 0 0,0 0 0,0 0 0,0-1 0,0 1 0,0 0 0,0 0 0,0 0 0,0-1 0,0 1 0,0 0 0,0 0 0,1 0 0,-1 0 0,0-1 0,0 1 0,0 0 0,0 0 0,0 0 0,0 0 0,1-1 0,-1 1 0,0 0 0,0 0 0,0 0 0,0 0 0,0 0 0,1 0 0,-1 0 0,0 0 0,0 0 0,0-1 0,1 1 0,-1 0 0,0 0 0,0 0 0,0 0 0,1 0 0,-1 0 0,0 0 0,16-5 0,-19 11 0,-1 0 0,-3 1-1365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48:46.37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292 57 24575,'-27'0'0,"17"1"0,0 0 0,1-1 0,-1-1 0,0 0 0,1 0 0,-1 0 0,1-2 0,-1 1 0,-11-5 0,13 4 0,0 0 0,-1 1 0,1 0 0,0 0 0,-10 0 0,-29-7 0,33 6 0,12 2 0,0 1 0,-1 0 0,1-1 0,-1 1 0,1-1 0,0 0 0,0 0 0,-1 1 0,1-2 0,0 1 0,0 0 0,0 0 0,0-1 0,0 1 0,-2-3 0,51 9 0,-1 13 0,-40-15 0,1 1 0,0-2 0,0 1 0,0-1 0,0 0 0,13 2 0,112 16 0,-86-19-1365,-40-1-5461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48:46.38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48:46.38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 1 24575,'0'0'-8191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48:46.38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 1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48:46.38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49:00.98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31 31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49:00.98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40 25 24575,'-26'-6'0,"16"0"0,9 5 0,1 1 0,0 0 0,0 0 0,0 0 0,0 0 0,0-1 0,0 1 0,0 0 0,0 0 0,0 0 0,0-1 0,0 1 0,0 0 0,0 0 0,0 0 0,0-1 0,0 1 0,0 0 0,0 0 0,1 0 0,-1 0 0,0-1 0,0 1 0,0 0 0,0 0 0,0 0 0,0 0 0,1-1 0,-1 1 0,0 0 0,0 0 0,0 0 0,0 0 0,0 0 0,1 0 0,-1 0 0,0 0 0,0 0 0,0-1 0,1 1 0,-1 0 0,0 0 0,0 0 0,0 0 0,1 0 0,-1 0 0,0 0 0,16-5 0,-19 11 0,-1 0 0,-3 1-1365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49:00.99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292 57 24575,'-27'0'0,"17"1"0,0 0 0,1-1 0,-1-1 0,0 0 0,1 0 0,-1 0 0,1-2 0,-1 1 0,-11-5 0,13 4 0,0 0 0,-1 1 0,1 0 0,0 0 0,-10 0 0,-29-7 0,33 6 0,12 2 0,0 1 0,-1 0 0,1-1 0,-1 1 0,1-1 0,0 0 0,0 0 0,-1 1 0,1-2 0,0 1 0,0 0 0,0 0 0,0-1 0,0 1 0,-2-3 0,51 9 0,-1 13 0,-40-15 0,1 1 0,0-2 0,0 1 0,0-1 0,0 0 0,13 2 0,112 16 0,-86-19-1365,-40-1-5461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49:00.99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47:20.62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24575,'0'0'-8191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49:00.99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 1 24575,'0'0'-8191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49:00.99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 1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49:00.99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1:06:04.74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53 19 24575,'-7'-1'0,"0"-1"0,1 0 0,-1 0 0,1 0 0,-1-1 0,-6-3 0,44 5-1365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48:46.37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31 31 24575,'0'0'-8191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48:46.37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40 25 24575,'-26'-6'0,"16"0"0,9 5 0,1 1 0,0 0 0,0 0 0,0 0 0,0 0 0,0-1 0,0 1 0,0 0 0,0 0 0,0 0 0,0-1 0,0 1 0,0 0 0,0 0 0,0 0 0,0-1 0,0 1 0,0 0 0,0 0 0,1 0 0,-1 0 0,0-1 0,0 1 0,0 0 0,0 0 0,0 0 0,0 0 0,1-1 0,-1 1 0,0 0 0,0 0 0,0 0 0,0 0 0,0 0 0,1 0 0,-1 0 0,0 0 0,0 0 0,0-1 0,1 1 0,-1 0 0,0 0 0,0 0 0,0 0 0,1 0 0,-1 0 0,0 0 0,16-5 0,-19 11 0,-1 0 0,-3 1-1365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48:46.37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292 57 24575,'-27'0'0,"17"1"0,0 0 0,1-1 0,-1-1 0,0 0 0,1 0 0,-1 0 0,1-2 0,-1 1 0,-11-5 0,13 4 0,0 0 0,-1 1 0,1 0 0,0 0 0,-10 0 0,-29-7 0,33 6 0,12 2 0,0 1 0,-1 0 0,1-1 0,-1 1 0,1-1 0,0 0 0,0 0 0,-1 1 0,1-2 0,0 1 0,0 0 0,0 0 0,0-1 0,0 1 0,-2-3 0,51 9 0,-1 13 0,-40-15 0,1 1 0,0-2 0,0 1 0,0-1 0,0 0 0,13 2 0,112 16 0,-86-19-1365,-40-1-5461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48:46.38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48:46.38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 1 24575,'0'0'-8191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48:46.38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47:21.75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 1 24575,'0'0'-8191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48:46.38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47:23.97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47:25.40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48:46.37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31 31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10:48:46.37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40 25 24575,'-26'-6'0,"16"0"0,9 5 0,1 1 0,0 0 0,0 0 0,0 0 0,0 0 0,0-1 0,0 1 0,0 0 0,0 0 0,0 0 0,0-1 0,0 1 0,0 0 0,0 0 0,0 0 0,0-1 0,0 1 0,0 0 0,0 0 0,1 0 0,-1 0 0,0-1 0,0 1 0,0 0 0,0 0 0,0 0 0,0 0 0,1-1 0,-1 1 0,0 0 0,0 0 0,0 0 0,0 0 0,0 0 0,1 0 0,-1 0 0,0 0 0,0 0 0,0-1 0,1 1 0,-1 0 0,0 0 0,0 0 0,0 0 0,1 0 0,-1 0 0,0 0 0,16-5 0,-19 11 0,-1 0 0,-3 1-1365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057dcc8c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057dcc8c0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057dcc8c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057dcc8c0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712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057dcc8c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057dcc8c0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115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057dcc8c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057dcc8c0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2592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2" name="Google Shape;14442;g24f98dbb945_0_27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3" name="Google Shape;14443;g24f98dbb945_0_27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331300"/>
            <a:ext cx="9144000" cy="4480900"/>
            <a:chOff x="0" y="331300"/>
            <a:chExt cx="9144000" cy="44809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0" y="3313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0" y="4812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4375" y="1193224"/>
            <a:ext cx="4775700" cy="21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63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4375" y="3540487"/>
            <a:ext cx="4775700" cy="4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518100" y="1558758"/>
            <a:ext cx="8107800" cy="31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14375" y="514350"/>
            <a:ext cx="7715100" cy="5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4" name="Google Shape;24;p4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5;p4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1872200" y="2665425"/>
            <a:ext cx="2291100" cy="3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 b="1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4980700" y="2665425"/>
            <a:ext cx="2291100" cy="3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 b="1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1872200" y="2989877"/>
            <a:ext cx="2291100" cy="7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4980696" y="2989877"/>
            <a:ext cx="2291100" cy="7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97000" y="514348"/>
            <a:ext cx="7350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2" name="Google Shape;32;p5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33;p5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p26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26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8050" y="51434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805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72" r:id="rId5"/>
    <p:sldLayoutId id="214748367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2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customXml" Target="../ink/ink11.xml"/><Relationship Id="rId26" Type="http://schemas.openxmlformats.org/officeDocument/2006/relationships/customXml" Target="../ink/ink19.xml"/><Relationship Id="rId3" Type="http://schemas.openxmlformats.org/officeDocument/2006/relationships/image" Target="../media/image1.png"/><Relationship Id="rId21" Type="http://schemas.openxmlformats.org/officeDocument/2006/relationships/customXml" Target="../ink/ink14.xml"/><Relationship Id="rId7" Type="http://schemas.openxmlformats.org/officeDocument/2006/relationships/customXml" Target="../ink/ink2.xml"/><Relationship Id="rId12" Type="http://schemas.openxmlformats.org/officeDocument/2006/relationships/customXml" Target="../ink/ink5.xml"/><Relationship Id="rId17" Type="http://schemas.openxmlformats.org/officeDocument/2006/relationships/customXml" Target="../ink/ink10.xml"/><Relationship Id="rId25" Type="http://schemas.openxmlformats.org/officeDocument/2006/relationships/customXml" Target="../ink/ink18.xml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9.xml"/><Relationship Id="rId20" Type="http://schemas.openxmlformats.org/officeDocument/2006/relationships/customXml" Target="../ink/ink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11" Type="http://schemas.openxmlformats.org/officeDocument/2006/relationships/customXml" Target="../ink/ink4.xml"/><Relationship Id="rId24" Type="http://schemas.openxmlformats.org/officeDocument/2006/relationships/customXml" Target="../ink/ink17.xml"/><Relationship Id="rId5" Type="http://schemas.openxmlformats.org/officeDocument/2006/relationships/customXml" Target="../ink/ink1.xml"/><Relationship Id="rId15" Type="http://schemas.openxmlformats.org/officeDocument/2006/relationships/customXml" Target="../ink/ink8.xml"/><Relationship Id="rId23" Type="http://schemas.openxmlformats.org/officeDocument/2006/relationships/customXml" Target="../ink/ink16.xml"/><Relationship Id="rId28" Type="http://schemas.openxmlformats.org/officeDocument/2006/relationships/customXml" Target="../ink/ink21.xml"/><Relationship Id="rId10" Type="http://schemas.openxmlformats.org/officeDocument/2006/relationships/image" Target="../media/image5.png"/><Relationship Id="rId19" Type="http://schemas.openxmlformats.org/officeDocument/2006/relationships/customXml" Target="../ink/ink12.xml"/><Relationship Id="rId4" Type="http://schemas.openxmlformats.org/officeDocument/2006/relationships/image" Target="../media/image2.svg"/><Relationship Id="rId9" Type="http://schemas.openxmlformats.org/officeDocument/2006/relationships/customXml" Target="../ink/ink3.xml"/><Relationship Id="rId14" Type="http://schemas.openxmlformats.org/officeDocument/2006/relationships/customXml" Target="../ink/ink7.xml"/><Relationship Id="rId22" Type="http://schemas.openxmlformats.org/officeDocument/2006/relationships/customXml" Target="../ink/ink15.xml"/><Relationship Id="rId27" Type="http://schemas.openxmlformats.org/officeDocument/2006/relationships/customXml" Target="../ink/ink2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27.xml"/><Relationship Id="rId18" Type="http://schemas.openxmlformats.org/officeDocument/2006/relationships/customXml" Target="../ink/ink31.xml"/><Relationship Id="rId26" Type="http://schemas.openxmlformats.org/officeDocument/2006/relationships/customXml" Target="../ink/ink38.xml"/><Relationship Id="rId3" Type="http://schemas.openxmlformats.org/officeDocument/2006/relationships/image" Target="../media/image1.png"/><Relationship Id="rId21" Type="http://schemas.openxmlformats.org/officeDocument/2006/relationships/customXml" Target="../ink/ink33.xml"/><Relationship Id="rId7" Type="http://schemas.openxmlformats.org/officeDocument/2006/relationships/customXml" Target="../ink/ink23.xml"/><Relationship Id="rId12" Type="http://schemas.openxmlformats.org/officeDocument/2006/relationships/customXml" Target="../ink/ink26.xml"/><Relationship Id="rId17" Type="http://schemas.openxmlformats.org/officeDocument/2006/relationships/image" Target="../media/image4.png"/><Relationship Id="rId25" Type="http://schemas.openxmlformats.org/officeDocument/2006/relationships/customXml" Target="../ink/ink37.xml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30.xml"/><Relationship Id="rId20" Type="http://schemas.openxmlformats.org/officeDocument/2006/relationships/customXml" Target="../ink/ink32.xml"/><Relationship Id="rId29" Type="http://schemas.openxmlformats.org/officeDocument/2006/relationships/customXml" Target="../ink/ink4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11" Type="http://schemas.openxmlformats.org/officeDocument/2006/relationships/customXml" Target="../ink/ink25.xml"/><Relationship Id="rId24" Type="http://schemas.openxmlformats.org/officeDocument/2006/relationships/customXml" Target="../ink/ink36.xml"/><Relationship Id="rId5" Type="http://schemas.openxmlformats.org/officeDocument/2006/relationships/customXml" Target="../ink/ink22.xml"/><Relationship Id="rId15" Type="http://schemas.openxmlformats.org/officeDocument/2006/relationships/customXml" Target="../ink/ink29.xml"/><Relationship Id="rId23" Type="http://schemas.openxmlformats.org/officeDocument/2006/relationships/customXml" Target="../ink/ink35.xml"/><Relationship Id="rId28" Type="http://schemas.openxmlformats.org/officeDocument/2006/relationships/customXml" Target="../ink/ink40.xml"/><Relationship Id="rId10" Type="http://schemas.openxmlformats.org/officeDocument/2006/relationships/image" Target="../media/image7.png"/><Relationship Id="rId19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customXml" Target="../ink/ink24.xml"/><Relationship Id="rId14" Type="http://schemas.openxmlformats.org/officeDocument/2006/relationships/customXml" Target="../ink/ink28.xml"/><Relationship Id="rId22" Type="http://schemas.openxmlformats.org/officeDocument/2006/relationships/customXml" Target="../ink/ink34.xml"/><Relationship Id="rId27" Type="http://schemas.openxmlformats.org/officeDocument/2006/relationships/customXml" Target="../ink/ink39.xml"/><Relationship Id="rId30" Type="http://schemas.openxmlformats.org/officeDocument/2006/relationships/customXml" Target="../ink/ink4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customXml" Target="../ink/ink43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.png"/><Relationship Id="rId3" Type="http://schemas.openxmlformats.org/officeDocument/2006/relationships/customXml" Target="../ink/ink44.xml"/><Relationship Id="rId7" Type="http://schemas.openxmlformats.org/officeDocument/2006/relationships/customXml" Target="../ink/ink46.xml"/><Relationship Id="rId12" Type="http://schemas.openxmlformats.org/officeDocument/2006/relationships/customXml" Target="../ink/ink5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customXml" Target="../ink/ink49.xml"/><Relationship Id="rId5" Type="http://schemas.openxmlformats.org/officeDocument/2006/relationships/customXml" Target="../ink/ink45.xml"/><Relationship Id="rId10" Type="http://schemas.openxmlformats.org/officeDocument/2006/relationships/customXml" Target="../ink/ink48.xml"/><Relationship Id="rId4" Type="http://schemas.openxmlformats.org/officeDocument/2006/relationships/image" Target="../media/image3.png"/><Relationship Id="rId9" Type="http://schemas.openxmlformats.org/officeDocument/2006/relationships/customXml" Target="../ink/ink47.xml"/><Relationship Id="rId1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>
            <a:spLocks noGrp="1"/>
          </p:cNvSpPr>
          <p:nvPr>
            <p:ph type="ctrTitle"/>
          </p:nvPr>
        </p:nvSpPr>
        <p:spPr>
          <a:xfrm>
            <a:off x="692819" y="1886651"/>
            <a:ext cx="4775700" cy="8508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500" dirty="0"/>
              <a:t>REGISTO CLINICO</a:t>
            </a:r>
            <a:br>
              <a:rPr lang="pt-PT" sz="4500" dirty="0"/>
            </a:br>
            <a:r>
              <a:rPr lang="pt-PT" sz="4500" dirty="0"/>
              <a:t>ELETRÓNICO</a:t>
            </a:r>
            <a:endParaRPr sz="3800" dirty="0"/>
          </a:p>
        </p:txBody>
      </p:sp>
      <p:sp>
        <p:nvSpPr>
          <p:cNvPr id="208" name="Google Shape;208;p31"/>
          <p:cNvSpPr txBox="1">
            <a:spLocks noGrp="1"/>
          </p:cNvSpPr>
          <p:nvPr>
            <p:ph type="subTitle" idx="1"/>
          </p:nvPr>
        </p:nvSpPr>
        <p:spPr>
          <a:xfrm>
            <a:off x="718600" y="4017981"/>
            <a:ext cx="4775700" cy="4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Diogo Fernandes nº24017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Bruno Oliveira nº15566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Paulo Costa nº21204</a:t>
            </a:r>
            <a:endParaRPr sz="1200" dirty="0"/>
          </a:p>
        </p:txBody>
      </p:sp>
      <p:grpSp>
        <p:nvGrpSpPr>
          <p:cNvPr id="209" name="Google Shape;209;p31"/>
          <p:cNvGrpSpPr/>
          <p:nvPr/>
        </p:nvGrpSpPr>
        <p:grpSpPr>
          <a:xfrm>
            <a:off x="5895105" y="1094996"/>
            <a:ext cx="2462579" cy="2950269"/>
            <a:chOff x="5216629" y="1454784"/>
            <a:chExt cx="3295743" cy="3948432"/>
          </a:xfrm>
        </p:grpSpPr>
        <p:sp>
          <p:nvSpPr>
            <p:cNvPr id="210" name="Google Shape;210;p31"/>
            <p:cNvSpPr/>
            <p:nvPr/>
          </p:nvSpPr>
          <p:spPr>
            <a:xfrm>
              <a:off x="5665463" y="1455858"/>
              <a:ext cx="2222345" cy="3947358"/>
            </a:xfrm>
            <a:custGeom>
              <a:avLst/>
              <a:gdLst/>
              <a:ahLst/>
              <a:cxnLst/>
              <a:rect l="l" t="t" r="r" b="b"/>
              <a:pathLst>
                <a:path w="62068" h="110246" extrusionOk="0">
                  <a:moveTo>
                    <a:pt x="53430" y="1"/>
                  </a:moveTo>
                  <a:cubicBezTo>
                    <a:pt x="53412" y="1"/>
                    <a:pt x="53393" y="1"/>
                    <a:pt x="53375" y="1"/>
                  </a:cubicBezTo>
                  <a:lnTo>
                    <a:pt x="8693" y="62"/>
                  </a:lnTo>
                  <a:cubicBezTo>
                    <a:pt x="3921" y="62"/>
                    <a:pt x="0" y="3983"/>
                    <a:pt x="0" y="8755"/>
                  </a:cubicBezTo>
                  <a:lnTo>
                    <a:pt x="152" y="101735"/>
                  </a:lnTo>
                  <a:cubicBezTo>
                    <a:pt x="152" y="106416"/>
                    <a:pt x="4043" y="110246"/>
                    <a:pt x="8784" y="110246"/>
                  </a:cubicBezTo>
                  <a:lnTo>
                    <a:pt x="52949" y="110185"/>
                  </a:lnTo>
                  <a:cubicBezTo>
                    <a:pt x="57691" y="110185"/>
                    <a:pt x="61582" y="106324"/>
                    <a:pt x="61612" y="101644"/>
                  </a:cubicBezTo>
                  <a:lnTo>
                    <a:pt x="62038" y="8663"/>
                  </a:lnTo>
                  <a:cubicBezTo>
                    <a:pt x="62068" y="3910"/>
                    <a:pt x="58177" y="1"/>
                    <a:pt x="53430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1"/>
            <p:cNvSpPr/>
            <p:nvPr/>
          </p:nvSpPr>
          <p:spPr>
            <a:xfrm>
              <a:off x="5665463" y="1455858"/>
              <a:ext cx="2222345" cy="3947358"/>
            </a:xfrm>
            <a:custGeom>
              <a:avLst/>
              <a:gdLst/>
              <a:ahLst/>
              <a:cxnLst/>
              <a:rect l="l" t="t" r="r" b="b"/>
              <a:pathLst>
                <a:path w="62068" h="110246" extrusionOk="0">
                  <a:moveTo>
                    <a:pt x="53430" y="1"/>
                  </a:moveTo>
                  <a:cubicBezTo>
                    <a:pt x="53412" y="1"/>
                    <a:pt x="53393" y="1"/>
                    <a:pt x="53375" y="1"/>
                  </a:cubicBezTo>
                  <a:lnTo>
                    <a:pt x="8693" y="62"/>
                  </a:lnTo>
                  <a:cubicBezTo>
                    <a:pt x="3921" y="62"/>
                    <a:pt x="0" y="3983"/>
                    <a:pt x="0" y="8755"/>
                  </a:cubicBezTo>
                  <a:lnTo>
                    <a:pt x="152" y="101735"/>
                  </a:lnTo>
                  <a:cubicBezTo>
                    <a:pt x="152" y="106416"/>
                    <a:pt x="4043" y="110246"/>
                    <a:pt x="8784" y="110246"/>
                  </a:cubicBezTo>
                  <a:lnTo>
                    <a:pt x="52949" y="110185"/>
                  </a:lnTo>
                  <a:cubicBezTo>
                    <a:pt x="57691" y="110185"/>
                    <a:pt x="61582" y="106324"/>
                    <a:pt x="61612" y="101644"/>
                  </a:cubicBezTo>
                  <a:lnTo>
                    <a:pt x="62038" y="8663"/>
                  </a:lnTo>
                  <a:cubicBezTo>
                    <a:pt x="62068" y="3910"/>
                    <a:pt x="58177" y="1"/>
                    <a:pt x="5343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ECECEC"/>
                </a:gs>
              </a:gsLst>
              <a:lin ang="2698631" scaled="0"/>
            </a:gradFill>
            <a:ln>
              <a:noFill/>
            </a:ln>
            <a:effectLst>
              <a:outerShdw blurRad="85725" dist="95250" dir="2820000" algn="bl" rotWithShape="0">
                <a:srgbClr val="CCCCCC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31"/>
            <p:cNvSpPr/>
            <p:nvPr/>
          </p:nvSpPr>
          <p:spPr>
            <a:xfrm>
              <a:off x="5665463" y="1454784"/>
              <a:ext cx="2222381" cy="3948432"/>
            </a:xfrm>
            <a:custGeom>
              <a:avLst/>
              <a:gdLst/>
              <a:ahLst/>
              <a:cxnLst/>
              <a:rect l="l" t="t" r="r" b="b"/>
              <a:pathLst>
                <a:path w="62069" h="110276" fill="none" extrusionOk="0">
                  <a:moveTo>
                    <a:pt x="52949" y="110215"/>
                  </a:moveTo>
                  <a:lnTo>
                    <a:pt x="8784" y="110276"/>
                  </a:lnTo>
                  <a:cubicBezTo>
                    <a:pt x="4043" y="110276"/>
                    <a:pt x="152" y="106446"/>
                    <a:pt x="152" y="101765"/>
                  </a:cubicBezTo>
                  <a:lnTo>
                    <a:pt x="0" y="8785"/>
                  </a:lnTo>
                  <a:cubicBezTo>
                    <a:pt x="0" y="4013"/>
                    <a:pt x="3921" y="92"/>
                    <a:pt x="8693" y="92"/>
                  </a:cubicBezTo>
                  <a:lnTo>
                    <a:pt x="53375" y="31"/>
                  </a:lnTo>
                  <a:cubicBezTo>
                    <a:pt x="58147" y="0"/>
                    <a:pt x="62068" y="3921"/>
                    <a:pt x="62038" y="8693"/>
                  </a:cubicBezTo>
                  <a:lnTo>
                    <a:pt x="61612" y="101674"/>
                  </a:lnTo>
                  <a:cubicBezTo>
                    <a:pt x="61582" y="106354"/>
                    <a:pt x="57691" y="110215"/>
                    <a:pt x="52949" y="110215"/>
                  </a:cubicBezTo>
                  <a:close/>
                </a:path>
              </a:pathLst>
            </a:custGeom>
            <a:noFill/>
            <a:ln w="2275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5765575" y="1550563"/>
              <a:ext cx="2022123" cy="3743807"/>
            </a:xfrm>
            <a:custGeom>
              <a:avLst/>
              <a:gdLst/>
              <a:ahLst/>
              <a:cxnLst/>
              <a:rect l="l" t="t" r="r" b="b"/>
              <a:pathLst>
                <a:path w="56476" h="104561" fill="none" extrusionOk="0">
                  <a:moveTo>
                    <a:pt x="48178" y="104500"/>
                  </a:moveTo>
                  <a:lnTo>
                    <a:pt x="7964" y="104561"/>
                  </a:lnTo>
                  <a:cubicBezTo>
                    <a:pt x="3678" y="104561"/>
                    <a:pt x="122" y="101065"/>
                    <a:pt x="122" y="96810"/>
                  </a:cubicBezTo>
                  <a:lnTo>
                    <a:pt x="0" y="7994"/>
                  </a:lnTo>
                  <a:cubicBezTo>
                    <a:pt x="0" y="3648"/>
                    <a:pt x="3557" y="91"/>
                    <a:pt x="7903" y="61"/>
                  </a:cubicBezTo>
                  <a:lnTo>
                    <a:pt x="48573" y="0"/>
                  </a:lnTo>
                  <a:cubicBezTo>
                    <a:pt x="52919" y="0"/>
                    <a:pt x="56476" y="3556"/>
                    <a:pt x="56476" y="7933"/>
                  </a:cubicBezTo>
                  <a:lnTo>
                    <a:pt x="56050" y="96719"/>
                  </a:lnTo>
                  <a:cubicBezTo>
                    <a:pt x="56050" y="101005"/>
                    <a:pt x="52494" y="104500"/>
                    <a:pt x="48178" y="104500"/>
                  </a:cubicBezTo>
                  <a:close/>
                </a:path>
              </a:pathLst>
            </a:custGeom>
            <a:noFill/>
            <a:ln w="9525" cap="rnd" cmpd="sng">
              <a:solidFill>
                <a:srgbClr val="B24E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5923370" y="1737754"/>
              <a:ext cx="240574" cy="239464"/>
            </a:xfrm>
            <a:custGeom>
              <a:avLst/>
              <a:gdLst/>
              <a:ahLst/>
              <a:cxnLst/>
              <a:rect l="l" t="t" r="r" b="b"/>
              <a:pathLst>
                <a:path w="6719" h="6688" extrusionOk="0">
                  <a:moveTo>
                    <a:pt x="1034" y="0"/>
                  </a:moveTo>
                  <a:cubicBezTo>
                    <a:pt x="457" y="0"/>
                    <a:pt x="1" y="456"/>
                    <a:pt x="1" y="1034"/>
                  </a:cubicBezTo>
                  <a:lnTo>
                    <a:pt x="1" y="5684"/>
                  </a:lnTo>
                  <a:cubicBezTo>
                    <a:pt x="1" y="6231"/>
                    <a:pt x="457" y="6687"/>
                    <a:pt x="1034" y="6687"/>
                  </a:cubicBezTo>
                  <a:lnTo>
                    <a:pt x="5685" y="6687"/>
                  </a:lnTo>
                  <a:cubicBezTo>
                    <a:pt x="6262" y="6687"/>
                    <a:pt x="6718" y="6231"/>
                    <a:pt x="6718" y="5684"/>
                  </a:cubicBezTo>
                  <a:lnTo>
                    <a:pt x="6718" y="1034"/>
                  </a:lnTo>
                  <a:cubicBezTo>
                    <a:pt x="6718" y="456"/>
                    <a:pt x="6262" y="0"/>
                    <a:pt x="5685" y="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1"/>
            <p:cNvSpPr/>
            <p:nvPr/>
          </p:nvSpPr>
          <p:spPr>
            <a:xfrm>
              <a:off x="5923370" y="1737754"/>
              <a:ext cx="240574" cy="239464"/>
            </a:xfrm>
            <a:custGeom>
              <a:avLst/>
              <a:gdLst/>
              <a:ahLst/>
              <a:cxnLst/>
              <a:rect l="l" t="t" r="r" b="b"/>
              <a:pathLst>
                <a:path w="6719" h="6688" extrusionOk="0">
                  <a:moveTo>
                    <a:pt x="1034" y="0"/>
                  </a:moveTo>
                  <a:cubicBezTo>
                    <a:pt x="457" y="0"/>
                    <a:pt x="1" y="456"/>
                    <a:pt x="1" y="1034"/>
                  </a:cubicBezTo>
                  <a:lnTo>
                    <a:pt x="1" y="5684"/>
                  </a:lnTo>
                  <a:cubicBezTo>
                    <a:pt x="1" y="6231"/>
                    <a:pt x="457" y="6687"/>
                    <a:pt x="1034" y="6687"/>
                  </a:cubicBezTo>
                  <a:lnTo>
                    <a:pt x="5685" y="6687"/>
                  </a:lnTo>
                  <a:cubicBezTo>
                    <a:pt x="6262" y="6687"/>
                    <a:pt x="6718" y="6231"/>
                    <a:pt x="6718" y="5684"/>
                  </a:cubicBezTo>
                  <a:lnTo>
                    <a:pt x="6718" y="1034"/>
                  </a:lnTo>
                  <a:cubicBezTo>
                    <a:pt x="6718" y="456"/>
                    <a:pt x="6262" y="0"/>
                    <a:pt x="5685" y="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1"/>
            <p:cNvSpPr/>
            <p:nvPr/>
          </p:nvSpPr>
          <p:spPr>
            <a:xfrm>
              <a:off x="5985420" y="1811764"/>
              <a:ext cx="118658" cy="111031"/>
            </a:xfrm>
            <a:custGeom>
              <a:avLst/>
              <a:gdLst/>
              <a:ahLst/>
              <a:cxnLst/>
              <a:rect l="l" t="t" r="r" b="b"/>
              <a:pathLst>
                <a:path w="3314" h="3101" fill="none" extrusionOk="0">
                  <a:moveTo>
                    <a:pt x="2371" y="0"/>
                  </a:moveTo>
                  <a:cubicBezTo>
                    <a:pt x="2918" y="274"/>
                    <a:pt x="3314" y="882"/>
                    <a:pt x="3253" y="1550"/>
                  </a:cubicBezTo>
                  <a:cubicBezTo>
                    <a:pt x="3222" y="2432"/>
                    <a:pt x="2462" y="3100"/>
                    <a:pt x="1581" y="3040"/>
                  </a:cubicBezTo>
                  <a:cubicBezTo>
                    <a:pt x="699" y="3009"/>
                    <a:pt x="0" y="2249"/>
                    <a:pt x="61" y="1368"/>
                  </a:cubicBezTo>
                  <a:cubicBezTo>
                    <a:pt x="92" y="790"/>
                    <a:pt x="426" y="274"/>
                    <a:pt x="912" y="31"/>
                  </a:cubicBez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1"/>
            <p:cNvSpPr/>
            <p:nvPr/>
          </p:nvSpPr>
          <p:spPr>
            <a:xfrm>
              <a:off x="6044177" y="1776925"/>
              <a:ext cx="36" cy="71861"/>
            </a:xfrm>
            <a:custGeom>
              <a:avLst/>
              <a:gdLst/>
              <a:ahLst/>
              <a:cxnLst/>
              <a:rect l="l" t="t" r="r" b="b"/>
              <a:pathLst>
                <a:path w="1" h="2007" fill="none" extrusionOk="0">
                  <a:moveTo>
                    <a:pt x="1" y="2007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1"/>
            <p:cNvSpPr/>
            <p:nvPr/>
          </p:nvSpPr>
          <p:spPr>
            <a:xfrm>
              <a:off x="5216629" y="4186232"/>
              <a:ext cx="873300" cy="87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24EBE"/>
                </a:gs>
                <a:gs pos="89000">
                  <a:srgbClr val="01539D"/>
                </a:gs>
                <a:gs pos="100000">
                  <a:srgbClr val="5C3DA4"/>
                </a:gs>
              </a:gsLst>
              <a:lin ang="8100019" scaled="0"/>
            </a:gra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22" name="Google Shape;222;p31"/>
            <p:cNvGrpSpPr/>
            <p:nvPr/>
          </p:nvGrpSpPr>
          <p:grpSpPr>
            <a:xfrm>
              <a:off x="7882940" y="2155552"/>
              <a:ext cx="430344" cy="432636"/>
              <a:chOff x="6144828" y="2967679"/>
              <a:chExt cx="286915" cy="288443"/>
            </a:xfrm>
          </p:grpSpPr>
          <p:sp>
            <p:nvSpPr>
              <p:cNvPr id="224" name="Google Shape;224;p31"/>
              <p:cNvSpPr/>
              <p:nvPr/>
            </p:nvSpPr>
            <p:spPr>
              <a:xfrm>
                <a:off x="6161507" y="2967679"/>
                <a:ext cx="111851" cy="97432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3061" extrusionOk="0">
                    <a:moveTo>
                      <a:pt x="1489" y="1"/>
                    </a:moveTo>
                    <a:cubicBezTo>
                      <a:pt x="965" y="1"/>
                      <a:pt x="465" y="215"/>
                      <a:pt x="84" y="584"/>
                    </a:cubicBezTo>
                    <a:cubicBezTo>
                      <a:pt x="1" y="656"/>
                      <a:pt x="1" y="763"/>
                      <a:pt x="84" y="834"/>
                    </a:cubicBezTo>
                    <a:cubicBezTo>
                      <a:pt x="120" y="870"/>
                      <a:pt x="164" y="888"/>
                      <a:pt x="209" y="888"/>
                    </a:cubicBezTo>
                    <a:cubicBezTo>
                      <a:pt x="254" y="888"/>
                      <a:pt x="298" y="870"/>
                      <a:pt x="334" y="834"/>
                    </a:cubicBezTo>
                    <a:cubicBezTo>
                      <a:pt x="644" y="537"/>
                      <a:pt x="1060" y="358"/>
                      <a:pt x="1489" y="358"/>
                    </a:cubicBezTo>
                    <a:cubicBezTo>
                      <a:pt x="2418" y="358"/>
                      <a:pt x="3168" y="1108"/>
                      <a:pt x="3168" y="2025"/>
                    </a:cubicBezTo>
                    <a:cubicBezTo>
                      <a:pt x="3168" y="2299"/>
                      <a:pt x="3096" y="2549"/>
                      <a:pt x="2989" y="2787"/>
                    </a:cubicBezTo>
                    <a:cubicBezTo>
                      <a:pt x="2930" y="2894"/>
                      <a:pt x="2953" y="2989"/>
                      <a:pt x="3049" y="3037"/>
                    </a:cubicBezTo>
                    <a:cubicBezTo>
                      <a:pt x="3073" y="3061"/>
                      <a:pt x="3108" y="3061"/>
                      <a:pt x="3132" y="3061"/>
                    </a:cubicBezTo>
                    <a:cubicBezTo>
                      <a:pt x="3192" y="3061"/>
                      <a:pt x="3263" y="3025"/>
                      <a:pt x="3299" y="2954"/>
                    </a:cubicBezTo>
                    <a:cubicBezTo>
                      <a:pt x="3442" y="2668"/>
                      <a:pt x="3513" y="2358"/>
                      <a:pt x="3513" y="2025"/>
                    </a:cubicBezTo>
                    <a:cubicBezTo>
                      <a:pt x="3513" y="906"/>
                      <a:pt x="2608" y="1"/>
                      <a:pt x="14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5" name="Google Shape;225;p31"/>
              <p:cNvSpPr/>
              <p:nvPr/>
            </p:nvSpPr>
            <p:spPr>
              <a:xfrm>
                <a:off x="6144828" y="3007848"/>
                <a:ext cx="105389" cy="88742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2788" extrusionOk="0">
                    <a:moveTo>
                      <a:pt x="262" y="1"/>
                    </a:moveTo>
                    <a:cubicBezTo>
                      <a:pt x="194" y="1"/>
                      <a:pt x="124" y="44"/>
                      <a:pt x="96" y="108"/>
                    </a:cubicBezTo>
                    <a:cubicBezTo>
                      <a:pt x="25" y="323"/>
                      <a:pt x="1" y="549"/>
                      <a:pt x="1" y="763"/>
                    </a:cubicBezTo>
                    <a:cubicBezTo>
                      <a:pt x="1" y="1882"/>
                      <a:pt x="906" y="2787"/>
                      <a:pt x="2013" y="2787"/>
                    </a:cubicBezTo>
                    <a:cubicBezTo>
                      <a:pt x="2454" y="2787"/>
                      <a:pt x="2846" y="2656"/>
                      <a:pt x="3204" y="2406"/>
                    </a:cubicBezTo>
                    <a:cubicBezTo>
                      <a:pt x="3287" y="2347"/>
                      <a:pt x="3311" y="2239"/>
                      <a:pt x="3251" y="2156"/>
                    </a:cubicBezTo>
                    <a:cubicBezTo>
                      <a:pt x="3214" y="2104"/>
                      <a:pt x="3159" y="2075"/>
                      <a:pt x="3102" y="2075"/>
                    </a:cubicBezTo>
                    <a:cubicBezTo>
                      <a:pt x="3068" y="2075"/>
                      <a:pt x="3033" y="2086"/>
                      <a:pt x="3001" y="2108"/>
                    </a:cubicBezTo>
                    <a:cubicBezTo>
                      <a:pt x="2715" y="2311"/>
                      <a:pt x="2370" y="2418"/>
                      <a:pt x="2037" y="2418"/>
                    </a:cubicBezTo>
                    <a:cubicBezTo>
                      <a:pt x="1108" y="2418"/>
                      <a:pt x="370" y="1680"/>
                      <a:pt x="370" y="751"/>
                    </a:cubicBezTo>
                    <a:cubicBezTo>
                      <a:pt x="370" y="573"/>
                      <a:pt x="394" y="382"/>
                      <a:pt x="453" y="215"/>
                    </a:cubicBezTo>
                    <a:cubicBezTo>
                      <a:pt x="477" y="144"/>
                      <a:pt x="406" y="37"/>
                      <a:pt x="322" y="13"/>
                    </a:cubicBezTo>
                    <a:cubicBezTo>
                      <a:pt x="303" y="5"/>
                      <a:pt x="283" y="1"/>
                      <a:pt x="2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6" name="Google Shape;226;p31"/>
              <p:cNvSpPr/>
              <p:nvPr/>
            </p:nvSpPr>
            <p:spPr>
              <a:xfrm>
                <a:off x="6245633" y="3069248"/>
                <a:ext cx="186110" cy="186874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871" extrusionOk="0">
                    <a:moveTo>
                      <a:pt x="2751" y="1"/>
                    </a:moveTo>
                    <a:cubicBezTo>
                      <a:pt x="2549" y="1"/>
                      <a:pt x="2370" y="144"/>
                      <a:pt x="2335" y="346"/>
                    </a:cubicBezTo>
                    <a:lnTo>
                      <a:pt x="2227" y="858"/>
                    </a:lnTo>
                    <a:cubicBezTo>
                      <a:pt x="2144" y="894"/>
                      <a:pt x="2037" y="941"/>
                      <a:pt x="1965" y="977"/>
                    </a:cubicBezTo>
                    <a:lnTo>
                      <a:pt x="1513" y="680"/>
                    </a:lnTo>
                    <a:cubicBezTo>
                      <a:pt x="1449" y="631"/>
                      <a:pt x="1372" y="608"/>
                      <a:pt x="1293" y="608"/>
                    </a:cubicBezTo>
                    <a:cubicBezTo>
                      <a:pt x="1179" y="608"/>
                      <a:pt x="1061" y="655"/>
                      <a:pt x="977" y="739"/>
                    </a:cubicBezTo>
                    <a:lnTo>
                      <a:pt x="739" y="977"/>
                    </a:lnTo>
                    <a:cubicBezTo>
                      <a:pt x="596" y="1132"/>
                      <a:pt x="584" y="1346"/>
                      <a:pt x="680" y="1513"/>
                    </a:cubicBezTo>
                    <a:lnTo>
                      <a:pt x="977" y="1965"/>
                    </a:lnTo>
                    <a:cubicBezTo>
                      <a:pt x="918" y="2084"/>
                      <a:pt x="882" y="2215"/>
                      <a:pt x="834" y="2346"/>
                    </a:cubicBezTo>
                    <a:cubicBezTo>
                      <a:pt x="799" y="2442"/>
                      <a:pt x="858" y="2537"/>
                      <a:pt x="953" y="2573"/>
                    </a:cubicBezTo>
                    <a:cubicBezTo>
                      <a:pt x="968" y="2579"/>
                      <a:pt x="984" y="2582"/>
                      <a:pt x="1000" y="2582"/>
                    </a:cubicBezTo>
                    <a:cubicBezTo>
                      <a:pt x="1073" y="2582"/>
                      <a:pt x="1150" y="2522"/>
                      <a:pt x="1180" y="2454"/>
                    </a:cubicBezTo>
                    <a:cubicBezTo>
                      <a:pt x="1215" y="2323"/>
                      <a:pt x="1263" y="2192"/>
                      <a:pt x="1334" y="2049"/>
                    </a:cubicBezTo>
                    <a:cubicBezTo>
                      <a:pt x="1370" y="1989"/>
                      <a:pt x="1370" y="1918"/>
                      <a:pt x="1334" y="1858"/>
                    </a:cubicBezTo>
                    <a:lnTo>
                      <a:pt x="977" y="1322"/>
                    </a:lnTo>
                    <a:cubicBezTo>
                      <a:pt x="965" y="1287"/>
                      <a:pt x="965" y="1263"/>
                      <a:pt x="1001" y="1239"/>
                    </a:cubicBezTo>
                    <a:lnTo>
                      <a:pt x="1239" y="989"/>
                    </a:lnTo>
                    <a:cubicBezTo>
                      <a:pt x="1253" y="975"/>
                      <a:pt x="1271" y="969"/>
                      <a:pt x="1288" y="969"/>
                    </a:cubicBezTo>
                    <a:cubicBezTo>
                      <a:pt x="1301" y="969"/>
                      <a:pt x="1313" y="972"/>
                      <a:pt x="1322" y="977"/>
                    </a:cubicBezTo>
                    <a:lnTo>
                      <a:pt x="1858" y="1334"/>
                    </a:lnTo>
                    <a:cubicBezTo>
                      <a:pt x="1888" y="1358"/>
                      <a:pt x="1921" y="1370"/>
                      <a:pt x="1954" y="1370"/>
                    </a:cubicBezTo>
                    <a:cubicBezTo>
                      <a:pt x="1986" y="1370"/>
                      <a:pt x="2019" y="1358"/>
                      <a:pt x="2049" y="1334"/>
                    </a:cubicBezTo>
                    <a:cubicBezTo>
                      <a:pt x="2168" y="1263"/>
                      <a:pt x="2323" y="1203"/>
                      <a:pt x="2454" y="1168"/>
                    </a:cubicBezTo>
                    <a:cubicBezTo>
                      <a:pt x="2513" y="1156"/>
                      <a:pt x="2573" y="1096"/>
                      <a:pt x="2585" y="1037"/>
                    </a:cubicBezTo>
                    <a:lnTo>
                      <a:pt x="2704" y="418"/>
                    </a:lnTo>
                    <a:cubicBezTo>
                      <a:pt x="2704" y="382"/>
                      <a:pt x="2739" y="358"/>
                      <a:pt x="2775" y="358"/>
                    </a:cubicBezTo>
                    <a:lnTo>
                      <a:pt x="3120" y="358"/>
                    </a:lnTo>
                    <a:cubicBezTo>
                      <a:pt x="3156" y="358"/>
                      <a:pt x="3180" y="382"/>
                      <a:pt x="3192" y="418"/>
                    </a:cubicBezTo>
                    <a:lnTo>
                      <a:pt x="3311" y="1037"/>
                    </a:lnTo>
                    <a:cubicBezTo>
                      <a:pt x="3335" y="1096"/>
                      <a:pt x="3370" y="1156"/>
                      <a:pt x="3454" y="1168"/>
                    </a:cubicBezTo>
                    <a:cubicBezTo>
                      <a:pt x="3585" y="1215"/>
                      <a:pt x="3716" y="1263"/>
                      <a:pt x="3847" y="1334"/>
                    </a:cubicBezTo>
                    <a:cubicBezTo>
                      <a:pt x="3882" y="1352"/>
                      <a:pt x="3918" y="1361"/>
                      <a:pt x="3952" y="1361"/>
                    </a:cubicBezTo>
                    <a:cubicBezTo>
                      <a:pt x="3987" y="1361"/>
                      <a:pt x="4019" y="1352"/>
                      <a:pt x="4049" y="1334"/>
                    </a:cubicBezTo>
                    <a:lnTo>
                      <a:pt x="4585" y="977"/>
                    </a:lnTo>
                    <a:cubicBezTo>
                      <a:pt x="4595" y="972"/>
                      <a:pt x="4607" y="969"/>
                      <a:pt x="4619" y="969"/>
                    </a:cubicBezTo>
                    <a:cubicBezTo>
                      <a:pt x="4636" y="969"/>
                      <a:pt x="4654" y="975"/>
                      <a:pt x="4668" y="989"/>
                    </a:cubicBezTo>
                    <a:lnTo>
                      <a:pt x="4906" y="1239"/>
                    </a:lnTo>
                    <a:cubicBezTo>
                      <a:pt x="4942" y="1263"/>
                      <a:pt x="4942" y="1287"/>
                      <a:pt x="4918" y="1322"/>
                    </a:cubicBezTo>
                    <a:lnTo>
                      <a:pt x="4561" y="1858"/>
                    </a:lnTo>
                    <a:cubicBezTo>
                      <a:pt x="4525" y="1918"/>
                      <a:pt x="4525" y="1989"/>
                      <a:pt x="4561" y="2049"/>
                    </a:cubicBezTo>
                    <a:cubicBezTo>
                      <a:pt x="4644" y="2168"/>
                      <a:pt x="4704" y="2323"/>
                      <a:pt x="4728" y="2454"/>
                    </a:cubicBezTo>
                    <a:cubicBezTo>
                      <a:pt x="4740" y="2513"/>
                      <a:pt x="4799" y="2573"/>
                      <a:pt x="4859" y="2585"/>
                    </a:cubicBezTo>
                    <a:lnTo>
                      <a:pt x="5490" y="2704"/>
                    </a:lnTo>
                    <a:cubicBezTo>
                      <a:pt x="5513" y="2704"/>
                      <a:pt x="5549" y="2739"/>
                      <a:pt x="5549" y="2775"/>
                    </a:cubicBezTo>
                    <a:lnTo>
                      <a:pt x="5549" y="3120"/>
                    </a:lnTo>
                    <a:cubicBezTo>
                      <a:pt x="5549" y="3156"/>
                      <a:pt x="5513" y="3180"/>
                      <a:pt x="5490" y="3192"/>
                    </a:cubicBezTo>
                    <a:lnTo>
                      <a:pt x="4859" y="3311"/>
                    </a:lnTo>
                    <a:cubicBezTo>
                      <a:pt x="4799" y="3335"/>
                      <a:pt x="4740" y="3370"/>
                      <a:pt x="4728" y="3454"/>
                    </a:cubicBezTo>
                    <a:cubicBezTo>
                      <a:pt x="4680" y="3585"/>
                      <a:pt x="4644" y="3716"/>
                      <a:pt x="4561" y="3847"/>
                    </a:cubicBezTo>
                    <a:cubicBezTo>
                      <a:pt x="4537" y="3906"/>
                      <a:pt x="4537" y="3989"/>
                      <a:pt x="4561" y="4049"/>
                    </a:cubicBezTo>
                    <a:lnTo>
                      <a:pt x="4918" y="4585"/>
                    </a:lnTo>
                    <a:cubicBezTo>
                      <a:pt x="4942" y="4609"/>
                      <a:pt x="4942" y="4644"/>
                      <a:pt x="4906" y="4668"/>
                    </a:cubicBezTo>
                    <a:lnTo>
                      <a:pt x="4668" y="4906"/>
                    </a:lnTo>
                    <a:cubicBezTo>
                      <a:pt x="4655" y="4926"/>
                      <a:pt x="4638" y="4935"/>
                      <a:pt x="4622" y="4935"/>
                    </a:cubicBezTo>
                    <a:cubicBezTo>
                      <a:pt x="4609" y="4935"/>
                      <a:pt x="4595" y="4929"/>
                      <a:pt x="4585" y="4918"/>
                    </a:cubicBezTo>
                    <a:lnTo>
                      <a:pt x="4049" y="4561"/>
                    </a:lnTo>
                    <a:cubicBezTo>
                      <a:pt x="4019" y="4543"/>
                      <a:pt x="3984" y="4534"/>
                      <a:pt x="3948" y="4534"/>
                    </a:cubicBezTo>
                    <a:cubicBezTo>
                      <a:pt x="3912" y="4534"/>
                      <a:pt x="3876" y="4543"/>
                      <a:pt x="3847" y="4561"/>
                    </a:cubicBezTo>
                    <a:cubicBezTo>
                      <a:pt x="3728" y="4644"/>
                      <a:pt x="3585" y="4704"/>
                      <a:pt x="3454" y="4728"/>
                    </a:cubicBezTo>
                    <a:cubicBezTo>
                      <a:pt x="3394" y="4751"/>
                      <a:pt x="3335" y="4811"/>
                      <a:pt x="3311" y="4859"/>
                    </a:cubicBezTo>
                    <a:lnTo>
                      <a:pt x="3192" y="5490"/>
                    </a:lnTo>
                    <a:cubicBezTo>
                      <a:pt x="3192" y="5525"/>
                      <a:pt x="3168" y="5549"/>
                      <a:pt x="3120" y="5549"/>
                    </a:cubicBezTo>
                    <a:lnTo>
                      <a:pt x="2775" y="5549"/>
                    </a:lnTo>
                    <a:cubicBezTo>
                      <a:pt x="2751" y="5549"/>
                      <a:pt x="2716" y="5513"/>
                      <a:pt x="2704" y="5490"/>
                    </a:cubicBezTo>
                    <a:lnTo>
                      <a:pt x="2585" y="4859"/>
                    </a:lnTo>
                    <a:cubicBezTo>
                      <a:pt x="2573" y="4811"/>
                      <a:pt x="2525" y="4751"/>
                      <a:pt x="2454" y="4728"/>
                    </a:cubicBezTo>
                    <a:cubicBezTo>
                      <a:pt x="2323" y="4692"/>
                      <a:pt x="2180" y="4644"/>
                      <a:pt x="2049" y="4561"/>
                    </a:cubicBezTo>
                    <a:cubicBezTo>
                      <a:pt x="2019" y="4549"/>
                      <a:pt x="1986" y="4543"/>
                      <a:pt x="1954" y="4543"/>
                    </a:cubicBezTo>
                    <a:cubicBezTo>
                      <a:pt x="1921" y="4543"/>
                      <a:pt x="1888" y="4549"/>
                      <a:pt x="1858" y="4561"/>
                    </a:cubicBezTo>
                    <a:lnTo>
                      <a:pt x="1322" y="4918"/>
                    </a:lnTo>
                    <a:cubicBezTo>
                      <a:pt x="1306" y="4929"/>
                      <a:pt x="1293" y="4935"/>
                      <a:pt x="1280" y="4935"/>
                    </a:cubicBezTo>
                    <a:cubicBezTo>
                      <a:pt x="1265" y="4935"/>
                      <a:pt x="1252" y="4926"/>
                      <a:pt x="1239" y="4906"/>
                    </a:cubicBezTo>
                    <a:lnTo>
                      <a:pt x="1001" y="4668"/>
                    </a:lnTo>
                    <a:cubicBezTo>
                      <a:pt x="965" y="4644"/>
                      <a:pt x="965" y="4609"/>
                      <a:pt x="977" y="4585"/>
                    </a:cubicBezTo>
                    <a:lnTo>
                      <a:pt x="1334" y="4049"/>
                    </a:lnTo>
                    <a:cubicBezTo>
                      <a:pt x="1382" y="3989"/>
                      <a:pt x="1382" y="3906"/>
                      <a:pt x="1334" y="3847"/>
                    </a:cubicBezTo>
                    <a:cubicBezTo>
                      <a:pt x="1263" y="3728"/>
                      <a:pt x="1203" y="3585"/>
                      <a:pt x="1180" y="3454"/>
                    </a:cubicBezTo>
                    <a:cubicBezTo>
                      <a:pt x="1156" y="3394"/>
                      <a:pt x="1096" y="3335"/>
                      <a:pt x="1037" y="3311"/>
                    </a:cubicBezTo>
                    <a:lnTo>
                      <a:pt x="418" y="3192"/>
                    </a:lnTo>
                    <a:cubicBezTo>
                      <a:pt x="382" y="3192"/>
                      <a:pt x="358" y="3168"/>
                      <a:pt x="358" y="3120"/>
                    </a:cubicBezTo>
                    <a:lnTo>
                      <a:pt x="358" y="2775"/>
                    </a:lnTo>
                    <a:cubicBezTo>
                      <a:pt x="358" y="2751"/>
                      <a:pt x="382" y="2727"/>
                      <a:pt x="418" y="2704"/>
                    </a:cubicBezTo>
                    <a:lnTo>
                      <a:pt x="465" y="2692"/>
                    </a:lnTo>
                    <a:cubicBezTo>
                      <a:pt x="560" y="2680"/>
                      <a:pt x="620" y="2573"/>
                      <a:pt x="596" y="2477"/>
                    </a:cubicBezTo>
                    <a:cubicBezTo>
                      <a:pt x="586" y="2396"/>
                      <a:pt x="507" y="2341"/>
                      <a:pt x="425" y="2341"/>
                    </a:cubicBezTo>
                    <a:cubicBezTo>
                      <a:pt x="411" y="2341"/>
                      <a:pt x="396" y="2343"/>
                      <a:pt x="382" y="2346"/>
                    </a:cubicBezTo>
                    <a:lnTo>
                      <a:pt x="346" y="2370"/>
                    </a:lnTo>
                    <a:cubicBezTo>
                      <a:pt x="144" y="2406"/>
                      <a:pt x="1" y="2585"/>
                      <a:pt x="1" y="2775"/>
                    </a:cubicBezTo>
                    <a:lnTo>
                      <a:pt x="1" y="3120"/>
                    </a:lnTo>
                    <a:cubicBezTo>
                      <a:pt x="1" y="3335"/>
                      <a:pt x="144" y="3513"/>
                      <a:pt x="346" y="3537"/>
                    </a:cubicBezTo>
                    <a:lnTo>
                      <a:pt x="858" y="3644"/>
                    </a:lnTo>
                    <a:cubicBezTo>
                      <a:pt x="894" y="3728"/>
                      <a:pt x="941" y="3835"/>
                      <a:pt x="977" y="3906"/>
                    </a:cubicBezTo>
                    <a:lnTo>
                      <a:pt x="680" y="4359"/>
                    </a:lnTo>
                    <a:cubicBezTo>
                      <a:pt x="560" y="4525"/>
                      <a:pt x="596" y="4763"/>
                      <a:pt x="739" y="4894"/>
                    </a:cubicBezTo>
                    <a:lnTo>
                      <a:pt x="977" y="5132"/>
                    </a:lnTo>
                    <a:cubicBezTo>
                      <a:pt x="1067" y="5216"/>
                      <a:pt x="1182" y="5259"/>
                      <a:pt x="1292" y="5259"/>
                    </a:cubicBezTo>
                    <a:cubicBezTo>
                      <a:pt x="1371" y="5259"/>
                      <a:pt x="1448" y="5237"/>
                      <a:pt x="1513" y="5192"/>
                    </a:cubicBezTo>
                    <a:lnTo>
                      <a:pt x="1965" y="4894"/>
                    </a:lnTo>
                    <a:cubicBezTo>
                      <a:pt x="2049" y="4942"/>
                      <a:pt x="2144" y="4978"/>
                      <a:pt x="2227" y="5013"/>
                    </a:cubicBezTo>
                    <a:lnTo>
                      <a:pt x="2335" y="5537"/>
                    </a:lnTo>
                    <a:cubicBezTo>
                      <a:pt x="2382" y="5728"/>
                      <a:pt x="2561" y="5871"/>
                      <a:pt x="2751" y="5871"/>
                    </a:cubicBezTo>
                    <a:lnTo>
                      <a:pt x="3097" y="5871"/>
                    </a:lnTo>
                    <a:cubicBezTo>
                      <a:pt x="3299" y="5871"/>
                      <a:pt x="3478" y="5728"/>
                      <a:pt x="3513" y="5537"/>
                    </a:cubicBezTo>
                    <a:lnTo>
                      <a:pt x="3620" y="5013"/>
                    </a:lnTo>
                    <a:cubicBezTo>
                      <a:pt x="3704" y="4978"/>
                      <a:pt x="3811" y="4942"/>
                      <a:pt x="3882" y="4894"/>
                    </a:cubicBezTo>
                    <a:lnTo>
                      <a:pt x="4323" y="5192"/>
                    </a:lnTo>
                    <a:cubicBezTo>
                      <a:pt x="4391" y="5241"/>
                      <a:pt x="4472" y="5264"/>
                      <a:pt x="4552" y="5264"/>
                    </a:cubicBezTo>
                    <a:cubicBezTo>
                      <a:pt x="4667" y="5264"/>
                      <a:pt x="4781" y="5217"/>
                      <a:pt x="4859" y="5132"/>
                    </a:cubicBezTo>
                    <a:lnTo>
                      <a:pt x="5097" y="4894"/>
                    </a:lnTo>
                    <a:cubicBezTo>
                      <a:pt x="5252" y="4740"/>
                      <a:pt x="5263" y="4525"/>
                      <a:pt x="5156" y="4359"/>
                    </a:cubicBezTo>
                    <a:lnTo>
                      <a:pt x="4859" y="3906"/>
                    </a:lnTo>
                    <a:cubicBezTo>
                      <a:pt x="4906" y="3823"/>
                      <a:pt x="4954" y="3728"/>
                      <a:pt x="4978" y="3644"/>
                    </a:cubicBezTo>
                    <a:lnTo>
                      <a:pt x="5502" y="3537"/>
                    </a:lnTo>
                    <a:cubicBezTo>
                      <a:pt x="5692" y="3489"/>
                      <a:pt x="5847" y="3311"/>
                      <a:pt x="5847" y="3120"/>
                    </a:cubicBezTo>
                    <a:lnTo>
                      <a:pt x="5847" y="2775"/>
                    </a:lnTo>
                    <a:cubicBezTo>
                      <a:pt x="5847" y="2549"/>
                      <a:pt x="5716" y="2382"/>
                      <a:pt x="5502" y="2334"/>
                    </a:cubicBezTo>
                    <a:lnTo>
                      <a:pt x="4990" y="2227"/>
                    </a:lnTo>
                    <a:cubicBezTo>
                      <a:pt x="4954" y="2144"/>
                      <a:pt x="4906" y="2037"/>
                      <a:pt x="4871" y="1965"/>
                    </a:cubicBezTo>
                    <a:lnTo>
                      <a:pt x="5168" y="1513"/>
                    </a:lnTo>
                    <a:cubicBezTo>
                      <a:pt x="5287" y="1346"/>
                      <a:pt x="5252" y="1108"/>
                      <a:pt x="5109" y="977"/>
                    </a:cubicBezTo>
                    <a:lnTo>
                      <a:pt x="4871" y="739"/>
                    </a:lnTo>
                    <a:cubicBezTo>
                      <a:pt x="4780" y="656"/>
                      <a:pt x="4666" y="613"/>
                      <a:pt x="4555" y="613"/>
                    </a:cubicBezTo>
                    <a:cubicBezTo>
                      <a:pt x="4476" y="613"/>
                      <a:pt x="4399" y="635"/>
                      <a:pt x="4335" y="680"/>
                    </a:cubicBezTo>
                    <a:lnTo>
                      <a:pt x="3882" y="977"/>
                    </a:lnTo>
                    <a:cubicBezTo>
                      <a:pt x="3799" y="941"/>
                      <a:pt x="3704" y="894"/>
                      <a:pt x="3620" y="858"/>
                    </a:cubicBezTo>
                    <a:lnTo>
                      <a:pt x="3513" y="346"/>
                    </a:lnTo>
                    <a:cubicBezTo>
                      <a:pt x="3466" y="144"/>
                      <a:pt x="3287" y="1"/>
                      <a:pt x="30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1"/>
              <p:cNvSpPr/>
              <p:nvPr/>
            </p:nvSpPr>
            <p:spPr>
              <a:xfrm>
                <a:off x="6305888" y="3129884"/>
                <a:ext cx="64488" cy="64456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2025" extrusionOk="0">
                    <a:moveTo>
                      <a:pt x="1013" y="1"/>
                    </a:moveTo>
                    <a:cubicBezTo>
                      <a:pt x="453" y="1"/>
                      <a:pt x="1" y="441"/>
                      <a:pt x="1" y="1013"/>
                    </a:cubicBezTo>
                    <a:cubicBezTo>
                      <a:pt x="1" y="1561"/>
                      <a:pt x="442" y="2025"/>
                      <a:pt x="1013" y="2025"/>
                    </a:cubicBezTo>
                    <a:cubicBezTo>
                      <a:pt x="1227" y="2025"/>
                      <a:pt x="1442" y="1942"/>
                      <a:pt x="1620" y="1811"/>
                    </a:cubicBezTo>
                    <a:cubicBezTo>
                      <a:pt x="1692" y="1751"/>
                      <a:pt x="1704" y="1632"/>
                      <a:pt x="1644" y="1561"/>
                    </a:cubicBezTo>
                    <a:cubicBezTo>
                      <a:pt x="1608" y="1517"/>
                      <a:pt x="1549" y="1491"/>
                      <a:pt x="1493" y="1491"/>
                    </a:cubicBezTo>
                    <a:cubicBezTo>
                      <a:pt x="1457" y="1491"/>
                      <a:pt x="1422" y="1502"/>
                      <a:pt x="1394" y="1525"/>
                    </a:cubicBezTo>
                    <a:cubicBezTo>
                      <a:pt x="1275" y="1620"/>
                      <a:pt x="1144" y="1668"/>
                      <a:pt x="989" y="1668"/>
                    </a:cubicBezTo>
                    <a:cubicBezTo>
                      <a:pt x="632" y="1668"/>
                      <a:pt x="358" y="1370"/>
                      <a:pt x="358" y="1025"/>
                    </a:cubicBezTo>
                    <a:cubicBezTo>
                      <a:pt x="382" y="668"/>
                      <a:pt x="668" y="370"/>
                      <a:pt x="1025" y="370"/>
                    </a:cubicBezTo>
                    <a:cubicBezTo>
                      <a:pt x="1382" y="370"/>
                      <a:pt x="1668" y="668"/>
                      <a:pt x="1668" y="1013"/>
                    </a:cubicBezTo>
                    <a:cubicBezTo>
                      <a:pt x="1668" y="1120"/>
                      <a:pt x="1739" y="1191"/>
                      <a:pt x="1846" y="1191"/>
                    </a:cubicBezTo>
                    <a:cubicBezTo>
                      <a:pt x="1942" y="1191"/>
                      <a:pt x="2025" y="1120"/>
                      <a:pt x="2025" y="1013"/>
                    </a:cubicBezTo>
                    <a:cubicBezTo>
                      <a:pt x="2025" y="453"/>
                      <a:pt x="1573" y="1"/>
                      <a:pt x="10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9" name="Google Shape;229;p31"/>
            <p:cNvSpPr/>
            <p:nvPr/>
          </p:nvSpPr>
          <p:spPr>
            <a:xfrm>
              <a:off x="7334911" y="4549376"/>
              <a:ext cx="258000" cy="258000"/>
            </a:xfrm>
            <a:prstGeom prst="roundRect">
              <a:avLst>
                <a:gd name="adj" fmla="val 16667"/>
              </a:avLst>
            </a:prstGeom>
            <a:solidFill>
              <a:srgbClr val="B24EBE"/>
            </a:soli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0" name="Google Shape;230;p31"/>
            <p:cNvCxnSpPr>
              <a:cxnSpLocks/>
              <a:stCxn id="220" idx="2"/>
              <a:endCxn id="229" idx="3"/>
            </p:cNvCxnSpPr>
            <p:nvPr/>
          </p:nvCxnSpPr>
          <p:spPr>
            <a:xfrm rot="5400000">
              <a:off x="6887907" y="3490561"/>
              <a:ext cx="1892819" cy="482811"/>
            </a:xfrm>
            <a:prstGeom prst="bentConnector2">
              <a:avLst/>
            </a:prstGeom>
            <a:noFill/>
            <a:ln w="9525" cap="flat" cmpd="sng">
              <a:solidFill>
                <a:srgbClr val="5C3DA4"/>
              </a:solidFill>
              <a:prstDash val="dash"/>
              <a:round/>
              <a:headEnd type="diamond" w="med" len="med"/>
              <a:tailEnd type="diamond" w="med" len="med"/>
            </a:ln>
          </p:spPr>
        </p:cxnSp>
        <p:sp>
          <p:nvSpPr>
            <p:cNvPr id="220" name="Google Shape;220;p31"/>
            <p:cNvSpPr/>
            <p:nvPr/>
          </p:nvSpPr>
          <p:spPr>
            <a:xfrm>
              <a:off x="7639072" y="1912257"/>
              <a:ext cx="873300" cy="87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24EBE"/>
                </a:gs>
                <a:gs pos="89000">
                  <a:srgbClr val="01539D"/>
                </a:gs>
                <a:gs pos="100000">
                  <a:srgbClr val="5C3DA4"/>
                </a:gs>
              </a:gsLst>
              <a:lin ang="8100019" scaled="0"/>
            </a:gra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36" name="Google Shape;236;p31"/>
          <p:cNvGrpSpPr/>
          <p:nvPr/>
        </p:nvGrpSpPr>
        <p:grpSpPr>
          <a:xfrm>
            <a:off x="8270254" y="4063429"/>
            <a:ext cx="159381" cy="569323"/>
            <a:chOff x="8435600" y="4843207"/>
            <a:chExt cx="236400" cy="844443"/>
          </a:xfrm>
        </p:grpSpPr>
        <p:sp>
          <p:nvSpPr>
            <p:cNvPr id="237" name="Google Shape;237;p31"/>
            <p:cNvSpPr/>
            <p:nvPr/>
          </p:nvSpPr>
          <p:spPr>
            <a:xfrm>
              <a:off x="8435600" y="4843207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8435600" y="5147229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8435600" y="5451250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31"/>
          <p:cNvGrpSpPr/>
          <p:nvPr/>
        </p:nvGrpSpPr>
        <p:grpSpPr>
          <a:xfrm>
            <a:off x="2542839" y="514340"/>
            <a:ext cx="290993" cy="393273"/>
            <a:chOff x="4881525" y="1458397"/>
            <a:chExt cx="431613" cy="583318"/>
          </a:xfrm>
        </p:grpSpPr>
        <p:sp>
          <p:nvSpPr>
            <p:cNvPr id="241" name="Google Shape;241;p31"/>
            <p:cNvSpPr/>
            <p:nvPr/>
          </p:nvSpPr>
          <p:spPr>
            <a:xfrm>
              <a:off x="5050337" y="1778915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4881525" y="1458397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3611;p80">
            <a:extLst>
              <a:ext uri="{FF2B5EF4-FFF2-40B4-BE49-F238E27FC236}">
                <a16:creationId xmlns:a16="http://schemas.microsoft.com/office/drawing/2014/main" id="{6AC56BB9-0FA1-1A5A-FDA4-13ACD93533F6}"/>
              </a:ext>
            </a:extLst>
          </p:cNvPr>
          <p:cNvGrpSpPr/>
          <p:nvPr/>
        </p:nvGrpSpPr>
        <p:grpSpPr>
          <a:xfrm>
            <a:off x="5984556" y="3240798"/>
            <a:ext cx="446299" cy="433539"/>
            <a:chOff x="1054905" y="2469068"/>
            <a:chExt cx="355675" cy="335250"/>
          </a:xfrm>
        </p:grpSpPr>
        <p:sp>
          <p:nvSpPr>
            <p:cNvPr id="3" name="Google Shape;13612;p80">
              <a:extLst>
                <a:ext uri="{FF2B5EF4-FFF2-40B4-BE49-F238E27FC236}">
                  <a16:creationId xmlns:a16="http://schemas.microsoft.com/office/drawing/2014/main" id="{20376556-0A83-A0FE-E011-FF1702C6E312}"/>
                </a:ext>
              </a:extLst>
            </p:cNvPr>
            <p:cNvSpPr/>
            <p:nvPr/>
          </p:nvSpPr>
          <p:spPr>
            <a:xfrm>
              <a:off x="1197156" y="2653381"/>
              <a:ext cx="17475" cy="14850"/>
            </a:xfrm>
            <a:custGeom>
              <a:avLst/>
              <a:gdLst/>
              <a:ahLst/>
              <a:cxnLst/>
              <a:rect l="l" t="t" r="r" b="b"/>
              <a:pathLst>
                <a:path w="699" h="594" extrusionOk="0">
                  <a:moveTo>
                    <a:pt x="283" y="0"/>
                  </a:moveTo>
                  <a:cubicBezTo>
                    <a:pt x="131" y="0"/>
                    <a:pt x="1" y="197"/>
                    <a:pt x="143" y="339"/>
                  </a:cubicBezTo>
                  <a:lnTo>
                    <a:pt x="328" y="524"/>
                  </a:lnTo>
                  <a:cubicBezTo>
                    <a:pt x="359" y="571"/>
                    <a:pt x="405" y="594"/>
                    <a:pt x="455" y="594"/>
                  </a:cubicBezTo>
                  <a:cubicBezTo>
                    <a:pt x="505" y="594"/>
                    <a:pt x="559" y="571"/>
                    <a:pt x="606" y="524"/>
                  </a:cubicBezTo>
                  <a:cubicBezTo>
                    <a:pt x="698" y="463"/>
                    <a:pt x="698" y="308"/>
                    <a:pt x="606" y="247"/>
                  </a:cubicBezTo>
                  <a:lnTo>
                    <a:pt x="420" y="62"/>
                  </a:lnTo>
                  <a:cubicBezTo>
                    <a:pt x="377" y="19"/>
                    <a:pt x="329" y="0"/>
                    <a:pt x="2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4" name="Google Shape;13613;p80">
              <a:extLst>
                <a:ext uri="{FF2B5EF4-FFF2-40B4-BE49-F238E27FC236}">
                  <a16:creationId xmlns:a16="http://schemas.microsoft.com/office/drawing/2014/main" id="{9830A8DB-B11D-CA11-C72D-85C9B4A5DBC2}"/>
                </a:ext>
              </a:extLst>
            </p:cNvPr>
            <p:cNvSpPr/>
            <p:nvPr/>
          </p:nvSpPr>
          <p:spPr>
            <a:xfrm>
              <a:off x="1247306" y="2602456"/>
              <a:ext cx="17475" cy="14875"/>
            </a:xfrm>
            <a:custGeom>
              <a:avLst/>
              <a:gdLst/>
              <a:ahLst/>
              <a:cxnLst/>
              <a:rect l="l" t="t" r="r" b="b"/>
              <a:pathLst>
                <a:path w="699" h="595" extrusionOk="0">
                  <a:moveTo>
                    <a:pt x="285" y="1"/>
                  </a:moveTo>
                  <a:cubicBezTo>
                    <a:pt x="132" y="1"/>
                    <a:pt x="0" y="204"/>
                    <a:pt x="143" y="370"/>
                  </a:cubicBezTo>
                  <a:lnTo>
                    <a:pt x="328" y="525"/>
                  </a:lnTo>
                  <a:cubicBezTo>
                    <a:pt x="359" y="571"/>
                    <a:pt x="405" y="594"/>
                    <a:pt x="455" y="594"/>
                  </a:cubicBezTo>
                  <a:cubicBezTo>
                    <a:pt x="505" y="594"/>
                    <a:pt x="559" y="571"/>
                    <a:pt x="606" y="525"/>
                  </a:cubicBezTo>
                  <a:cubicBezTo>
                    <a:pt x="698" y="463"/>
                    <a:pt x="698" y="339"/>
                    <a:pt x="606" y="247"/>
                  </a:cubicBezTo>
                  <a:lnTo>
                    <a:pt x="420" y="62"/>
                  </a:lnTo>
                  <a:cubicBezTo>
                    <a:pt x="378" y="19"/>
                    <a:pt x="330" y="1"/>
                    <a:pt x="28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5" name="Google Shape;13614;p80">
              <a:extLst>
                <a:ext uri="{FF2B5EF4-FFF2-40B4-BE49-F238E27FC236}">
                  <a16:creationId xmlns:a16="http://schemas.microsoft.com/office/drawing/2014/main" id="{FAA9F90A-82A2-BC9C-B7C6-8A4C78EC92BD}"/>
                </a:ext>
              </a:extLst>
            </p:cNvPr>
            <p:cNvSpPr/>
            <p:nvPr/>
          </p:nvSpPr>
          <p:spPr>
            <a:xfrm>
              <a:off x="1221306" y="2625581"/>
              <a:ext cx="23400" cy="22550"/>
            </a:xfrm>
            <a:custGeom>
              <a:avLst/>
              <a:gdLst/>
              <a:ahLst/>
              <a:cxnLst/>
              <a:rect l="l" t="t" r="r" b="b"/>
              <a:pathLst>
                <a:path w="936" h="902" extrusionOk="0">
                  <a:moveTo>
                    <a:pt x="720" y="1"/>
                  </a:moveTo>
                  <a:lnTo>
                    <a:pt x="720" y="32"/>
                  </a:lnTo>
                  <a:cubicBezTo>
                    <a:pt x="596" y="32"/>
                    <a:pt x="535" y="124"/>
                    <a:pt x="535" y="248"/>
                  </a:cubicBezTo>
                  <a:cubicBezTo>
                    <a:pt x="535" y="402"/>
                    <a:pt x="411" y="525"/>
                    <a:pt x="257" y="525"/>
                  </a:cubicBezTo>
                  <a:cubicBezTo>
                    <a:pt x="237" y="518"/>
                    <a:pt x="218" y="514"/>
                    <a:pt x="201" y="514"/>
                  </a:cubicBezTo>
                  <a:cubicBezTo>
                    <a:pt x="19" y="514"/>
                    <a:pt x="1" y="901"/>
                    <a:pt x="187" y="901"/>
                  </a:cubicBezTo>
                  <a:cubicBezTo>
                    <a:pt x="199" y="901"/>
                    <a:pt x="212" y="899"/>
                    <a:pt x="226" y="896"/>
                  </a:cubicBezTo>
                  <a:cubicBezTo>
                    <a:pt x="250" y="900"/>
                    <a:pt x="275" y="902"/>
                    <a:pt x="299" y="902"/>
                  </a:cubicBezTo>
                  <a:cubicBezTo>
                    <a:pt x="459" y="902"/>
                    <a:pt x="617" y="818"/>
                    <a:pt x="751" y="711"/>
                  </a:cubicBezTo>
                  <a:cubicBezTo>
                    <a:pt x="874" y="556"/>
                    <a:pt x="936" y="371"/>
                    <a:pt x="936" y="186"/>
                  </a:cubicBezTo>
                  <a:cubicBezTo>
                    <a:pt x="936" y="93"/>
                    <a:pt x="843" y="1"/>
                    <a:pt x="7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2"/>
                </a:solidFill>
              </a:endParaRPr>
            </a:p>
          </p:txBody>
        </p:sp>
        <p:sp>
          <p:nvSpPr>
            <p:cNvPr id="6" name="Google Shape;13615;p80">
              <a:extLst>
                <a:ext uri="{FF2B5EF4-FFF2-40B4-BE49-F238E27FC236}">
                  <a16:creationId xmlns:a16="http://schemas.microsoft.com/office/drawing/2014/main" id="{1CDBBF62-EEBF-9EA0-F4F1-531B670272FA}"/>
                </a:ext>
              </a:extLst>
            </p:cNvPr>
            <p:cNvSpPr/>
            <p:nvPr/>
          </p:nvSpPr>
          <p:spPr>
            <a:xfrm>
              <a:off x="1162131" y="2567531"/>
              <a:ext cx="141225" cy="138325"/>
            </a:xfrm>
            <a:custGeom>
              <a:avLst/>
              <a:gdLst/>
              <a:ahLst/>
              <a:cxnLst/>
              <a:rect l="l" t="t" r="r" b="b"/>
              <a:pathLst>
                <a:path w="5649" h="5533" extrusionOk="0">
                  <a:moveTo>
                    <a:pt x="3577" y="394"/>
                  </a:moveTo>
                  <a:cubicBezTo>
                    <a:pt x="3627" y="394"/>
                    <a:pt x="3673" y="409"/>
                    <a:pt x="3704" y="440"/>
                  </a:cubicBezTo>
                  <a:lnTo>
                    <a:pt x="5155" y="1891"/>
                  </a:lnTo>
                  <a:cubicBezTo>
                    <a:pt x="5216" y="1952"/>
                    <a:pt x="5216" y="2076"/>
                    <a:pt x="5155" y="2168"/>
                  </a:cubicBezTo>
                  <a:lnTo>
                    <a:pt x="2254" y="5069"/>
                  </a:lnTo>
                  <a:cubicBezTo>
                    <a:pt x="2207" y="5100"/>
                    <a:pt x="2153" y="5116"/>
                    <a:pt x="2099" y="5116"/>
                  </a:cubicBezTo>
                  <a:cubicBezTo>
                    <a:pt x="2045" y="5116"/>
                    <a:pt x="1991" y="5100"/>
                    <a:pt x="1945" y="5069"/>
                  </a:cubicBezTo>
                  <a:lnTo>
                    <a:pt x="525" y="3619"/>
                  </a:lnTo>
                  <a:cubicBezTo>
                    <a:pt x="464" y="3557"/>
                    <a:pt x="464" y="3434"/>
                    <a:pt x="525" y="3341"/>
                  </a:cubicBezTo>
                  <a:lnTo>
                    <a:pt x="3426" y="440"/>
                  </a:lnTo>
                  <a:cubicBezTo>
                    <a:pt x="3473" y="409"/>
                    <a:pt x="3527" y="394"/>
                    <a:pt x="3577" y="394"/>
                  </a:cubicBezTo>
                  <a:close/>
                  <a:moveTo>
                    <a:pt x="3550" y="0"/>
                  </a:moveTo>
                  <a:cubicBezTo>
                    <a:pt x="3395" y="0"/>
                    <a:pt x="3241" y="54"/>
                    <a:pt x="3118" y="162"/>
                  </a:cubicBezTo>
                  <a:lnTo>
                    <a:pt x="247" y="3063"/>
                  </a:lnTo>
                  <a:cubicBezTo>
                    <a:pt x="1" y="3310"/>
                    <a:pt x="1" y="3681"/>
                    <a:pt x="247" y="3928"/>
                  </a:cubicBezTo>
                  <a:lnTo>
                    <a:pt x="1667" y="5347"/>
                  </a:lnTo>
                  <a:cubicBezTo>
                    <a:pt x="1775" y="5471"/>
                    <a:pt x="1929" y="5532"/>
                    <a:pt x="2084" y="5532"/>
                  </a:cubicBezTo>
                  <a:cubicBezTo>
                    <a:pt x="2238" y="5532"/>
                    <a:pt x="2392" y="5471"/>
                    <a:pt x="2500" y="5347"/>
                  </a:cubicBezTo>
                  <a:lnTo>
                    <a:pt x="5401" y="2446"/>
                  </a:lnTo>
                  <a:cubicBezTo>
                    <a:pt x="5648" y="2230"/>
                    <a:pt x="5648" y="1829"/>
                    <a:pt x="5401" y="1613"/>
                  </a:cubicBezTo>
                  <a:lnTo>
                    <a:pt x="3982" y="162"/>
                  </a:lnTo>
                  <a:cubicBezTo>
                    <a:pt x="3858" y="54"/>
                    <a:pt x="3704" y="0"/>
                    <a:pt x="355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7" name="Google Shape;13616;p80">
              <a:extLst>
                <a:ext uri="{FF2B5EF4-FFF2-40B4-BE49-F238E27FC236}">
                  <a16:creationId xmlns:a16="http://schemas.microsoft.com/office/drawing/2014/main" id="{876A2652-96A2-F48C-8842-FFEEC1696B55}"/>
                </a:ext>
              </a:extLst>
            </p:cNvPr>
            <p:cNvSpPr/>
            <p:nvPr/>
          </p:nvSpPr>
          <p:spPr>
            <a:xfrm>
              <a:off x="1054905" y="2469068"/>
              <a:ext cx="355675" cy="335250"/>
            </a:xfrm>
            <a:custGeom>
              <a:avLst/>
              <a:gdLst/>
              <a:ahLst/>
              <a:cxnLst/>
              <a:rect l="l" t="t" r="r" b="b"/>
              <a:pathLst>
                <a:path w="14227" h="13410" extrusionOk="0">
                  <a:moveTo>
                    <a:pt x="9625" y="2963"/>
                  </a:moveTo>
                  <a:cubicBezTo>
                    <a:pt x="9767" y="2963"/>
                    <a:pt x="9906" y="3017"/>
                    <a:pt x="9999" y="3125"/>
                  </a:cubicBezTo>
                  <a:lnTo>
                    <a:pt x="10709" y="3804"/>
                  </a:lnTo>
                  <a:cubicBezTo>
                    <a:pt x="10925" y="4020"/>
                    <a:pt x="10925" y="4359"/>
                    <a:pt x="10709" y="4575"/>
                  </a:cubicBezTo>
                  <a:lnTo>
                    <a:pt x="10678" y="4575"/>
                  </a:lnTo>
                  <a:lnTo>
                    <a:pt x="10369" y="4884"/>
                  </a:lnTo>
                  <a:lnTo>
                    <a:pt x="8919" y="3434"/>
                  </a:lnTo>
                  <a:lnTo>
                    <a:pt x="9227" y="3125"/>
                  </a:lnTo>
                  <a:cubicBezTo>
                    <a:pt x="9335" y="3017"/>
                    <a:pt x="9482" y="2963"/>
                    <a:pt x="9625" y="2963"/>
                  </a:cubicBezTo>
                  <a:close/>
                  <a:moveTo>
                    <a:pt x="3086" y="10038"/>
                  </a:moveTo>
                  <a:lnTo>
                    <a:pt x="3765" y="10748"/>
                  </a:lnTo>
                  <a:lnTo>
                    <a:pt x="2901" y="11612"/>
                  </a:lnTo>
                  <a:lnTo>
                    <a:pt x="2191" y="10933"/>
                  </a:lnTo>
                  <a:lnTo>
                    <a:pt x="3086" y="10038"/>
                  </a:lnTo>
                  <a:close/>
                  <a:moveTo>
                    <a:pt x="7823" y="3310"/>
                  </a:moveTo>
                  <a:cubicBezTo>
                    <a:pt x="8062" y="3310"/>
                    <a:pt x="8302" y="3403"/>
                    <a:pt x="8487" y="3588"/>
                  </a:cubicBezTo>
                  <a:lnTo>
                    <a:pt x="10215" y="5316"/>
                  </a:lnTo>
                  <a:cubicBezTo>
                    <a:pt x="10554" y="5686"/>
                    <a:pt x="10554" y="6273"/>
                    <a:pt x="10215" y="6643"/>
                  </a:cubicBezTo>
                  <a:lnTo>
                    <a:pt x="6357" y="10501"/>
                  </a:lnTo>
                  <a:lnTo>
                    <a:pt x="4382" y="8495"/>
                  </a:lnTo>
                  <a:cubicBezTo>
                    <a:pt x="4339" y="8452"/>
                    <a:pt x="4292" y="8434"/>
                    <a:pt x="4246" y="8434"/>
                  </a:cubicBezTo>
                  <a:cubicBezTo>
                    <a:pt x="4094" y="8434"/>
                    <a:pt x="3962" y="8637"/>
                    <a:pt x="4104" y="8803"/>
                  </a:cubicBezTo>
                  <a:lnTo>
                    <a:pt x="6512" y="11211"/>
                  </a:lnTo>
                  <a:cubicBezTo>
                    <a:pt x="6635" y="11303"/>
                    <a:pt x="6635" y="11488"/>
                    <a:pt x="6512" y="11612"/>
                  </a:cubicBezTo>
                  <a:lnTo>
                    <a:pt x="6049" y="12075"/>
                  </a:lnTo>
                  <a:cubicBezTo>
                    <a:pt x="5987" y="12121"/>
                    <a:pt x="5917" y="12144"/>
                    <a:pt x="5848" y="12144"/>
                  </a:cubicBezTo>
                  <a:cubicBezTo>
                    <a:pt x="5779" y="12144"/>
                    <a:pt x="5709" y="12121"/>
                    <a:pt x="5647" y="12075"/>
                  </a:cubicBezTo>
                  <a:lnTo>
                    <a:pt x="1728" y="8155"/>
                  </a:lnTo>
                  <a:cubicBezTo>
                    <a:pt x="1635" y="8032"/>
                    <a:pt x="1635" y="7847"/>
                    <a:pt x="1728" y="7754"/>
                  </a:cubicBezTo>
                  <a:lnTo>
                    <a:pt x="2191" y="7291"/>
                  </a:lnTo>
                  <a:cubicBezTo>
                    <a:pt x="2237" y="7245"/>
                    <a:pt x="2307" y="7222"/>
                    <a:pt x="2376" y="7222"/>
                  </a:cubicBezTo>
                  <a:cubicBezTo>
                    <a:pt x="2445" y="7222"/>
                    <a:pt x="2515" y="7245"/>
                    <a:pt x="2561" y="7291"/>
                  </a:cubicBezTo>
                  <a:lnTo>
                    <a:pt x="3518" y="8217"/>
                  </a:lnTo>
                  <a:cubicBezTo>
                    <a:pt x="3564" y="8263"/>
                    <a:pt x="3618" y="8287"/>
                    <a:pt x="3668" y="8287"/>
                  </a:cubicBezTo>
                  <a:cubicBezTo>
                    <a:pt x="3719" y="8287"/>
                    <a:pt x="3765" y="8263"/>
                    <a:pt x="3796" y="8217"/>
                  </a:cubicBezTo>
                  <a:cubicBezTo>
                    <a:pt x="3888" y="8124"/>
                    <a:pt x="3888" y="8001"/>
                    <a:pt x="3796" y="7939"/>
                  </a:cubicBezTo>
                  <a:lnTo>
                    <a:pt x="3302" y="7446"/>
                  </a:lnTo>
                  <a:lnTo>
                    <a:pt x="7160" y="3588"/>
                  </a:lnTo>
                  <a:cubicBezTo>
                    <a:pt x="7345" y="3403"/>
                    <a:pt x="7584" y="3310"/>
                    <a:pt x="7823" y="3310"/>
                  </a:cubicBezTo>
                  <a:close/>
                  <a:moveTo>
                    <a:pt x="1255" y="10704"/>
                  </a:moveTo>
                  <a:cubicBezTo>
                    <a:pt x="1350" y="10704"/>
                    <a:pt x="1449" y="10736"/>
                    <a:pt x="1543" y="10809"/>
                  </a:cubicBezTo>
                  <a:lnTo>
                    <a:pt x="2962" y="12260"/>
                  </a:lnTo>
                  <a:cubicBezTo>
                    <a:pt x="3148" y="12414"/>
                    <a:pt x="3148" y="12723"/>
                    <a:pt x="2962" y="12877"/>
                  </a:cubicBezTo>
                  <a:cubicBezTo>
                    <a:pt x="2885" y="12970"/>
                    <a:pt x="2777" y="13016"/>
                    <a:pt x="2665" y="13016"/>
                  </a:cubicBezTo>
                  <a:cubicBezTo>
                    <a:pt x="2553" y="13016"/>
                    <a:pt x="2438" y="12970"/>
                    <a:pt x="2345" y="12877"/>
                  </a:cubicBezTo>
                  <a:lnTo>
                    <a:pt x="895" y="11458"/>
                  </a:lnTo>
                  <a:cubicBezTo>
                    <a:pt x="629" y="11119"/>
                    <a:pt x="912" y="10704"/>
                    <a:pt x="1255" y="10704"/>
                  </a:cubicBezTo>
                  <a:close/>
                  <a:moveTo>
                    <a:pt x="13526" y="1"/>
                  </a:moveTo>
                  <a:cubicBezTo>
                    <a:pt x="13068" y="1"/>
                    <a:pt x="12638" y="183"/>
                    <a:pt x="12344" y="502"/>
                  </a:cubicBezTo>
                  <a:lnTo>
                    <a:pt x="10091" y="2724"/>
                  </a:lnTo>
                  <a:cubicBezTo>
                    <a:pt x="9937" y="2631"/>
                    <a:pt x="9752" y="2600"/>
                    <a:pt x="9598" y="2600"/>
                  </a:cubicBezTo>
                  <a:cubicBezTo>
                    <a:pt x="9320" y="2600"/>
                    <a:pt x="9104" y="2693"/>
                    <a:pt x="8919" y="2847"/>
                  </a:cubicBezTo>
                  <a:lnTo>
                    <a:pt x="8610" y="3187"/>
                  </a:lnTo>
                  <a:cubicBezTo>
                    <a:pt x="8362" y="3007"/>
                    <a:pt x="8077" y="2921"/>
                    <a:pt x="7796" y="2921"/>
                  </a:cubicBezTo>
                  <a:cubicBezTo>
                    <a:pt x="7448" y="2921"/>
                    <a:pt x="7107" y="3054"/>
                    <a:pt x="6851" y="3310"/>
                  </a:cubicBezTo>
                  <a:lnTo>
                    <a:pt x="2993" y="7168"/>
                  </a:lnTo>
                  <a:lnTo>
                    <a:pt x="2839" y="7013"/>
                  </a:lnTo>
                  <a:cubicBezTo>
                    <a:pt x="2716" y="6890"/>
                    <a:pt x="2546" y="6828"/>
                    <a:pt x="2372" y="6828"/>
                  </a:cubicBezTo>
                  <a:cubicBezTo>
                    <a:pt x="2199" y="6828"/>
                    <a:pt x="2021" y="6890"/>
                    <a:pt x="1882" y="7013"/>
                  </a:cubicBezTo>
                  <a:lnTo>
                    <a:pt x="1419" y="7476"/>
                  </a:lnTo>
                  <a:cubicBezTo>
                    <a:pt x="1172" y="7754"/>
                    <a:pt x="1172" y="8186"/>
                    <a:pt x="1419" y="8464"/>
                  </a:cubicBezTo>
                  <a:lnTo>
                    <a:pt x="2777" y="9760"/>
                  </a:lnTo>
                  <a:lnTo>
                    <a:pt x="1913" y="10624"/>
                  </a:lnTo>
                  <a:lnTo>
                    <a:pt x="1821" y="10532"/>
                  </a:lnTo>
                  <a:cubicBezTo>
                    <a:pt x="1634" y="10345"/>
                    <a:pt x="1426" y="10267"/>
                    <a:pt x="1226" y="10267"/>
                  </a:cubicBezTo>
                  <a:cubicBezTo>
                    <a:pt x="567" y="10267"/>
                    <a:pt x="1" y="11119"/>
                    <a:pt x="617" y="11735"/>
                  </a:cubicBezTo>
                  <a:lnTo>
                    <a:pt x="2067" y="13186"/>
                  </a:lnTo>
                  <a:cubicBezTo>
                    <a:pt x="2238" y="13343"/>
                    <a:pt x="2426" y="13409"/>
                    <a:pt x="2609" y="13409"/>
                  </a:cubicBezTo>
                  <a:cubicBezTo>
                    <a:pt x="3253" y="13409"/>
                    <a:pt x="3824" y="12583"/>
                    <a:pt x="3271" y="11982"/>
                  </a:cubicBezTo>
                  <a:lnTo>
                    <a:pt x="3178" y="11890"/>
                  </a:lnTo>
                  <a:lnTo>
                    <a:pt x="4043" y="11025"/>
                  </a:lnTo>
                  <a:lnTo>
                    <a:pt x="5370" y="12353"/>
                  </a:lnTo>
                  <a:cubicBezTo>
                    <a:pt x="5493" y="12476"/>
                    <a:pt x="5663" y="12538"/>
                    <a:pt x="5836" y="12538"/>
                  </a:cubicBezTo>
                  <a:cubicBezTo>
                    <a:pt x="6010" y="12538"/>
                    <a:pt x="6187" y="12476"/>
                    <a:pt x="6326" y="12353"/>
                  </a:cubicBezTo>
                  <a:lnTo>
                    <a:pt x="6789" y="11890"/>
                  </a:lnTo>
                  <a:cubicBezTo>
                    <a:pt x="7036" y="11612"/>
                    <a:pt x="7036" y="11180"/>
                    <a:pt x="6789" y="10933"/>
                  </a:cubicBezTo>
                  <a:lnTo>
                    <a:pt x="6635" y="10779"/>
                  </a:lnTo>
                  <a:lnTo>
                    <a:pt x="10493" y="6921"/>
                  </a:lnTo>
                  <a:cubicBezTo>
                    <a:pt x="10956" y="6458"/>
                    <a:pt x="11017" y="5717"/>
                    <a:pt x="10616" y="5193"/>
                  </a:cubicBezTo>
                  <a:lnTo>
                    <a:pt x="10956" y="4853"/>
                  </a:lnTo>
                  <a:cubicBezTo>
                    <a:pt x="11264" y="4545"/>
                    <a:pt x="11295" y="4051"/>
                    <a:pt x="11079" y="3711"/>
                  </a:cubicBezTo>
                  <a:lnTo>
                    <a:pt x="12807" y="1952"/>
                  </a:lnTo>
                  <a:cubicBezTo>
                    <a:pt x="12971" y="1812"/>
                    <a:pt x="12833" y="1601"/>
                    <a:pt x="12677" y="1601"/>
                  </a:cubicBezTo>
                  <a:cubicBezTo>
                    <a:pt x="12626" y="1601"/>
                    <a:pt x="12574" y="1622"/>
                    <a:pt x="12530" y="1674"/>
                  </a:cubicBezTo>
                  <a:lnTo>
                    <a:pt x="10801" y="3372"/>
                  </a:lnTo>
                  <a:lnTo>
                    <a:pt x="10400" y="3001"/>
                  </a:lnTo>
                  <a:lnTo>
                    <a:pt x="12622" y="779"/>
                  </a:lnTo>
                  <a:cubicBezTo>
                    <a:pt x="12864" y="538"/>
                    <a:pt x="13162" y="410"/>
                    <a:pt x="13487" y="410"/>
                  </a:cubicBezTo>
                  <a:cubicBezTo>
                    <a:pt x="13577" y="410"/>
                    <a:pt x="13670" y="420"/>
                    <a:pt x="13764" y="440"/>
                  </a:cubicBezTo>
                  <a:lnTo>
                    <a:pt x="13116" y="1088"/>
                  </a:lnTo>
                  <a:cubicBezTo>
                    <a:pt x="13023" y="1181"/>
                    <a:pt x="13023" y="1304"/>
                    <a:pt x="13116" y="1397"/>
                  </a:cubicBezTo>
                  <a:cubicBezTo>
                    <a:pt x="13147" y="1428"/>
                    <a:pt x="13193" y="1443"/>
                    <a:pt x="13243" y="1443"/>
                  </a:cubicBezTo>
                  <a:cubicBezTo>
                    <a:pt x="13293" y="1443"/>
                    <a:pt x="13347" y="1428"/>
                    <a:pt x="13394" y="1397"/>
                  </a:cubicBezTo>
                  <a:lnTo>
                    <a:pt x="14104" y="687"/>
                  </a:lnTo>
                  <a:cubicBezTo>
                    <a:pt x="14196" y="594"/>
                    <a:pt x="14227" y="440"/>
                    <a:pt x="14196" y="286"/>
                  </a:cubicBezTo>
                  <a:lnTo>
                    <a:pt x="14196" y="286"/>
                  </a:lnTo>
                  <a:lnTo>
                    <a:pt x="14165" y="317"/>
                  </a:lnTo>
                  <a:cubicBezTo>
                    <a:pt x="14134" y="162"/>
                    <a:pt x="14011" y="70"/>
                    <a:pt x="13887" y="39"/>
                  </a:cubicBezTo>
                  <a:cubicBezTo>
                    <a:pt x="13766" y="13"/>
                    <a:pt x="13645" y="1"/>
                    <a:pt x="1352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sp>
        <p:nvSpPr>
          <p:cNvPr id="9" name="Google Shape;13712;p80">
            <a:extLst>
              <a:ext uri="{FF2B5EF4-FFF2-40B4-BE49-F238E27FC236}">
                <a16:creationId xmlns:a16="http://schemas.microsoft.com/office/drawing/2014/main" id="{B69238AE-09C4-9EC4-0005-839A2851B0C8}"/>
              </a:ext>
            </a:extLst>
          </p:cNvPr>
          <p:cNvSpPr/>
          <p:nvPr/>
        </p:nvSpPr>
        <p:spPr>
          <a:xfrm>
            <a:off x="7793218" y="1523889"/>
            <a:ext cx="460922" cy="469129"/>
          </a:xfrm>
          <a:custGeom>
            <a:avLst/>
            <a:gdLst/>
            <a:ahLst/>
            <a:cxnLst/>
            <a:rect l="l" t="t" r="r" b="b"/>
            <a:pathLst>
              <a:path w="13981" h="13851" extrusionOk="0">
                <a:moveTo>
                  <a:pt x="11018" y="2011"/>
                </a:moveTo>
                <a:lnTo>
                  <a:pt x="11913" y="2906"/>
                </a:lnTo>
                <a:cubicBezTo>
                  <a:pt x="11758" y="3029"/>
                  <a:pt x="11604" y="3122"/>
                  <a:pt x="11419" y="3214"/>
                </a:cubicBezTo>
                <a:lnTo>
                  <a:pt x="10709" y="2505"/>
                </a:lnTo>
                <a:cubicBezTo>
                  <a:pt x="10802" y="2319"/>
                  <a:pt x="10894" y="2165"/>
                  <a:pt x="11018" y="2011"/>
                </a:cubicBezTo>
                <a:close/>
                <a:moveTo>
                  <a:pt x="10524" y="2906"/>
                </a:moveTo>
                <a:lnTo>
                  <a:pt x="11018" y="3430"/>
                </a:lnTo>
                <a:cubicBezTo>
                  <a:pt x="10802" y="3492"/>
                  <a:pt x="10586" y="3554"/>
                  <a:pt x="10370" y="3554"/>
                </a:cubicBezTo>
                <a:cubicBezTo>
                  <a:pt x="10370" y="3338"/>
                  <a:pt x="10431" y="3091"/>
                  <a:pt x="10524" y="2906"/>
                </a:cubicBezTo>
                <a:close/>
                <a:moveTo>
                  <a:pt x="10482" y="437"/>
                </a:moveTo>
                <a:cubicBezTo>
                  <a:pt x="10563" y="437"/>
                  <a:pt x="10647" y="468"/>
                  <a:pt x="10709" y="530"/>
                </a:cubicBezTo>
                <a:lnTo>
                  <a:pt x="11079" y="900"/>
                </a:lnTo>
                <a:cubicBezTo>
                  <a:pt x="11172" y="1023"/>
                  <a:pt x="11172" y="1208"/>
                  <a:pt x="11079" y="1301"/>
                </a:cubicBezTo>
                <a:cubicBezTo>
                  <a:pt x="10462" y="1918"/>
                  <a:pt x="10061" y="2721"/>
                  <a:pt x="9968" y="3585"/>
                </a:cubicBezTo>
                <a:cubicBezTo>
                  <a:pt x="9567" y="3554"/>
                  <a:pt x="9197" y="3492"/>
                  <a:pt x="8827" y="3430"/>
                </a:cubicBezTo>
                <a:cubicBezTo>
                  <a:pt x="8981" y="2319"/>
                  <a:pt x="9475" y="1301"/>
                  <a:pt x="10246" y="530"/>
                </a:cubicBezTo>
                <a:lnTo>
                  <a:pt x="10277" y="530"/>
                </a:lnTo>
                <a:cubicBezTo>
                  <a:pt x="10323" y="468"/>
                  <a:pt x="10401" y="437"/>
                  <a:pt x="10482" y="437"/>
                </a:cubicBezTo>
                <a:close/>
                <a:moveTo>
                  <a:pt x="7890" y="5239"/>
                </a:moveTo>
                <a:cubicBezTo>
                  <a:pt x="8130" y="5239"/>
                  <a:pt x="8362" y="5268"/>
                  <a:pt x="8611" y="5313"/>
                </a:cubicBezTo>
                <a:lnTo>
                  <a:pt x="8580" y="5313"/>
                </a:lnTo>
                <a:cubicBezTo>
                  <a:pt x="8672" y="5653"/>
                  <a:pt x="8672" y="5961"/>
                  <a:pt x="8672" y="6301"/>
                </a:cubicBezTo>
                <a:lnTo>
                  <a:pt x="7623" y="5251"/>
                </a:lnTo>
                <a:cubicBezTo>
                  <a:pt x="7714" y="5243"/>
                  <a:pt x="7803" y="5239"/>
                  <a:pt x="7890" y="5239"/>
                </a:cubicBezTo>
                <a:close/>
                <a:moveTo>
                  <a:pt x="7160" y="5344"/>
                </a:moveTo>
                <a:lnTo>
                  <a:pt x="8580" y="6764"/>
                </a:lnTo>
                <a:cubicBezTo>
                  <a:pt x="8518" y="6949"/>
                  <a:pt x="8395" y="7134"/>
                  <a:pt x="8302" y="7288"/>
                </a:cubicBezTo>
                <a:lnTo>
                  <a:pt x="6635" y="5622"/>
                </a:lnTo>
                <a:lnTo>
                  <a:pt x="6728" y="5560"/>
                </a:lnTo>
                <a:cubicBezTo>
                  <a:pt x="6851" y="5467"/>
                  <a:pt x="7006" y="5406"/>
                  <a:pt x="7160" y="5344"/>
                </a:cubicBezTo>
                <a:close/>
                <a:moveTo>
                  <a:pt x="6327" y="5869"/>
                </a:moveTo>
                <a:lnTo>
                  <a:pt x="8024" y="7597"/>
                </a:lnTo>
                <a:lnTo>
                  <a:pt x="7870" y="7782"/>
                </a:lnTo>
                <a:lnTo>
                  <a:pt x="7777" y="7875"/>
                </a:lnTo>
                <a:lnTo>
                  <a:pt x="6049" y="6146"/>
                </a:lnTo>
                <a:cubicBezTo>
                  <a:pt x="6049" y="6146"/>
                  <a:pt x="6327" y="5869"/>
                  <a:pt x="6327" y="5869"/>
                </a:cubicBezTo>
                <a:close/>
                <a:moveTo>
                  <a:pt x="5771" y="6455"/>
                </a:moveTo>
                <a:lnTo>
                  <a:pt x="7469" y="8152"/>
                </a:lnTo>
                <a:cubicBezTo>
                  <a:pt x="7314" y="8276"/>
                  <a:pt x="7160" y="8368"/>
                  <a:pt x="6975" y="8430"/>
                </a:cubicBezTo>
                <a:lnTo>
                  <a:pt x="5494" y="6949"/>
                </a:lnTo>
                <a:cubicBezTo>
                  <a:pt x="5524" y="6825"/>
                  <a:pt x="5586" y="6702"/>
                  <a:pt x="5679" y="6609"/>
                </a:cubicBezTo>
                <a:lnTo>
                  <a:pt x="5648" y="6609"/>
                </a:lnTo>
                <a:lnTo>
                  <a:pt x="5771" y="6455"/>
                </a:lnTo>
                <a:close/>
                <a:moveTo>
                  <a:pt x="5339" y="7381"/>
                </a:moveTo>
                <a:lnTo>
                  <a:pt x="6543" y="8584"/>
                </a:lnTo>
                <a:cubicBezTo>
                  <a:pt x="6419" y="8615"/>
                  <a:pt x="6327" y="8615"/>
                  <a:pt x="6203" y="8615"/>
                </a:cubicBezTo>
                <a:cubicBezTo>
                  <a:pt x="5926" y="8615"/>
                  <a:pt x="5648" y="8584"/>
                  <a:pt x="5401" y="8523"/>
                </a:cubicBezTo>
                <a:cubicBezTo>
                  <a:pt x="5308" y="8152"/>
                  <a:pt x="5277" y="7751"/>
                  <a:pt x="5339" y="7381"/>
                </a:cubicBezTo>
                <a:close/>
                <a:moveTo>
                  <a:pt x="9012" y="5406"/>
                </a:moveTo>
                <a:lnTo>
                  <a:pt x="9320" y="5437"/>
                </a:lnTo>
                <a:cubicBezTo>
                  <a:pt x="9598" y="5467"/>
                  <a:pt x="9876" y="5498"/>
                  <a:pt x="10154" y="5498"/>
                </a:cubicBezTo>
                <a:cubicBezTo>
                  <a:pt x="10215" y="5930"/>
                  <a:pt x="10215" y="6331"/>
                  <a:pt x="10154" y="6764"/>
                </a:cubicBezTo>
                <a:cubicBezTo>
                  <a:pt x="9722" y="8368"/>
                  <a:pt x="8456" y="9665"/>
                  <a:pt x="6821" y="10097"/>
                </a:cubicBezTo>
                <a:cubicBezTo>
                  <a:pt x="6635" y="10127"/>
                  <a:pt x="6419" y="10127"/>
                  <a:pt x="6203" y="10127"/>
                </a:cubicBezTo>
                <a:cubicBezTo>
                  <a:pt x="5987" y="10127"/>
                  <a:pt x="5771" y="10127"/>
                  <a:pt x="5586" y="10097"/>
                </a:cubicBezTo>
                <a:cubicBezTo>
                  <a:pt x="5555" y="9695"/>
                  <a:pt x="5524" y="9325"/>
                  <a:pt x="5463" y="8924"/>
                </a:cubicBezTo>
                <a:lnTo>
                  <a:pt x="5463" y="8924"/>
                </a:lnTo>
                <a:cubicBezTo>
                  <a:pt x="5710" y="8986"/>
                  <a:pt x="5956" y="8986"/>
                  <a:pt x="6203" y="9016"/>
                </a:cubicBezTo>
                <a:cubicBezTo>
                  <a:pt x="7129" y="9016"/>
                  <a:pt x="7932" y="8368"/>
                  <a:pt x="8518" y="7659"/>
                </a:cubicBezTo>
                <a:cubicBezTo>
                  <a:pt x="9166" y="6856"/>
                  <a:pt x="9135" y="6208"/>
                  <a:pt x="9012" y="5406"/>
                </a:cubicBezTo>
                <a:close/>
                <a:moveTo>
                  <a:pt x="3611" y="10282"/>
                </a:moveTo>
                <a:lnTo>
                  <a:pt x="3611" y="10282"/>
                </a:lnTo>
                <a:cubicBezTo>
                  <a:pt x="3580" y="10529"/>
                  <a:pt x="3549" y="10745"/>
                  <a:pt x="3457" y="10961"/>
                </a:cubicBezTo>
                <a:lnTo>
                  <a:pt x="2963" y="10436"/>
                </a:lnTo>
                <a:cubicBezTo>
                  <a:pt x="3179" y="10374"/>
                  <a:pt x="3395" y="10313"/>
                  <a:pt x="3611" y="10282"/>
                </a:cubicBezTo>
                <a:close/>
                <a:moveTo>
                  <a:pt x="2562" y="10621"/>
                </a:moveTo>
                <a:lnTo>
                  <a:pt x="3302" y="11362"/>
                </a:lnTo>
                <a:cubicBezTo>
                  <a:pt x="3210" y="11516"/>
                  <a:pt x="3086" y="11671"/>
                  <a:pt x="2963" y="11825"/>
                </a:cubicBezTo>
                <a:lnTo>
                  <a:pt x="2099" y="10930"/>
                </a:lnTo>
                <a:cubicBezTo>
                  <a:pt x="2253" y="10837"/>
                  <a:pt x="2407" y="10714"/>
                  <a:pt x="2562" y="10621"/>
                </a:cubicBezTo>
                <a:close/>
                <a:moveTo>
                  <a:pt x="10461" y="1"/>
                </a:moveTo>
                <a:cubicBezTo>
                  <a:pt x="10271" y="1"/>
                  <a:pt x="10080" y="78"/>
                  <a:pt x="9938" y="221"/>
                </a:cubicBezTo>
                <a:cubicBezTo>
                  <a:pt x="9104" y="1085"/>
                  <a:pt x="8580" y="2165"/>
                  <a:pt x="8425" y="3307"/>
                </a:cubicBezTo>
                <a:cubicBezTo>
                  <a:pt x="8194" y="3276"/>
                  <a:pt x="7970" y="3261"/>
                  <a:pt x="7746" y="3261"/>
                </a:cubicBezTo>
                <a:cubicBezTo>
                  <a:pt x="7523" y="3261"/>
                  <a:pt x="7299" y="3276"/>
                  <a:pt x="7067" y="3307"/>
                </a:cubicBezTo>
                <a:cubicBezTo>
                  <a:pt x="5277" y="3770"/>
                  <a:pt x="3889" y="5190"/>
                  <a:pt x="3426" y="6980"/>
                </a:cubicBezTo>
                <a:cubicBezTo>
                  <a:pt x="3333" y="7412"/>
                  <a:pt x="3333" y="7875"/>
                  <a:pt x="3426" y="8337"/>
                </a:cubicBezTo>
                <a:cubicBezTo>
                  <a:pt x="2932" y="8368"/>
                  <a:pt x="2438" y="8492"/>
                  <a:pt x="1975" y="8708"/>
                </a:cubicBezTo>
                <a:cubicBezTo>
                  <a:pt x="1883" y="8770"/>
                  <a:pt x="1821" y="8862"/>
                  <a:pt x="1883" y="8986"/>
                </a:cubicBezTo>
                <a:cubicBezTo>
                  <a:pt x="1906" y="9055"/>
                  <a:pt x="1981" y="9090"/>
                  <a:pt x="2056" y="9090"/>
                </a:cubicBezTo>
                <a:cubicBezTo>
                  <a:pt x="2081" y="9090"/>
                  <a:pt x="2106" y="9086"/>
                  <a:pt x="2130" y="9078"/>
                </a:cubicBezTo>
                <a:cubicBezTo>
                  <a:pt x="2562" y="8893"/>
                  <a:pt x="3025" y="8770"/>
                  <a:pt x="3487" y="8708"/>
                </a:cubicBezTo>
                <a:cubicBezTo>
                  <a:pt x="3487" y="8831"/>
                  <a:pt x="3642" y="9819"/>
                  <a:pt x="3611" y="9819"/>
                </a:cubicBezTo>
                <a:cubicBezTo>
                  <a:pt x="2778" y="9942"/>
                  <a:pt x="1975" y="10344"/>
                  <a:pt x="1358" y="10961"/>
                </a:cubicBezTo>
                <a:cubicBezTo>
                  <a:pt x="1312" y="11007"/>
                  <a:pt x="1242" y="11030"/>
                  <a:pt x="1169" y="11030"/>
                </a:cubicBezTo>
                <a:cubicBezTo>
                  <a:pt x="1096" y="11030"/>
                  <a:pt x="1019" y="11007"/>
                  <a:pt x="957" y="10961"/>
                </a:cubicBezTo>
                <a:lnTo>
                  <a:pt x="586" y="10560"/>
                </a:lnTo>
                <a:cubicBezTo>
                  <a:pt x="463" y="10436"/>
                  <a:pt x="463" y="10251"/>
                  <a:pt x="586" y="10127"/>
                </a:cubicBezTo>
                <a:cubicBezTo>
                  <a:pt x="864" y="9881"/>
                  <a:pt x="1142" y="9634"/>
                  <a:pt x="1451" y="9449"/>
                </a:cubicBezTo>
                <a:cubicBezTo>
                  <a:pt x="1654" y="9322"/>
                  <a:pt x="1544" y="9070"/>
                  <a:pt x="1361" y="9070"/>
                </a:cubicBezTo>
                <a:cubicBezTo>
                  <a:pt x="1322" y="9070"/>
                  <a:pt x="1279" y="9082"/>
                  <a:pt x="1235" y="9109"/>
                </a:cubicBezTo>
                <a:cubicBezTo>
                  <a:pt x="926" y="9325"/>
                  <a:pt x="617" y="9541"/>
                  <a:pt x="309" y="9819"/>
                </a:cubicBezTo>
                <a:cubicBezTo>
                  <a:pt x="31" y="10097"/>
                  <a:pt x="0" y="10560"/>
                  <a:pt x="278" y="10837"/>
                </a:cubicBezTo>
                <a:lnTo>
                  <a:pt x="648" y="11208"/>
                </a:lnTo>
                <a:cubicBezTo>
                  <a:pt x="802" y="11331"/>
                  <a:pt x="957" y="11424"/>
                  <a:pt x="1142" y="11424"/>
                </a:cubicBezTo>
                <a:lnTo>
                  <a:pt x="1173" y="11485"/>
                </a:lnTo>
                <a:cubicBezTo>
                  <a:pt x="1358" y="11485"/>
                  <a:pt x="1512" y="11424"/>
                  <a:pt x="1636" y="11300"/>
                </a:cubicBezTo>
                <a:lnTo>
                  <a:pt x="1759" y="11208"/>
                </a:lnTo>
                <a:lnTo>
                  <a:pt x="2716" y="12164"/>
                </a:lnTo>
                <a:lnTo>
                  <a:pt x="2623" y="12288"/>
                </a:lnTo>
                <a:cubicBezTo>
                  <a:pt x="2346" y="12566"/>
                  <a:pt x="2376" y="12998"/>
                  <a:pt x="2623" y="13275"/>
                </a:cubicBezTo>
                <a:lnTo>
                  <a:pt x="2994" y="13646"/>
                </a:lnTo>
                <a:cubicBezTo>
                  <a:pt x="3144" y="13781"/>
                  <a:pt x="3331" y="13850"/>
                  <a:pt x="3511" y="13850"/>
                </a:cubicBezTo>
                <a:cubicBezTo>
                  <a:pt x="3702" y="13850"/>
                  <a:pt x="3885" y="13773"/>
                  <a:pt x="4012" y="13615"/>
                </a:cubicBezTo>
                <a:cubicBezTo>
                  <a:pt x="5092" y="12442"/>
                  <a:pt x="5463" y="11424"/>
                  <a:pt x="5555" y="10529"/>
                </a:cubicBezTo>
                <a:cubicBezTo>
                  <a:pt x="5771" y="10560"/>
                  <a:pt x="5995" y="10575"/>
                  <a:pt x="6219" y="10575"/>
                </a:cubicBezTo>
                <a:cubicBezTo>
                  <a:pt x="6443" y="10575"/>
                  <a:pt x="6666" y="10560"/>
                  <a:pt x="6882" y="10529"/>
                </a:cubicBezTo>
                <a:cubicBezTo>
                  <a:pt x="8672" y="10066"/>
                  <a:pt x="10092" y="8677"/>
                  <a:pt x="10555" y="6887"/>
                </a:cubicBezTo>
                <a:cubicBezTo>
                  <a:pt x="10617" y="6424"/>
                  <a:pt x="10617" y="5961"/>
                  <a:pt x="10555" y="5529"/>
                </a:cubicBezTo>
                <a:cubicBezTo>
                  <a:pt x="11018" y="5467"/>
                  <a:pt x="11450" y="5375"/>
                  <a:pt x="11882" y="5190"/>
                </a:cubicBezTo>
                <a:cubicBezTo>
                  <a:pt x="12005" y="5128"/>
                  <a:pt x="12036" y="5004"/>
                  <a:pt x="12005" y="4912"/>
                </a:cubicBezTo>
                <a:cubicBezTo>
                  <a:pt x="11961" y="4845"/>
                  <a:pt x="11884" y="4794"/>
                  <a:pt x="11810" y="4794"/>
                </a:cubicBezTo>
                <a:cubicBezTo>
                  <a:pt x="11782" y="4794"/>
                  <a:pt x="11753" y="4802"/>
                  <a:pt x="11728" y="4819"/>
                </a:cubicBezTo>
                <a:cubicBezTo>
                  <a:pt x="11234" y="5035"/>
                  <a:pt x="10678" y="5128"/>
                  <a:pt x="10154" y="5159"/>
                </a:cubicBezTo>
                <a:cubicBezTo>
                  <a:pt x="9722" y="5128"/>
                  <a:pt x="9320" y="5097"/>
                  <a:pt x="8919" y="5035"/>
                </a:cubicBezTo>
                <a:cubicBezTo>
                  <a:pt x="8540" y="4972"/>
                  <a:pt x="8176" y="4919"/>
                  <a:pt x="7823" y="4919"/>
                </a:cubicBezTo>
                <a:cubicBezTo>
                  <a:pt x="7315" y="4919"/>
                  <a:pt x="6831" y="5029"/>
                  <a:pt x="6358" y="5375"/>
                </a:cubicBezTo>
                <a:cubicBezTo>
                  <a:pt x="5987" y="5653"/>
                  <a:pt x="5648" y="5992"/>
                  <a:pt x="5339" y="6362"/>
                </a:cubicBezTo>
                <a:cubicBezTo>
                  <a:pt x="4753" y="7226"/>
                  <a:pt x="4845" y="7905"/>
                  <a:pt x="5000" y="8800"/>
                </a:cubicBezTo>
                <a:cubicBezTo>
                  <a:pt x="5092" y="9263"/>
                  <a:pt x="5154" y="9757"/>
                  <a:pt x="5154" y="10251"/>
                </a:cubicBezTo>
                <a:cubicBezTo>
                  <a:pt x="5031" y="11424"/>
                  <a:pt x="4537" y="12535"/>
                  <a:pt x="3704" y="13368"/>
                </a:cubicBezTo>
                <a:cubicBezTo>
                  <a:pt x="3642" y="13430"/>
                  <a:pt x="3565" y="13461"/>
                  <a:pt x="3487" y="13461"/>
                </a:cubicBezTo>
                <a:cubicBezTo>
                  <a:pt x="3410" y="13461"/>
                  <a:pt x="3333" y="13430"/>
                  <a:pt x="3271" y="13368"/>
                </a:cubicBezTo>
                <a:lnTo>
                  <a:pt x="2901" y="12967"/>
                </a:lnTo>
                <a:cubicBezTo>
                  <a:pt x="2778" y="12874"/>
                  <a:pt x="2778" y="12689"/>
                  <a:pt x="2901" y="12566"/>
                </a:cubicBezTo>
                <a:cubicBezTo>
                  <a:pt x="3549" y="11887"/>
                  <a:pt x="3950" y="11022"/>
                  <a:pt x="4012" y="10097"/>
                </a:cubicBezTo>
                <a:cubicBezTo>
                  <a:pt x="4012" y="9109"/>
                  <a:pt x="3642" y="8121"/>
                  <a:pt x="3796" y="7103"/>
                </a:cubicBezTo>
                <a:cubicBezTo>
                  <a:pt x="4228" y="5498"/>
                  <a:pt x="5494" y="4202"/>
                  <a:pt x="7129" y="3770"/>
                </a:cubicBezTo>
                <a:cubicBezTo>
                  <a:pt x="7294" y="3745"/>
                  <a:pt x="7459" y="3735"/>
                  <a:pt x="7623" y="3735"/>
                </a:cubicBezTo>
                <a:cubicBezTo>
                  <a:pt x="8431" y="3735"/>
                  <a:pt x="9222" y="3988"/>
                  <a:pt x="10012" y="3988"/>
                </a:cubicBezTo>
                <a:cubicBezTo>
                  <a:pt x="10049" y="3988"/>
                  <a:pt x="10086" y="3987"/>
                  <a:pt x="10123" y="3986"/>
                </a:cubicBezTo>
                <a:cubicBezTo>
                  <a:pt x="11049" y="3924"/>
                  <a:pt x="11913" y="3523"/>
                  <a:pt x="12592" y="2875"/>
                </a:cubicBezTo>
                <a:cubicBezTo>
                  <a:pt x="12653" y="2813"/>
                  <a:pt x="12723" y="2782"/>
                  <a:pt x="12792" y="2782"/>
                </a:cubicBezTo>
                <a:cubicBezTo>
                  <a:pt x="12862" y="2782"/>
                  <a:pt x="12931" y="2813"/>
                  <a:pt x="12993" y="2875"/>
                </a:cubicBezTo>
                <a:lnTo>
                  <a:pt x="13394" y="3245"/>
                </a:lnTo>
                <a:cubicBezTo>
                  <a:pt x="13518" y="3338"/>
                  <a:pt x="13518" y="3554"/>
                  <a:pt x="13394" y="3677"/>
                </a:cubicBezTo>
                <a:cubicBezTo>
                  <a:pt x="13086" y="3924"/>
                  <a:pt x="12777" y="4171"/>
                  <a:pt x="12437" y="4387"/>
                </a:cubicBezTo>
                <a:cubicBezTo>
                  <a:pt x="12234" y="4514"/>
                  <a:pt x="12344" y="4766"/>
                  <a:pt x="12527" y="4766"/>
                </a:cubicBezTo>
                <a:cubicBezTo>
                  <a:pt x="12567" y="4766"/>
                  <a:pt x="12609" y="4754"/>
                  <a:pt x="12653" y="4727"/>
                </a:cubicBezTo>
                <a:cubicBezTo>
                  <a:pt x="12993" y="4511"/>
                  <a:pt x="13332" y="4264"/>
                  <a:pt x="13672" y="3955"/>
                </a:cubicBezTo>
                <a:cubicBezTo>
                  <a:pt x="13950" y="3708"/>
                  <a:pt x="13981" y="3245"/>
                  <a:pt x="13672" y="2937"/>
                </a:cubicBezTo>
                <a:lnTo>
                  <a:pt x="13332" y="2566"/>
                </a:lnTo>
                <a:cubicBezTo>
                  <a:pt x="13189" y="2423"/>
                  <a:pt x="13006" y="2354"/>
                  <a:pt x="12823" y="2354"/>
                </a:cubicBezTo>
                <a:cubicBezTo>
                  <a:pt x="12651" y="2354"/>
                  <a:pt x="12480" y="2416"/>
                  <a:pt x="12345" y="2536"/>
                </a:cubicBezTo>
                <a:lnTo>
                  <a:pt x="12221" y="2628"/>
                </a:lnTo>
                <a:lnTo>
                  <a:pt x="11265" y="1702"/>
                </a:lnTo>
                <a:lnTo>
                  <a:pt x="11357" y="1579"/>
                </a:lnTo>
                <a:cubicBezTo>
                  <a:pt x="11635" y="1301"/>
                  <a:pt x="11604" y="869"/>
                  <a:pt x="11357" y="591"/>
                </a:cubicBezTo>
                <a:lnTo>
                  <a:pt x="10956" y="221"/>
                </a:lnTo>
                <a:cubicBezTo>
                  <a:pt x="10821" y="71"/>
                  <a:pt x="10642" y="1"/>
                  <a:pt x="10461" y="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" name="Google Shape;13457;p80">
            <a:extLst>
              <a:ext uri="{FF2B5EF4-FFF2-40B4-BE49-F238E27FC236}">
                <a16:creationId xmlns:a16="http://schemas.microsoft.com/office/drawing/2014/main" id="{A1A466E8-B0AA-3971-4040-801CD00B55C4}"/>
              </a:ext>
            </a:extLst>
          </p:cNvPr>
          <p:cNvGrpSpPr/>
          <p:nvPr/>
        </p:nvGrpSpPr>
        <p:grpSpPr>
          <a:xfrm>
            <a:off x="6540449" y="2130342"/>
            <a:ext cx="1060734" cy="847935"/>
            <a:chOff x="5563388" y="3034481"/>
            <a:chExt cx="345675" cy="321775"/>
          </a:xfrm>
        </p:grpSpPr>
        <p:sp>
          <p:nvSpPr>
            <p:cNvPr id="11" name="Google Shape;13458;p80">
              <a:extLst>
                <a:ext uri="{FF2B5EF4-FFF2-40B4-BE49-F238E27FC236}">
                  <a16:creationId xmlns:a16="http://schemas.microsoft.com/office/drawing/2014/main" id="{5274938C-FC8F-C54A-64EA-D753BD5000BF}"/>
                </a:ext>
              </a:extLst>
            </p:cNvPr>
            <p:cNvSpPr/>
            <p:nvPr/>
          </p:nvSpPr>
          <p:spPr>
            <a:xfrm>
              <a:off x="5684513" y="3122456"/>
              <a:ext cx="10075" cy="18550"/>
            </a:xfrm>
            <a:custGeom>
              <a:avLst/>
              <a:gdLst/>
              <a:ahLst/>
              <a:cxnLst/>
              <a:rect l="l" t="t" r="r" b="b"/>
              <a:pathLst>
                <a:path w="403" h="742" extrusionOk="0">
                  <a:moveTo>
                    <a:pt x="186" y="1"/>
                  </a:moveTo>
                  <a:cubicBezTo>
                    <a:pt x="63" y="1"/>
                    <a:pt x="1" y="93"/>
                    <a:pt x="1" y="217"/>
                  </a:cubicBezTo>
                  <a:lnTo>
                    <a:pt x="1" y="525"/>
                  </a:lnTo>
                  <a:cubicBezTo>
                    <a:pt x="1" y="649"/>
                    <a:pt x="63" y="741"/>
                    <a:pt x="186" y="741"/>
                  </a:cubicBezTo>
                  <a:cubicBezTo>
                    <a:pt x="309" y="741"/>
                    <a:pt x="402" y="649"/>
                    <a:pt x="402" y="525"/>
                  </a:cubicBezTo>
                  <a:lnTo>
                    <a:pt x="402" y="217"/>
                  </a:lnTo>
                  <a:cubicBezTo>
                    <a:pt x="402" y="93"/>
                    <a:pt x="309" y="1"/>
                    <a:pt x="1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459;p80">
              <a:extLst>
                <a:ext uri="{FF2B5EF4-FFF2-40B4-BE49-F238E27FC236}">
                  <a16:creationId xmlns:a16="http://schemas.microsoft.com/office/drawing/2014/main" id="{1BB8C7E5-E98A-E7B6-345D-22F6CB50354E}"/>
                </a:ext>
              </a:extLst>
            </p:cNvPr>
            <p:cNvSpPr/>
            <p:nvPr/>
          </p:nvSpPr>
          <p:spPr>
            <a:xfrm>
              <a:off x="5777113" y="3122456"/>
              <a:ext cx="10825" cy="18550"/>
            </a:xfrm>
            <a:custGeom>
              <a:avLst/>
              <a:gdLst/>
              <a:ahLst/>
              <a:cxnLst/>
              <a:rect l="l" t="t" r="r" b="b"/>
              <a:pathLst>
                <a:path w="433" h="742" extrusionOk="0">
                  <a:moveTo>
                    <a:pt x="216" y="1"/>
                  </a:moveTo>
                  <a:cubicBezTo>
                    <a:pt x="93" y="1"/>
                    <a:pt x="0" y="93"/>
                    <a:pt x="31" y="217"/>
                  </a:cubicBezTo>
                  <a:lnTo>
                    <a:pt x="31" y="525"/>
                  </a:lnTo>
                  <a:cubicBezTo>
                    <a:pt x="0" y="649"/>
                    <a:pt x="93" y="741"/>
                    <a:pt x="216" y="741"/>
                  </a:cubicBezTo>
                  <a:cubicBezTo>
                    <a:pt x="340" y="741"/>
                    <a:pt x="432" y="649"/>
                    <a:pt x="432" y="525"/>
                  </a:cubicBezTo>
                  <a:lnTo>
                    <a:pt x="432" y="217"/>
                  </a:lnTo>
                  <a:cubicBezTo>
                    <a:pt x="432" y="93"/>
                    <a:pt x="340" y="1"/>
                    <a:pt x="21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460;p80">
              <a:extLst>
                <a:ext uri="{FF2B5EF4-FFF2-40B4-BE49-F238E27FC236}">
                  <a16:creationId xmlns:a16="http://schemas.microsoft.com/office/drawing/2014/main" id="{35F296AE-8979-073D-633F-B2F08FBF89B5}"/>
                </a:ext>
              </a:extLst>
            </p:cNvPr>
            <p:cNvSpPr/>
            <p:nvPr/>
          </p:nvSpPr>
          <p:spPr>
            <a:xfrm>
              <a:off x="5719238" y="3129756"/>
              <a:ext cx="35100" cy="15875"/>
            </a:xfrm>
            <a:custGeom>
              <a:avLst/>
              <a:gdLst/>
              <a:ahLst/>
              <a:cxnLst/>
              <a:rect l="l" t="t" r="r" b="b"/>
              <a:pathLst>
                <a:path w="1404" h="635" extrusionOk="0">
                  <a:moveTo>
                    <a:pt x="1113" y="1"/>
                  </a:moveTo>
                  <a:cubicBezTo>
                    <a:pt x="1060" y="1"/>
                    <a:pt x="1005" y="24"/>
                    <a:pt x="957" y="79"/>
                  </a:cubicBezTo>
                  <a:cubicBezTo>
                    <a:pt x="880" y="172"/>
                    <a:pt x="772" y="218"/>
                    <a:pt x="664" y="218"/>
                  </a:cubicBezTo>
                  <a:cubicBezTo>
                    <a:pt x="556" y="218"/>
                    <a:pt x="448" y="172"/>
                    <a:pt x="371" y="79"/>
                  </a:cubicBezTo>
                  <a:cubicBezTo>
                    <a:pt x="325" y="33"/>
                    <a:pt x="271" y="10"/>
                    <a:pt x="217" y="10"/>
                  </a:cubicBezTo>
                  <a:cubicBezTo>
                    <a:pt x="163" y="10"/>
                    <a:pt x="109" y="33"/>
                    <a:pt x="62" y="79"/>
                  </a:cubicBezTo>
                  <a:cubicBezTo>
                    <a:pt x="1" y="172"/>
                    <a:pt x="1" y="295"/>
                    <a:pt x="62" y="357"/>
                  </a:cubicBezTo>
                  <a:cubicBezTo>
                    <a:pt x="217" y="542"/>
                    <a:pt x="464" y="635"/>
                    <a:pt x="680" y="635"/>
                  </a:cubicBezTo>
                  <a:cubicBezTo>
                    <a:pt x="896" y="635"/>
                    <a:pt x="1112" y="511"/>
                    <a:pt x="1266" y="357"/>
                  </a:cubicBezTo>
                  <a:cubicBezTo>
                    <a:pt x="1404" y="196"/>
                    <a:pt x="1268" y="1"/>
                    <a:pt x="11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461;p80">
              <a:extLst>
                <a:ext uri="{FF2B5EF4-FFF2-40B4-BE49-F238E27FC236}">
                  <a16:creationId xmlns:a16="http://schemas.microsoft.com/office/drawing/2014/main" id="{5013908C-6422-4806-1077-FA1E2D75A6F4}"/>
                </a:ext>
              </a:extLst>
            </p:cNvPr>
            <p:cNvSpPr/>
            <p:nvPr/>
          </p:nvSpPr>
          <p:spPr>
            <a:xfrm>
              <a:off x="5597338" y="3157956"/>
              <a:ext cx="277775" cy="164350"/>
            </a:xfrm>
            <a:custGeom>
              <a:avLst/>
              <a:gdLst/>
              <a:ahLst/>
              <a:cxnLst/>
              <a:rect l="l" t="t" r="r" b="b"/>
              <a:pathLst>
                <a:path w="11111" h="6574" extrusionOk="0">
                  <a:moveTo>
                    <a:pt x="895" y="0"/>
                  </a:moveTo>
                  <a:cubicBezTo>
                    <a:pt x="402" y="0"/>
                    <a:pt x="0" y="402"/>
                    <a:pt x="0" y="926"/>
                  </a:cubicBezTo>
                  <a:lnTo>
                    <a:pt x="0" y="5648"/>
                  </a:lnTo>
                  <a:cubicBezTo>
                    <a:pt x="0" y="6142"/>
                    <a:pt x="402" y="6574"/>
                    <a:pt x="895" y="6574"/>
                  </a:cubicBezTo>
                  <a:lnTo>
                    <a:pt x="10185" y="6574"/>
                  </a:lnTo>
                  <a:cubicBezTo>
                    <a:pt x="10710" y="6574"/>
                    <a:pt x="11111" y="6173"/>
                    <a:pt x="11111" y="5648"/>
                  </a:cubicBezTo>
                  <a:lnTo>
                    <a:pt x="11111" y="4506"/>
                  </a:lnTo>
                  <a:cubicBezTo>
                    <a:pt x="11111" y="4383"/>
                    <a:pt x="11018" y="4290"/>
                    <a:pt x="10926" y="4290"/>
                  </a:cubicBezTo>
                  <a:cubicBezTo>
                    <a:pt x="10802" y="4290"/>
                    <a:pt x="10710" y="4383"/>
                    <a:pt x="10710" y="4506"/>
                  </a:cubicBezTo>
                  <a:lnTo>
                    <a:pt x="10710" y="5648"/>
                  </a:lnTo>
                  <a:cubicBezTo>
                    <a:pt x="10710" y="5926"/>
                    <a:pt x="10463" y="6173"/>
                    <a:pt x="10185" y="6173"/>
                  </a:cubicBezTo>
                  <a:lnTo>
                    <a:pt x="895" y="6173"/>
                  </a:lnTo>
                  <a:cubicBezTo>
                    <a:pt x="618" y="6142"/>
                    <a:pt x="402" y="5926"/>
                    <a:pt x="402" y="5648"/>
                  </a:cubicBezTo>
                  <a:lnTo>
                    <a:pt x="402" y="926"/>
                  </a:lnTo>
                  <a:cubicBezTo>
                    <a:pt x="402" y="648"/>
                    <a:pt x="618" y="402"/>
                    <a:pt x="895" y="402"/>
                  </a:cubicBezTo>
                  <a:lnTo>
                    <a:pt x="10185" y="402"/>
                  </a:lnTo>
                  <a:cubicBezTo>
                    <a:pt x="10463" y="402"/>
                    <a:pt x="10710" y="648"/>
                    <a:pt x="10710" y="926"/>
                  </a:cubicBezTo>
                  <a:lnTo>
                    <a:pt x="10710" y="3704"/>
                  </a:lnTo>
                  <a:cubicBezTo>
                    <a:pt x="10679" y="3796"/>
                    <a:pt x="10771" y="3889"/>
                    <a:pt x="10895" y="3889"/>
                  </a:cubicBezTo>
                  <a:cubicBezTo>
                    <a:pt x="11018" y="3889"/>
                    <a:pt x="11111" y="3796"/>
                    <a:pt x="11111" y="3704"/>
                  </a:cubicBezTo>
                  <a:lnTo>
                    <a:pt x="11111" y="926"/>
                  </a:lnTo>
                  <a:cubicBezTo>
                    <a:pt x="11111" y="402"/>
                    <a:pt x="10679" y="0"/>
                    <a:pt x="101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462;p80">
              <a:extLst>
                <a:ext uri="{FF2B5EF4-FFF2-40B4-BE49-F238E27FC236}">
                  <a16:creationId xmlns:a16="http://schemas.microsoft.com/office/drawing/2014/main" id="{7947CBAD-FF8A-9D75-34E0-D0023C501901}"/>
                </a:ext>
              </a:extLst>
            </p:cNvPr>
            <p:cNvSpPr/>
            <p:nvPr/>
          </p:nvSpPr>
          <p:spPr>
            <a:xfrm>
              <a:off x="5685288" y="3189581"/>
              <a:ext cx="101100" cy="100325"/>
            </a:xfrm>
            <a:custGeom>
              <a:avLst/>
              <a:gdLst/>
              <a:ahLst/>
              <a:cxnLst/>
              <a:rect l="l" t="t" r="r" b="b"/>
              <a:pathLst>
                <a:path w="4044" h="4013" extrusionOk="0">
                  <a:moveTo>
                    <a:pt x="2377" y="402"/>
                  </a:moveTo>
                  <a:cubicBezTo>
                    <a:pt x="2408" y="402"/>
                    <a:pt x="2439" y="433"/>
                    <a:pt x="2439" y="464"/>
                  </a:cubicBezTo>
                  <a:lnTo>
                    <a:pt x="2439" y="1420"/>
                  </a:lnTo>
                  <a:cubicBezTo>
                    <a:pt x="2439" y="1513"/>
                    <a:pt x="2531" y="1605"/>
                    <a:pt x="2624" y="1605"/>
                  </a:cubicBezTo>
                  <a:lnTo>
                    <a:pt x="3581" y="1605"/>
                  </a:lnTo>
                  <a:cubicBezTo>
                    <a:pt x="3612" y="1605"/>
                    <a:pt x="3642" y="1636"/>
                    <a:pt x="3642" y="1667"/>
                  </a:cubicBezTo>
                  <a:lnTo>
                    <a:pt x="3642" y="2377"/>
                  </a:lnTo>
                  <a:cubicBezTo>
                    <a:pt x="3642" y="2408"/>
                    <a:pt x="3612" y="2439"/>
                    <a:pt x="3581" y="2439"/>
                  </a:cubicBezTo>
                  <a:lnTo>
                    <a:pt x="2624" y="2439"/>
                  </a:lnTo>
                  <a:cubicBezTo>
                    <a:pt x="2531" y="2439"/>
                    <a:pt x="2439" y="2500"/>
                    <a:pt x="2439" y="2624"/>
                  </a:cubicBezTo>
                  <a:lnTo>
                    <a:pt x="2439" y="3581"/>
                  </a:lnTo>
                  <a:cubicBezTo>
                    <a:pt x="2439" y="3611"/>
                    <a:pt x="2408" y="3611"/>
                    <a:pt x="2377" y="3611"/>
                  </a:cubicBezTo>
                  <a:lnTo>
                    <a:pt x="1667" y="3611"/>
                  </a:lnTo>
                  <a:cubicBezTo>
                    <a:pt x="1636" y="3611"/>
                    <a:pt x="1606" y="3611"/>
                    <a:pt x="1636" y="3581"/>
                  </a:cubicBezTo>
                  <a:lnTo>
                    <a:pt x="1636" y="2624"/>
                  </a:lnTo>
                  <a:cubicBezTo>
                    <a:pt x="1636" y="2500"/>
                    <a:pt x="1544" y="2439"/>
                    <a:pt x="1420" y="2439"/>
                  </a:cubicBezTo>
                  <a:lnTo>
                    <a:pt x="464" y="2439"/>
                  </a:lnTo>
                  <a:cubicBezTo>
                    <a:pt x="433" y="2439"/>
                    <a:pt x="433" y="2408"/>
                    <a:pt x="433" y="2377"/>
                  </a:cubicBezTo>
                  <a:lnTo>
                    <a:pt x="433" y="1667"/>
                  </a:lnTo>
                  <a:cubicBezTo>
                    <a:pt x="433" y="1636"/>
                    <a:pt x="433" y="1605"/>
                    <a:pt x="464" y="1605"/>
                  </a:cubicBezTo>
                  <a:lnTo>
                    <a:pt x="1420" y="1605"/>
                  </a:lnTo>
                  <a:cubicBezTo>
                    <a:pt x="1544" y="1605"/>
                    <a:pt x="1636" y="1513"/>
                    <a:pt x="1636" y="1420"/>
                  </a:cubicBezTo>
                  <a:lnTo>
                    <a:pt x="1636" y="464"/>
                  </a:lnTo>
                  <a:cubicBezTo>
                    <a:pt x="1606" y="433"/>
                    <a:pt x="1636" y="402"/>
                    <a:pt x="1667" y="402"/>
                  </a:cubicBezTo>
                  <a:close/>
                  <a:moveTo>
                    <a:pt x="1667" y="1"/>
                  </a:moveTo>
                  <a:cubicBezTo>
                    <a:pt x="1420" y="1"/>
                    <a:pt x="1204" y="217"/>
                    <a:pt x="1204" y="464"/>
                  </a:cubicBezTo>
                  <a:lnTo>
                    <a:pt x="1204" y="1204"/>
                  </a:lnTo>
                  <a:lnTo>
                    <a:pt x="464" y="1204"/>
                  </a:lnTo>
                  <a:cubicBezTo>
                    <a:pt x="217" y="1204"/>
                    <a:pt x="1" y="1420"/>
                    <a:pt x="1" y="1667"/>
                  </a:cubicBezTo>
                  <a:lnTo>
                    <a:pt x="1" y="2377"/>
                  </a:lnTo>
                  <a:cubicBezTo>
                    <a:pt x="32" y="2624"/>
                    <a:pt x="217" y="2840"/>
                    <a:pt x="464" y="2840"/>
                  </a:cubicBezTo>
                  <a:lnTo>
                    <a:pt x="1204" y="2840"/>
                  </a:lnTo>
                  <a:lnTo>
                    <a:pt x="1204" y="3581"/>
                  </a:lnTo>
                  <a:cubicBezTo>
                    <a:pt x="1204" y="3827"/>
                    <a:pt x="1420" y="4013"/>
                    <a:pt x="1667" y="4013"/>
                  </a:cubicBezTo>
                  <a:lnTo>
                    <a:pt x="2377" y="4013"/>
                  </a:lnTo>
                  <a:cubicBezTo>
                    <a:pt x="2624" y="4013"/>
                    <a:pt x="2840" y="3827"/>
                    <a:pt x="2840" y="3581"/>
                  </a:cubicBezTo>
                  <a:lnTo>
                    <a:pt x="2840" y="2840"/>
                  </a:lnTo>
                  <a:lnTo>
                    <a:pt x="3581" y="2840"/>
                  </a:lnTo>
                  <a:cubicBezTo>
                    <a:pt x="3828" y="2840"/>
                    <a:pt x="4044" y="2624"/>
                    <a:pt x="4044" y="2377"/>
                  </a:cubicBezTo>
                  <a:lnTo>
                    <a:pt x="4044" y="1667"/>
                  </a:lnTo>
                  <a:cubicBezTo>
                    <a:pt x="4044" y="1420"/>
                    <a:pt x="3828" y="1204"/>
                    <a:pt x="3581" y="1204"/>
                  </a:cubicBezTo>
                  <a:lnTo>
                    <a:pt x="2840" y="1204"/>
                  </a:lnTo>
                  <a:lnTo>
                    <a:pt x="2840" y="464"/>
                  </a:lnTo>
                  <a:cubicBezTo>
                    <a:pt x="2840" y="217"/>
                    <a:pt x="2624" y="1"/>
                    <a:pt x="23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463;p80">
              <a:extLst>
                <a:ext uri="{FF2B5EF4-FFF2-40B4-BE49-F238E27FC236}">
                  <a16:creationId xmlns:a16="http://schemas.microsoft.com/office/drawing/2014/main" id="{FB57E4D1-C8BF-ADFF-FB67-76F233D1099D}"/>
                </a:ext>
              </a:extLst>
            </p:cNvPr>
            <p:cNvSpPr/>
            <p:nvPr/>
          </p:nvSpPr>
          <p:spPr>
            <a:xfrm>
              <a:off x="5563388" y="3034481"/>
              <a:ext cx="345675" cy="321775"/>
            </a:xfrm>
            <a:custGeom>
              <a:avLst/>
              <a:gdLst/>
              <a:ahLst/>
              <a:cxnLst/>
              <a:rect l="l" t="t" r="r" b="b"/>
              <a:pathLst>
                <a:path w="13827" h="12871" extrusionOk="0">
                  <a:moveTo>
                    <a:pt x="7963" y="1452"/>
                  </a:moveTo>
                  <a:cubicBezTo>
                    <a:pt x="7994" y="1452"/>
                    <a:pt x="7994" y="1483"/>
                    <a:pt x="7994" y="1483"/>
                  </a:cubicBezTo>
                  <a:lnTo>
                    <a:pt x="7994" y="2223"/>
                  </a:lnTo>
                  <a:lnTo>
                    <a:pt x="5803" y="2223"/>
                  </a:lnTo>
                  <a:lnTo>
                    <a:pt x="5803" y="1483"/>
                  </a:lnTo>
                  <a:cubicBezTo>
                    <a:pt x="5803" y="1483"/>
                    <a:pt x="5803" y="1452"/>
                    <a:pt x="5833" y="1452"/>
                  </a:cubicBezTo>
                  <a:close/>
                  <a:moveTo>
                    <a:pt x="7963" y="403"/>
                  </a:moveTo>
                  <a:cubicBezTo>
                    <a:pt x="8580" y="403"/>
                    <a:pt x="9074" y="896"/>
                    <a:pt x="9074" y="1483"/>
                  </a:cubicBezTo>
                  <a:lnTo>
                    <a:pt x="9074" y="2223"/>
                  </a:lnTo>
                  <a:lnTo>
                    <a:pt x="8395" y="2223"/>
                  </a:lnTo>
                  <a:lnTo>
                    <a:pt x="8395" y="1483"/>
                  </a:lnTo>
                  <a:cubicBezTo>
                    <a:pt x="8395" y="1267"/>
                    <a:pt x="8210" y="1051"/>
                    <a:pt x="7963" y="1051"/>
                  </a:cubicBezTo>
                  <a:lnTo>
                    <a:pt x="5833" y="1051"/>
                  </a:lnTo>
                  <a:cubicBezTo>
                    <a:pt x="5587" y="1051"/>
                    <a:pt x="5401" y="1267"/>
                    <a:pt x="5401" y="1483"/>
                  </a:cubicBezTo>
                  <a:lnTo>
                    <a:pt x="5401" y="2223"/>
                  </a:lnTo>
                  <a:lnTo>
                    <a:pt x="4722" y="2223"/>
                  </a:lnTo>
                  <a:lnTo>
                    <a:pt x="4722" y="1483"/>
                  </a:lnTo>
                  <a:cubicBezTo>
                    <a:pt x="4722" y="896"/>
                    <a:pt x="5216" y="403"/>
                    <a:pt x="5833" y="403"/>
                  </a:cubicBezTo>
                  <a:close/>
                  <a:moveTo>
                    <a:pt x="3550" y="2933"/>
                  </a:moveTo>
                  <a:lnTo>
                    <a:pt x="3550" y="3551"/>
                  </a:lnTo>
                  <a:cubicBezTo>
                    <a:pt x="3550" y="3612"/>
                    <a:pt x="3488" y="3674"/>
                    <a:pt x="3426" y="3674"/>
                  </a:cubicBezTo>
                  <a:lnTo>
                    <a:pt x="2068" y="3674"/>
                  </a:lnTo>
                  <a:cubicBezTo>
                    <a:pt x="1976" y="3674"/>
                    <a:pt x="1914" y="3612"/>
                    <a:pt x="1914" y="3551"/>
                  </a:cubicBezTo>
                  <a:lnTo>
                    <a:pt x="1914" y="2933"/>
                  </a:lnTo>
                  <a:close/>
                  <a:moveTo>
                    <a:pt x="11882" y="2933"/>
                  </a:moveTo>
                  <a:lnTo>
                    <a:pt x="11882" y="3551"/>
                  </a:lnTo>
                  <a:cubicBezTo>
                    <a:pt x="11882" y="3612"/>
                    <a:pt x="11852" y="3674"/>
                    <a:pt x="11759" y="3674"/>
                  </a:cubicBezTo>
                  <a:lnTo>
                    <a:pt x="10401" y="3674"/>
                  </a:lnTo>
                  <a:cubicBezTo>
                    <a:pt x="10308" y="3674"/>
                    <a:pt x="10278" y="3612"/>
                    <a:pt x="10278" y="3551"/>
                  </a:cubicBezTo>
                  <a:lnTo>
                    <a:pt x="10278" y="2933"/>
                  </a:lnTo>
                  <a:close/>
                  <a:moveTo>
                    <a:pt x="8018" y="0"/>
                  </a:moveTo>
                  <a:cubicBezTo>
                    <a:pt x="7999" y="0"/>
                    <a:pt x="7981" y="1"/>
                    <a:pt x="7963" y="1"/>
                  </a:cubicBezTo>
                  <a:lnTo>
                    <a:pt x="5833" y="1"/>
                  </a:lnTo>
                  <a:cubicBezTo>
                    <a:pt x="5000" y="1"/>
                    <a:pt x="4321" y="650"/>
                    <a:pt x="4321" y="1483"/>
                  </a:cubicBezTo>
                  <a:lnTo>
                    <a:pt x="4321" y="2223"/>
                  </a:lnTo>
                  <a:lnTo>
                    <a:pt x="4043" y="2223"/>
                  </a:lnTo>
                  <a:cubicBezTo>
                    <a:pt x="3858" y="2223"/>
                    <a:pt x="3673" y="2347"/>
                    <a:pt x="3581" y="2532"/>
                  </a:cubicBezTo>
                  <a:lnTo>
                    <a:pt x="1883" y="2532"/>
                  </a:lnTo>
                  <a:cubicBezTo>
                    <a:pt x="1791" y="2347"/>
                    <a:pt x="1605" y="2223"/>
                    <a:pt x="1420" y="2223"/>
                  </a:cubicBezTo>
                  <a:lnTo>
                    <a:pt x="525" y="2223"/>
                  </a:lnTo>
                  <a:cubicBezTo>
                    <a:pt x="217" y="2223"/>
                    <a:pt x="1" y="2440"/>
                    <a:pt x="1" y="2717"/>
                  </a:cubicBezTo>
                  <a:lnTo>
                    <a:pt x="1" y="6266"/>
                  </a:lnTo>
                  <a:cubicBezTo>
                    <a:pt x="1" y="6359"/>
                    <a:pt x="93" y="6452"/>
                    <a:pt x="217" y="6452"/>
                  </a:cubicBezTo>
                  <a:cubicBezTo>
                    <a:pt x="309" y="6452"/>
                    <a:pt x="402" y="6359"/>
                    <a:pt x="402" y="6266"/>
                  </a:cubicBezTo>
                  <a:lnTo>
                    <a:pt x="402" y="2717"/>
                  </a:lnTo>
                  <a:cubicBezTo>
                    <a:pt x="402" y="2656"/>
                    <a:pt x="463" y="2625"/>
                    <a:pt x="494" y="2625"/>
                  </a:cubicBezTo>
                  <a:lnTo>
                    <a:pt x="1389" y="2625"/>
                  </a:lnTo>
                  <a:cubicBezTo>
                    <a:pt x="1451" y="2625"/>
                    <a:pt x="1513" y="2656"/>
                    <a:pt x="1513" y="2717"/>
                  </a:cubicBezTo>
                  <a:lnTo>
                    <a:pt x="1513" y="3551"/>
                  </a:lnTo>
                  <a:cubicBezTo>
                    <a:pt x="1513" y="3828"/>
                    <a:pt x="1760" y="4075"/>
                    <a:pt x="2037" y="4075"/>
                  </a:cubicBezTo>
                  <a:lnTo>
                    <a:pt x="3426" y="4075"/>
                  </a:lnTo>
                  <a:cubicBezTo>
                    <a:pt x="3704" y="4075"/>
                    <a:pt x="3951" y="3828"/>
                    <a:pt x="3951" y="3551"/>
                  </a:cubicBezTo>
                  <a:lnTo>
                    <a:pt x="3951" y="2717"/>
                  </a:lnTo>
                  <a:cubicBezTo>
                    <a:pt x="3951" y="2656"/>
                    <a:pt x="4013" y="2625"/>
                    <a:pt x="4043" y="2625"/>
                  </a:cubicBezTo>
                  <a:lnTo>
                    <a:pt x="9784" y="2625"/>
                  </a:lnTo>
                  <a:cubicBezTo>
                    <a:pt x="9815" y="2625"/>
                    <a:pt x="9876" y="2656"/>
                    <a:pt x="9876" y="2717"/>
                  </a:cubicBezTo>
                  <a:lnTo>
                    <a:pt x="9876" y="3551"/>
                  </a:lnTo>
                  <a:cubicBezTo>
                    <a:pt x="9876" y="3828"/>
                    <a:pt x="10123" y="4075"/>
                    <a:pt x="10401" y="4075"/>
                  </a:cubicBezTo>
                  <a:lnTo>
                    <a:pt x="11790" y="4075"/>
                  </a:lnTo>
                  <a:cubicBezTo>
                    <a:pt x="12068" y="4075"/>
                    <a:pt x="12314" y="3828"/>
                    <a:pt x="12314" y="3551"/>
                  </a:cubicBezTo>
                  <a:lnTo>
                    <a:pt x="12314" y="2717"/>
                  </a:lnTo>
                  <a:cubicBezTo>
                    <a:pt x="12314" y="2656"/>
                    <a:pt x="12376" y="2625"/>
                    <a:pt x="12407" y="2625"/>
                  </a:cubicBezTo>
                  <a:lnTo>
                    <a:pt x="13302" y="2625"/>
                  </a:lnTo>
                  <a:cubicBezTo>
                    <a:pt x="13364" y="2625"/>
                    <a:pt x="13425" y="2656"/>
                    <a:pt x="13425" y="2717"/>
                  </a:cubicBezTo>
                  <a:lnTo>
                    <a:pt x="13425" y="11698"/>
                  </a:lnTo>
                  <a:cubicBezTo>
                    <a:pt x="13425" y="12099"/>
                    <a:pt x="13086" y="12439"/>
                    <a:pt x="12685" y="12439"/>
                  </a:cubicBezTo>
                  <a:lnTo>
                    <a:pt x="1142" y="12439"/>
                  </a:lnTo>
                  <a:cubicBezTo>
                    <a:pt x="741" y="12439"/>
                    <a:pt x="402" y="12099"/>
                    <a:pt x="402" y="11698"/>
                  </a:cubicBezTo>
                  <a:lnTo>
                    <a:pt x="402" y="7069"/>
                  </a:lnTo>
                  <a:cubicBezTo>
                    <a:pt x="402" y="6976"/>
                    <a:pt x="309" y="6884"/>
                    <a:pt x="186" y="6884"/>
                  </a:cubicBezTo>
                  <a:cubicBezTo>
                    <a:pt x="93" y="6884"/>
                    <a:pt x="1" y="6945"/>
                    <a:pt x="1" y="7069"/>
                  </a:cubicBezTo>
                  <a:lnTo>
                    <a:pt x="1" y="11698"/>
                  </a:lnTo>
                  <a:cubicBezTo>
                    <a:pt x="1" y="12346"/>
                    <a:pt x="525" y="12871"/>
                    <a:pt x="1142" y="12871"/>
                  </a:cubicBezTo>
                  <a:lnTo>
                    <a:pt x="1142" y="12840"/>
                  </a:lnTo>
                  <a:lnTo>
                    <a:pt x="12654" y="12840"/>
                  </a:lnTo>
                  <a:cubicBezTo>
                    <a:pt x="13302" y="12840"/>
                    <a:pt x="13827" y="12346"/>
                    <a:pt x="13827" y="11698"/>
                  </a:cubicBezTo>
                  <a:lnTo>
                    <a:pt x="13827" y="2717"/>
                  </a:lnTo>
                  <a:cubicBezTo>
                    <a:pt x="13827" y="2440"/>
                    <a:pt x="13580" y="2223"/>
                    <a:pt x="13302" y="2223"/>
                  </a:cubicBezTo>
                  <a:lnTo>
                    <a:pt x="12407" y="2223"/>
                  </a:lnTo>
                  <a:cubicBezTo>
                    <a:pt x="12222" y="2223"/>
                    <a:pt x="12037" y="2347"/>
                    <a:pt x="11944" y="2532"/>
                  </a:cubicBezTo>
                  <a:lnTo>
                    <a:pt x="10216" y="2532"/>
                  </a:lnTo>
                  <a:cubicBezTo>
                    <a:pt x="10154" y="2316"/>
                    <a:pt x="9969" y="2223"/>
                    <a:pt x="9753" y="2223"/>
                  </a:cubicBezTo>
                  <a:lnTo>
                    <a:pt x="9475" y="2223"/>
                  </a:lnTo>
                  <a:lnTo>
                    <a:pt x="9475" y="1483"/>
                  </a:lnTo>
                  <a:cubicBezTo>
                    <a:pt x="9475" y="668"/>
                    <a:pt x="8826" y="0"/>
                    <a:pt x="801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4"/>
          <p:cNvSpPr txBox="1">
            <a:spLocks noGrp="1"/>
          </p:cNvSpPr>
          <p:nvPr>
            <p:ph type="subTitle" idx="2"/>
          </p:nvPr>
        </p:nvSpPr>
        <p:spPr>
          <a:xfrm>
            <a:off x="775750" y="2877688"/>
            <a:ext cx="2291100" cy="3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Desvantagens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431" name="Google Shape;431;p44"/>
          <p:cNvSpPr txBox="1">
            <a:spLocks noGrp="1"/>
          </p:cNvSpPr>
          <p:nvPr>
            <p:ph type="subTitle" idx="3"/>
          </p:nvPr>
        </p:nvSpPr>
        <p:spPr>
          <a:xfrm>
            <a:off x="290467" y="1672454"/>
            <a:ext cx="3057989" cy="902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/>
              <a:t>Baixo custo de implementação</a:t>
            </a:r>
            <a:endParaRPr dirty="0"/>
          </a:p>
        </p:txBody>
      </p:sp>
      <p:sp>
        <p:nvSpPr>
          <p:cNvPr id="432" name="Google Shape;432;p44"/>
          <p:cNvSpPr txBox="1">
            <a:spLocks noGrp="1"/>
          </p:cNvSpPr>
          <p:nvPr>
            <p:ph type="subTitle" idx="4"/>
          </p:nvPr>
        </p:nvSpPr>
        <p:spPr>
          <a:xfrm>
            <a:off x="366979" y="3352010"/>
            <a:ext cx="3393074" cy="1102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/>
              <a:t>Não possui backup de informação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/>
              <a:t>Podem não possuir o mesmo sistema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33" name="Google Shape;433;p44"/>
          <p:cNvSpPr txBox="1">
            <a:spLocks noGrp="1"/>
          </p:cNvSpPr>
          <p:nvPr>
            <p:ph type="subTitle" idx="1"/>
          </p:nvPr>
        </p:nvSpPr>
        <p:spPr>
          <a:xfrm>
            <a:off x="642842" y="1228310"/>
            <a:ext cx="2291100" cy="3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rgbClr val="00B050"/>
                </a:solidFill>
              </a:rPr>
              <a:t>Vantagens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434" name="Google Shape;434;p44"/>
          <p:cNvSpPr/>
          <p:nvPr/>
        </p:nvSpPr>
        <p:spPr>
          <a:xfrm>
            <a:off x="8754045" y="4299352"/>
            <a:ext cx="306000" cy="2295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44"/>
          <p:cNvSpPr txBox="1">
            <a:spLocks noGrp="1"/>
          </p:cNvSpPr>
          <p:nvPr>
            <p:ph type="title"/>
          </p:nvPr>
        </p:nvSpPr>
        <p:spPr>
          <a:xfrm>
            <a:off x="897000" y="514348"/>
            <a:ext cx="7350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 </a:t>
            </a:r>
            <a:r>
              <a:rPr lang="en" dirty="0">
                <a:solidFill>
                  <a:srgbClr val="002060"/>
                </a:solidFill>
              </a:rPr>
              <a:t>VIRTUAL</a:t>
            </a:r>
            <a:endParaRPr dirty="0">
              <a:solidFill>
                <a:srgbClr val="002060"/>
              </a:solidFill>
            </a:endParaRPr>
          </a:p>
        </p:txBody>
      </p:sp>
      <p:grpSp>
        <p:nvGrpSpPr>
          <p:cNvPr id="10" name="Google Shape;8670;p69">
            <a:extLst>
              <a:ext uri="{FF2B5EF4-FFF2-40B4-BE49-F238E27FC236}">
                <a16:creationId xmlns:a16="http://schemas.microsoft.com/office/drawing/2014/main" id="{24877A98-537E-46B2-E172-309B3C49BBC4}"/>
              </a:ext>
            </a:extLst>
          </p:cNvPr>
          <p:cNvGrpSpPr/>
          <p:nvPr/>
        </p:nvGrpSpPr>
        <p:grpSpPr>
          <a:xfrm>
            <a:off x="1128729" y="1508330"/>
            <a:ext cx="1585141" cy="1140151"/>
            <a:chOff x="5216456" y="3725484"/>
            <a:chExt cx="356196" cy="265631"/>
          </a:xfrm>
          <a:solidFill>
            <a:srgbClr val="00B050">
              <a:alpha val="10000"/>
            </a:srgb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11" name="Google Shape;8671;p69">
              <a:extLst>
                <a:ext uri="{FF2B5EF4-FFF2-40B4-BE49-F238E27FC236}">
                  <a16:creationId xmlns:a16="http://schemas.microsoft.com/office/drawing/2014/main" id="{B2704CC6-59BE-CB35-BAD4-1AFD2F36698C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50"/>
                </a:solidFill>
              </a:endParaRPr>
            </a:p>
          </p:txBody>
        </p:sp>
        <p:sp>
          <p:nvSpPr>
            <p:cNvPr id="12" name="Google Shape;8672;p69">
              <a:extLst>
                <a:ext uri="{FF2B5EF4-FFF2-40B4-BE49-F238E27FC236}">
                  <a16:creationId xmlns:a16="http://schemas.microsoft.com/office/drawing/2014/main" id="{8535C26D-090C-D820-59D9-6445110DFC92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50"/>
                </a:solidFill>
              </a:endParaRPr>
            </a:p>
          </p:txBody>
        </p:sp>
      </p:grpSp>
      <p:grpSp>
        <p:nvGrpSpPr>
          <p:cNvPr id="13" name="Google Shape;8722;p69">
            <a:extLst>
              <a:ext uri="{FF2B5EF4-FFF2-40B4-BE49-F238E27FC236}">
                <a16:creationId xmlns:a16="http://schemas.microsoft.com/office/drawing/2014/main" id="{F2B9CDB3-B79E-3787-B2B8-B1F501D77955}"/>
              </a:ext>
            </a:extLst>
          </p:cNvPr>
          <p:cNvGrpSpPr/>
          <p:nvPr/>
        </p:nvGrpSpPr>
        <p:grpSpPr>
          <a:xfrm>
            <a:off x="1180317" y="3323725"/>
            <a:ext cx="1437698" cy="1297890"/>
            <a:chOff x="5779408" y="3699191"/>
            <a:chExt cx="317645" cy="318757"/>
          </a:xfrm>
          <a:solidFill>
            <a:srgbClr val="FF0000">
              <a:alpha val="10000"/>
            </a:srgbClr>
          </a:solidFill>
        </p:grpSpPr>
        <p:sp>
          <p:nvSpPr>
            <p:cNvPr id="14" name="Google Shape;8723;p69">
              <a:extLst>
                <a:ext uri="{FF2B5EF4-FFF2-40B4-BE49-F238E27FC236}">
                  <a16:creationId xmlns:a16="http://schemas.microsoft.com/office/drawing/2014/main" id="{D9F49BAF-E2DA-CD76-B7FB-10C4158C86CE}"/>
                </a:ext>
              </a:extLst>
            </p:cNvPr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8724;p69">
              <a:extLst>
                <a:ext uri="{FF2B5EF4-FFF2-40B4-BE49-F238E27FC236}">
                  <a16:creationId xmlns:a16="http://schemas.microsoft.com/office/drawing/2014/main" id="{DEE10866-6977-8C0B-2FFF-B231A85673A4}"/>
                </a:ext>
              </a:extLst>
            </p:cNvPr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9236;p70" descr="RSE&#10;">
            <a:extLst>
              <a:ext uri="{FF2B5EF4-FFF2-40B4-BE49-F238E27FC236}">
                <a16:creationId xmlns:a16="http://schemas.microsoft.com/office/drawing/2014/main" id="{ADDAEB6F-3106-C85D-38CE-3B1088A20057}"/>
              </a:ext>
            </a:extLst>
          </p:cNvPr>
          <p:cNvGrpSpPr/>
          <p:nvPr/>
        </p:nvGrpSpPr>
        <p:grpSpPr>
          <a:xfrm>
            <a:off x="6175435" y="3630726"/>
            <a:ext cx="760770" cy="771584"/>
            <a:chOff x="5756399" y="2434456"/>
            <a:chExt cx="367925" cy="367161"/>
          </a:xfrm>
        </p:grpSpPr>
        <p:sp>
          <p:nvSpPr>
            <p:cNvPr id="57" name="Google Shape;9237;p70">
              <a:extLst>
                <a:ext uri="{FF2B5EF4-FFF2-40B4-BE49-F238E27FC236}">
                  <a16:creationId xmlns:a16="http://schemas.microsoft.com/office/drawing/2014/main" id="{ADAFA7D3-3831-780A-B2C8-89055ADA63E9}"/>
                </a:ext>
              </a:extLst>
            </p:cNvPr>
            <p:cNvSpPr/>
            <p:nvPr/>
          </p:nvSpPr>
          <p:spPr>
            <a:xfrm>
              <a:off x="5864865" y="2563023"/>
              <a:ext cx="39882" cy="68297"/>
            </a:xfrm>
            <a:custGeom>
              <a:avLst/>
              <a:gdLst/>
              <a:ahLst/>
              <a:cxnLst/>
              <a:rect l="l" t="t" r="r" b="b"/>
              <a:pathLst>
                <a:path w="1252" h="2144" extrusionOk="0">
                  <a:moveTo>
                    <a:pt x="918" y="334"/>
                  </a:moveTo>
                  <a:lnTo>
                    <a:pt x="918" y="1822"/>
                  </a:lnTo>
                  <a:lnTo>
                    <a:pt x="334" y="1822"/>
                  </a:lnTo>
                  <a:lnTo>
                    <a:pt x="334" y="334"/>
                  </a:lnTo>
                  <a:close/>
                  <a:moveTo>
                    <a:pt x="168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1977"/>
                  </a:lnTo>
                  <a:cubicBezTo>
                    <a:pt x="1" y="2072"/>
                    <a:pt x="84" y="2144"/>
                    <a:pt x="168" y="2144"/>
                  </a:cubicBezTo>
                  <a:lnTo>
                    <a:pt x="1096" y="2144"/>
                  </a:lnTo>
                  <a:cubicBezTo>
                    <a:pt x="1180" y="2144"/>
                    <a:pt x="1251" y="2072"/>
                    <a:pt x="1251" y="1977"/>
                  </a:cubicBezTo>
                  <a:lnTo>
                    <a:pt x="1251" y="167"/>
                  </a:lnTo>
                  <a:cubicBezTo>
                    <a:pt x="1251" y="72"/>
                    <a:pt x="1180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9238;p70">
              <a:extLst>
                <a:ext uri="{FF2B5EF4-FFF2-40B4-BE49-F238E27FC236}">
                  <a16:creationId xmlns:a16="http://schemas.microsoft.com/office/drawing/2014/main" id="{9CEEA8C0-1EB8-D8A4-E775-B2FE6460DC07}"/>
                </a:ext>
              </a:extLst>
            </p:cNvPr>
            <p:cNvSpPr/>
            <p:nvPr/>
          </p:nvSpPr>
          <p:spPr>
            <a:xfrm>
              <a:off x="5920261" y="2563023"/>
              <a:ext cx="40233" cy="68297"/>
            </a:xfrm>
            <a:custGeom>
              <a:avLst/>
              <a:gdLst/>
              <a:ahLst/>
              <a:cxnLst/>
              <a:rect l="l" t="t" r="r" b="b"/>
              <a:pathLst>
                <a:path w="1263" h="2144" extrusionOk="0">
                  <a:moveTo>
                    <a:pt x="929" y="334"/>
                  </a:moveTo>
                  <a:lnTo>
                    <a:pt x="929" y="1822"/>
                  </a:lnTo>
                  <a:lnTo>
                    <a:pt x="346" y="1822"/>
                  </a:lnTo>
                  <a:lnTo>
                    <a:pt x="346" y="334"/>
                  </a:lnTo>
                  <a:close/>
                  <a:moveTo>
                    <a:pt x="167" y="1"/>
                  </a:moveTo>
                  <a:cubicBezTo>
                    <a:pt x="84" y="1"/>
                    <a:pt x="12" y="72"/>
                    <a:pt x="12" y="167"/>
                  </a:cubicBezTo>
                  <a:lnTo>
                    <a:pt x="12" y="1977"/>
                  </a:lnTo>
                  <a:cubicBezTo>
                    <a:pt x="0" y="2072"/>
                    <a:pt x="84" y="2144"/>
                    <a:pt x="167" y="2144"/>
                  </a:cubicBezTo>
                  <a:lnTo>
                    <a:pt x="1096" y="2144"/>
                  </a:lnTo>
                  <a:cubicBezTo>
                    <a:pt x="1179" y="2144"/>
                    <a:pt x="1262" y="2072"/>
                    <a:pt x="1262" y="1977"/>
                  </a:cubicBezTo>
                  <a:lnTo>
                    <a:pt x="1262" y="167"/>
                  </a:lnTo>
                  <a:cubicBezTo>
                    <a:pt x="1262" y="72"/>
                    <a:pt x="1179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239;p70">
              <a:extLst>
                <a:ext uri="{FF2B5EF4-FFF2-40B4-BE49-F238E27FC236}">
                  <a16:creationId xmlns:a16="http://schemas.microsoft.com/office/drawing/2014/main" id="{2FF81E41-0DF1-25A7-5493-B3498327EE27}"/>
                </a:ext>
              </a:extLst>
            </p:cNvPr>
            <p:cNvSpPr/>
            <p:nvPr/>
          </p:nvSpPr>
          <p:spPr>
            <a:xfrm>
              <a:off x="5790165" y="2646451"/>
              <a:ext cx="39851" cy="68329"/>
            </a:xfrm>
            <a:custGeom>
              <a:avLst/>
              <a:gdLst/>
              <a:ahLst/>
              <a:cxnLst/>
              <a:rect l="l" t="t" r="r" b="b"/>
              <a:pathLst>
                <a:path w="1251" h="2145" extrusionOk="0">
                  <a:moveTo>
                    <a:pt x="917" y="334"/>
                  </a:moveTo>
                  <a:lnTo>
                    <a:pt x="917" y="1823"/>
                  </a:lnTo>
                  <a:lnTo>
                    <a:pt x="346" y="1823"/>
                  </a:lnTo>
                  <a:lnTo>
                    <a:pt x="346" y="334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1977"/>
                  </a:lnTo>
                  <a:cubicBezTo>
                    <a:pt x="0" y="2073"/>
                    <a:pt x="72" y="2144"/>
                    <a:pt x="167" y="2144"/>
                  </a:cubicBezTo>
                  <a:lnTo>
                    <a:pt x="1084" y="2144"/>
                  </a:lnTo>
                  <a:cubicBezTo>
                    <a:pt x="1179" y="2144"/>
                    <a:pt x="1251" y="2073"/>
                    <a:pt x="1251" y="1977"/>
                  </a:cubicBezTo>
                  <a:lnTo>
                    <a:pt x="1251" y="168"/>
                  </a:lnTo>
                  <a:cubicBezTo>
                    <a:pt x="1251" y="72"/>
                    <a:pt x="1179" y="1"/>
                    <a:pt x="10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240;p70">
              <a:extLst>
                <a:ext uri="{FF2B5EF4-FFF2-40B4-BE49-F238E27FC236}">
                  <a16:creationId xmlns:a16="http://schemas.microsoft.com/office/drawing/2014/main" id="{CF43B2CC-E7CC-97E7-D8D2-F925FFDCE87E}"/>
                </a:ext>
              </a:extLst>
            </p:cNvPr>
            <p:cNvSpPr/>
            <p:nvPr/>
          </p:nvSpPr>
          <p:spPr>
            <a:xfrm>
              <a:off x="6050707" y="2646451"/>
              <a:ext cx="39882" cy="68329"/>
            </a:xfrm>
            <a:custGeom>
              <a:avLst/>
              <a:gdLst/>
              <a:ahLst/>
              <a:cxnLst/>
              <a:rect l="l" t="t" r="r" b="b"/>
              <a:pathLst>
                <a:path w="1252" h="2145" extrusionOk="0">
                  <a:moveTo>
                    <a:pt x="930" y="334"/>
                  </a:moveTo>
                  <a:lnTo>
                    <a:pt x="930" y="1823"/>
                  </a:lnTo>
                  <a:lnTo>
                    <a:pt x="346" y="1823"/>
                  </a:lnTo>
                  <a:lnTo>
                    <a:pt x="346" y="334"/>
                  </a:lnTo>
                  <a:close/>
                  <a:moveTo>
                    <a:pt x="168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1977"/>
                  </a:lnTo>
                  <a:cubicBezTo>
                    <a:pt x="1" y="2073"/>
                    <a:pt x="72" y="2144"/>
                    <a:pt x="168" y="2144"/>
                  </a:cubicBezTo>
                  <a:lnTo>
                    <a:pt x="1096" y="2144"/>
                  </a:lnTo>
                  <a:cubicBezTo>
                    <a:pt x="1180" y="2144"/>
                    <a:pt x="1251" y="2073"/>
                    <a:pt x="1251" y="1977"/>
                  </a:cubicBezTo>
                  <a:lnTo>
                    <a:pt x="1251" y="168"/>
                  </a:lnTo>
                  <a:cubicBezTo>
                    <a:pt x="1251" y="72"/>
                    <a:pt x="1180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241;p70">
              <a:extLst>
                <a:ext uri="{FF2B5EF4-FFF2-40B4-BE49-F238E27FC236}">
                  <a16:creationId xmlns:a16="http://schemas.microsoft.com/office/drawing/2014/main" id="{6EEF4886-E27D-89C0-7D1F-A349F26C1BB6}"/>
                </a:ext>
              </a:extLst>
            </p:cNvPr>
            <p:cNvSpPr/>
            <p:nvPr/>
          </p:nvSpPr>
          <p:spPr>
            <a:xfrm>
              <a:off x="5976007" y="2563023"/>
              <a:ext cx="39851" cy="68297"/>
            </a:xfrm>
            <a:custGeom>
              <a:avLst/>
              <a:gdLst/>
              <a:ahLst/>
              <a:cxnLst/>
              <a:rect l="l" t="t" r="r" b="b"/>
              <a:pathLst>
                <a:path w="1251" h="2144" extrusionOk="0">
                  <a:moveTo>
                    <a:pt x="917" y="334"/>
                  </a:moveTo>
                  <a:lnTo>
                    <a:pt x="917" y="1822"/>
                  </a:lnTo>
                  <a:lnTo>
                    <a:pt x="334" y="1822"/>
                  </a:lnTo>
                  <a:lnTo>
                    <a:pt x="334" y="334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977"/>
                  </a:lnTo>
                  <a:cubicBezTo>
                    <a:pt x="0" y="2072"/>
                    <a:pt x="72" y="2144"/>
                    <a:pt x="167" y="2144"/>
                  </a:cubicBezTo>
                  <a:lnTo>
                    <a:pt x="1084" y="2144"/>
                  </a:lnTo>
                  <a:cubicBezTo>
                    <a:pt x="1179" y="2144"/>
                    <a:pt x="1251" y="2072"/>
                    <a:pt x="1251" y="1977"/>
                  </a:cubicBezTo>
                  <a:lnTo>
                    <a:pt x="1251" y="167"/>
                  </a:lnTo>
                  <a:cubicBezTo>
                    <a:pt x="1251" y="72"/>
                    <a:pt x="1179" y="1"/>
                    <a:pt x="10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242;p70">
              <a:extLst>
                <a:ext uri="{FF2B5EF4-FFF2-40B4-BE49-F238E27FC236}">
                  <a16:creationId xmlns:a16="http://schemas.microsoft.com/office/drawing/2014/main" id="{7D09F0F3-15AD-791D-790E-514E741C0441}"/>
                </a:ext>
              </a:extLst>
            </p:cNvPr>
            <p:cNvSpPr/>
            <p:nvPr/>
          </p:nvSpPr>
          <p:spPr>
            <a:xfrm>
              <a:off x="5919114" y="2453027"/>
              <a:ext cx="42877" cy="43673"/>
            </a:xfrm>
            <a:custGeom>
              <a:avLst/>
              <a:gdLst/>
              <a:ahLst/>
              <a:cxnLst/>
              <a:rect l="l" t="t" r="r" b="b"/>
              <a:pathLst>
                <a:path w="1346" h="1371" extrusionOk="0">
                  <a:moveTo>
                    <a:pt x="679" y="1"/>
                  </a:moveTo>
                  <a:cubicBezTo>
                    <a:pt x="596" y="1"/>
                    <a:pt x="524" y="72"/>
                    <a:pt x="524" y="167"/>
                  </a:cubicBezTo>
                  <a:lnTo>
                    <a:pt x="524" y="525"/>
                  </a:lnTo>
                  <a:lnTo>
                    <a:pt x="167" y="525"/>
                  </a:lnTo>
                  <a:cubicBezTo>
                    <a:pt x="72" y="525"/>
                    <a:pt x="1" y="596"/>
                    <a:pt x="1" y="691"/>
                  </a:cubicBezTo>
                  <a:cubicBezTo>
                    <a:pt x="1" y="775"/>
                    <a:pt x="72" y="846"/>
                    <a:pt x="167" y="846"/>
                  </a:cubicBezTo>
                  <a:lnTo>
                    <a:pt x="524" y="846"/>
                  </a:lnTo>
                  <a:lnTo>
                    <a:pt x="501" y="1203"/>
                  </a:lnTo>
                  <a:cubicBezTo>
                    <a:pt x="501" y="1299"/>
                    <a:pt x="584" y="1370"/>
                    <a:pt x="667" y="1370"/>
                  </a:cubicBezTo>
                  <a:cubicBezTo>
                    <a:pt x="751" y="1370"/>
                    <a:pt x="834" y="1299"/>
                    <a:pt x="834" y="1203"/>
                  </a:cubicBezTo>
                  <a:lnTo>
                    <a:pt x="834" y="846"/>
                  </a:lnTo>
                  <a:lnTo>
                    <a:pt x="1191" y="846"/>
                  </a:lnTo>
                  <a:cubicBezTo>
                    <a:pt x="1274" y="846"/>
                    <a:pt x="1346" y="775"/>
                    <a:pt x="1346" y="691"/>
                  </a:cubicBezTo>
                  <a:cubicBezTo>
                    <a:pt x="1346" y="596"/>
                    <a:pt x="1274" y="525"/>
                    <a:pt x="1191" y="525"/>
                  </a:cubicBezTo>
                  <a:lnTo>
                    <a:pt x="846" y="525"/>
                  </a:lnTo>
                  <a:lnTo>
                    <a:pt x="846" y="167"/>
                  </a:lnTo>
                  <a:cubicBezTo>
                    <a:pt x="846" y="72"/>
                    <a:pt x="774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243;p70">
              <a:extLst>
                <a:ext uri="{FF2B5EF4-FFF2-40B4-BE49-F238E27FC236}">
                  <a16:creationId xmlns:a16="http://schemas.microsoft.com/office/drawing/2014/main" id="{6023F98B-308C-2EEF-9B88-A8A743DBA5F5}"/>
                </a:ext>
              </a:extLst>
            </p:cNvPr>
            <p:cNvSpPr/>
            <p:nvPr/>
          </p:nvSpPr>
          <p:spPr>
            <a:xfrm>
              <a:off x="5756399" y="2434456"/>
              <a:ext cx="367925" cy="367161"/>
            </a:xfrm>
            <a:custGeom>
              <a:avLst/>
              <a:gdLst/>
              <a:ahLst/>
              <a:cxnLst/>
              <a:rect l="l" t="t" r="r" b="b"/>
              <a:pathLst>
                <a:path w="11550" h="11526" extrusionOk="0">
                  <a:moveTo>
                    <a:pt x="7192" y="334"/>
                  </a:moveTo>
                  <a:lnTo>
                    <a:pt x="7192" y="2215"/>
                  </a:lnTo>
                  <a:lnTo>
                    <a:pt x="6287" y="2215"/>
                  </a:lnTo>
                  <a:cubicBezTo>
                    <a:pt x="6192" y="2215"/>
                    <a:pt x="6121" y="2298"/>
                    <a:pt x="6121" y="2382"/>
                  </a:cubicBezTo>
                  <a:cubicBezTo>
                    <a:pt x="6121" y="2477"/>
                    <a:pt x="6192" y="2548"/>
                    <a:pt x="6287" y="2548"/>
                  </a:cubicBezTo>
                  <a:lnTo>
                    <a:pt x="8859" y="2548"/>
                  </a:lnTo>
                  <a:lnTo>
                    <a:pt x="8859" y="2822"/>
                  </a:lnTo>
                  <a:lnTo>
                    <a:pt x="2692" y="2822"/>
                  </a:lnTo>
                  <a:lnTo>
                    <a:pt x="2692" y="2548"/>
                  </a:lnTo>
                  <a:lnTo>
                    <a:pt x="5335" y="2548"/>
                  </a:lnTo>
                  <a:cubicBezTo>
                    <a:pt x="5418" y="2548"/>
                    <a:pt x="5490" y="2477"/>
                    <a:pt x="5490" y="2382"/>
                  </a:cubicBezTo>
                  <a:cubicBezTo>
                    <a:pt x="5490" y="2298"/>
                    <a:pt x="5418" y="2215"/>
                    <a:pt x="5335" y="2215"/>
                  </a:cubicBezTo>
                  <a:lnTo>
                    <a:pt x="4370" y="2215"/>
                  </a:lnTo>
                  <a:lnTo>
                    <a:pt x="4370" y="334"/>
                  </a:lnTo>
                  <a:close/>
                  <a:moveTo>
                    <a:pt x="2787" y="4287"/>
                  </a:moveTo>
                  <a:lnTo>
                    <a:pt x="2787" y="4560"/>
                  </a:lnTo>
                  <a:lnTo>
                    <a:pt x="346" y="4560"/>
                  </a:lnTo>
                  <a:lnTo>
                    <a:pt x="346" y="4287"/>
                  </a:lnTo>
                  <a:close/>
                  <a:moveTo>
                    <a:pt x="7133" y="8037"/>
                  </a:moveTo>
                  <a:lnTo>
                    <a:pt x="7133" y="10537"/>
                  </a:lnTo>
                  <a:lnTo>
                    <a:pt x="5954" y="10537"/>
                  </a:lnTo>
                  <a:lnTo>
                    <a:pt x="5954" y="8037"/>
                  </a:lnTo>
                  <a:close/>
                  <a:moveTo>
                    <a:pt x="8442" y="3156"/>
                  </a:moveTo>
                  <a:lnTo>
                    <a:pt x="8442" y="10537"/>
                  </a:lnTo>
                  <a:lnTo>
                    <a:pt x="7478" y="10537"/>
                  </a:lnTo>
                  <a:lnTo>
                    <a:pt x="7478" y="7859"/>
                  </a:lnTo>
                  <a:cubicBezTo>
                    <a:pt x="7478" y="7775"/>
                    <a:pt x="7395" y="7704"/>
                    <a:pt x="7311" y="7704"/>
                  </a:cubicBezTo>
                  <a:lnTo>
                    <a:pt x="4287" y="7704"/>
                  </a:lnTo>
                  <a:cubicBezTo>
                    <a:pt x="4204" y="7704"/>
                    <a:pt x="4120" y="7775"/>
                    <a:pt x="4120" y="7859"/>
                  </a:cubicBezTo>
                  <a:lnTo>
                    <a:pt x="4120" y="10537"/>
                  </a:lnTo>
                  <a:lnTo>
                    <a:pt x="3156" y="10537"/>
                  </a:lnTo>
                  <a:lnTo>
                    <a:pt x="3132" y="3156"/>
                  </a:lnTo>
                  <a:close/>
                  <a:moveTo>
                    <a:pt x="5609" y="8061"/>
                  </a:moveTo>
                  <a:lnTo>
                    <a:pt x="5609" y="10561"/>
                  </a:lnTo>
                  <a:lnTo>
                    <a:pt x="4442" y="10561"/>
                  </a:lnTo>
                  <a:lnTo>
                    <a:pt x="4442" y="8061"/>
                  </a:lnTo>
                  <a:close/>
                  <a:moveTo>
                    <a:pt x="10966" y="4906"/>
                  </a:moveTo>
                  <a:lnTo>
                    <a:pt x="10966" y="10561"/>
                  </a:lnTo>
                  <a:lnTo>
                    <a:pt x="8764" y="10561"/>
                  </a:lnTo>
                  <a:lnTo>
                    <a:pt x="8764" y="4906"/>
                  </a:lnTo>
                  <a:close/>
                  <a:moveTo>
                    <a:pt x="11205" y="10883"/>
                  </a:moveTo>
                  <a:lnTo>
                    <a:pt x="11205" y="11180"/>
                  </a:lnTo>
                  <a:lnTo>
                    <a:pt x="334" y="11180"/>
                  </a:lnTo>
                  <a:lnTo>
                    <a:pt x="334" y="10883"/>
                  </a:lnTo>
                  <a:close/>
                  <a:moveTo>
                    <a:pt x="4216" y="0"/>
                  </a:moveTo>
                  <a:cubicBezTo>
                    <a:pt x="4120" y="0"/>
                    <a:pt x="4049" y="72"/>
                    <a:pt x="4049" y="167"/>
                  </a:cubicBezTo>
                  <a:lnTo>
                    <a:pt x="4049" y="2239"/>
                  </a:lnTo>
                  <a:lnTo>
                    <a:pt x="2537" y="2239"/>
                  </a:lnTo>
                  <a:cubicBezTo>
                    <a:pt x="2442" y="2239"/>
                    <a:pt x="2370" y="2310"/>
                    <a:pt x="2370" y="2394"/>
                  </a:cubicBezTo>
                  <a:lnTo>
                    <a:pt x="2370" y="3013"/>
                  </a:lnTo>
                  <a:cubicBezTo>
                    <a:pt x="2370" y="3096"/>
                    <a:pt x="2442" y="3179"/>
                    <a:pt x="2537" y="3179"/>
                  </a:cubicBezTo>
                  <a:lnTo>
                    <a:pt x="2787" y="3179"/>
                  </a:lnTo>
                  <a:lnTo>
                    <a:pt x="2787" y="3965"/>
                  </a:lnTo>
                  <a:lnTo>
                    <a:pt x="167" y="3965"/>
                  </a:lnTo>
                  <a:cubicBezTo>
                    <a:pt x="72" y="3965"/>
                    <a:pt x="1" y="4037"/>
                    <a:pt x="1" y="4132"/>
                  </a:cubicBezTo>
                  <a:lnTo>
                    <a:pt x="1" y="4739"/>
                  </a:lnTo>
                  <a:cubicBezTo>
                    <a:pt x="1" y="4822"/>
                    <a:pt x="72" y="4906"/>
                    <a:pt x="167" y="4906"/>
                  </a:cubicBezTo>
                  <a:lnTo>
                    <a:pt x="239" y="4906"/>
                  </a:lnTo>
                  <a:lnTo>
                    <a:pt x="239" y="6013"/>
                  </a:lnTo>
                  <a:cubicBezTo>
                    <a:pt x="239" y="6108"/>
                    <a:pt x="310" y="6180"/>
                    <a:pt x="406" y="6180"/>
                  </a:cubicBezTo>
                  <a:cubicBezTo>
                    <a:pt x="489" y="6180"/>
                    <a:pt x="572" y="6108"/>
                    <a:pt x="572" y="6013"/>
                  </a:cubicBezTo>
                  <a:lnTo>
                    <a:pt x="572" y="4906"/>
                  </a:lnTo>
                  <a:lnTo>
                    <a:pt x="2763" y="4906"/>
                  </a:lnTo>
                  <a:lnTo>
                    <a:pt x="2763" y="10561"/>
                  </a:lnTo>
                  <a:lnTo>
                    <a:pt x="572" y="10561"/>
                  </a:lnTo>
                  <a:lnTo>
                    <a:pt x="572" y="6870"/>
                  </a:lnTo>
                  <a:cubicBezTo>
                    <a:pt x="572" y="6775"/>
                    <a:pt x="489" y="6704"/>
                    <a:pt x="406" y="6704"/>
                  </a:cubicBezTo>
                  <a:cubicBezTo>
                    <a:pt x="310" y="6704"/>
                    <a:pt x="239" y="6775"/>
                    <a:pt x="239" y="6870"/>
                  </a:cubicBezTo>
                  <a:lnTo>
                    <a:pt x="239" y="10561"/>
                  </a:lnTo>
                  <a:lnTo>
                    <a:pt x="167" y="10561"/>
                  </a:lnTo>
                  <a:cubicBezTo>
                    <a:pt x="72" y="10561"/>
                    <a:pt x="1" y="10633"/>
                    <a:pt x="1" y="10716"/>
                  </a:cubicBezTo>
                  <a:lnTo>
                    <a:pt x="1" y="11359"/>
                  </a:lnTo>
                  <a:cubicBezTo>
                    <a:pt x="1" y="11454"/>
                    <a:pt x="72" y="11526"/>
                    <a:pt x="167" y="11526"/>
                  </a:cubicBezTo>
                  <a:lnTo>
                    <a:pt x="11371" y="11526"/>
                  </a:lnTo>
                  <a:cubicBezTo>
                    <a:pt x="11466" y="11526"/>
                    <a:pt x="11538" y="11454"/>
                    <a:pt x="11538" y="11359"/>
                  </a:cubicBezTo>
                  <a:lnTo>
                    <a:pt x="11538" y="10716"/>
                  </a:lnTo>
                  <a:cubicBezTo>
                    <a:pt x="11538" y="10633"/>
                    <a:pt x="11466" y="10561"/>
                    <a:pt x="11371" y="10561"/>
                  </a:cubicBezTo>
                  <a:lnTo>
                    <a:pt x="11300" y="10561"/>
                  </a:lnTo>
                  <a:lnTo>
                    <a:pt x="11300" y="4906"/>
                  </a:lnTo>
                  <a:lnTo>
                    <a:pt x="11383" y="4906"/>
                  </a:lnTo>
                  <a:cubicBezTo>
                    <a:pt x="11478" y="4906"/>
                    <a:pt x="11550" y="4822"/>
                    <a:pt x="11550" y="4739"/>
                  </a:cubicBezTo>
                  <a:lnTo>
                    <a:pt x="11550" y="4132"/>
                  </a:lnTo>
                  <a:cubicBezTo>
                    <a:pt x="11550" y="4037"/>
                    <a:pt x="11478" y="3965"/>
                    <a:pt x="11383" y="3965"/>
                  </a:cubicBezTo>
                  <a:lnTo>
                    <a:pt x="10359" y="3965"/>
                  </a:lnTo>
                  <a:cubicBezTo>
                    <a:pt x="10276" y="3965"/>
                    <a:pt x="10192" y="4037"/>
                    <a:pt x="10192" y="4132"/>
                  </a:cubicBezTo>
                  <a:cubicBezTo>
                    <a:pt x="10192" y="4215"/>
                    <a:pt x="10276" y="4287"/>
                    <a:pt x="10359" y="4287"/>
                  </a:cubicBezTo>
                  <a:lnTo>
                    <a:pt x="11216" y="4287"/>
                  </a:lnTo>
                  <a:lnTo>
                    <a:pt x="11216" y="4560"/>
                  </a:lnTo>
                  <a:lnTo>
                    <a:pt x="8776" y="4560"/>
                  </a:lnTo>
                  <a:lnTo>
                    <a:pt x="8776" y="4287"/>
                  </a:lnTo>
                  <a:lnTo>
                    <a:pt x="9526" y="4287"/>
                  </a:lnTo>
                  <a:cubicBezTo>
                    <a:pt x="9609" y="4287"/>
                    <a:pt x="9692" y="4215"/>
                    <a:pt x="9692" y="4132"/>
                  </a:cubicBezTo>
                  <a:cubicBezTo>
                    <a:pt x="9692" y="4037"/>
                    <a:pt x="9609" y="3965"/>
                    <a:pt x="9526" y="3965"/>
                  </a:cubicBezTo>
                  <a:lnTo>
                    <a:pt x="8776" y="3965"/>
                  </a:lnTo>
                  <a:lnTo>
                    <a:pt x="8776" y="3179"/>
                  </a:lnTo>
                  <a:lnTo>
                    <a:pt x="9038" y="3179"/>
                  </a:lnTo>
                  <a:cubicBezTo>
                    <a:pt x="9121" y="3179"/>
                    <a:pt x="9192" y="3096"/>
                    <a:pt x="9192" y="3013"/>
                  </a:cubicBezTo>
                  <a:lnTo>
                    <a:pt x="9192" y="2394"/>
                  </a:lnTo>
                  <a:cubicBezTo>
                    <a:pt x="9192" y="2310"/>
                    <a:pt x="9121" y="2239"/>
                    <a:pt x="9038" y="2239"/>
                  </a:cubicBezTo>
                  <a:lnTo>
                    <a:pt x="7525" y="2239"/>
                  </a:lnTo>
                  <a:lnTo>
                    <a:pt x="7525" y="167"/>
                  </a:lnTo>
                  <a:cubicBezTo>
                    <a:pt x="7525" y="72"/>
                    <a:pt x="7454" y="0"/>
                    <a:pt x="737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031" name="Picture 7" descr="Base de Dados com preenchimento sólido">
            <a:extLst>
              <a:ext uri="{FF2B5EF4-FFF2-40B4-BE49-F238E27FC236}">
                <a16:creationId xmlns:a16="http://schemas.microsoft.com/office/drawing/2014/main" id="{86DDC832-5A9C-912D-E71A-FCB8BAD66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6701481" y="4099956"/>
            <a:ext cx="543353" cy="543353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56" name="Tinta 455">
                <a:extLst>
                  <a:ext uri="{FF2B5EF4-FFF2-40B4-BE49-F238E27FC236}">
                    <a16:creationId xmlns:a16="http://schemas.microsoft.com/office/drawing/2014/main" id="{26430D5C-8DB4-973C-2CEC-5848720E6924}"/>
                  </a:ext>
                </a:extLst>
              </p14:cNvPr>
              <p14:cNvContentPartPr/>
              <p14:nvPr/>
            </p14:nvContentPartPr>
            <p14:xfrm>
              <a:off x="6911375" y="4253062"/>
              <a:ext cx="360" cy="360"/>
            </p14:xfrm>
          </p:contentPart>
        </mc:Choice>
        <mc:Fallback xmlns="">
          <p:pic>
            <p:nvPicPr>
              <p:cNvPr id="456" name="Tinta 455">
                <a:extLst>
                  <a:ext uri="{FF2B5EF4-FFF2-40B4-BE49-F238E27FC236}">
                    <a16:creationId xmlns:a16="http://schemas.microsoft.com/office/drawing/2014/main" id="{26430D5C-8DB4-973C-2CEC-5848720E69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05255" y="424694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57" name="Tinta 456">
                <a:extLst>
                  <a:ext uri="{FF2B5EF4-FFF2-40B4-BE49-F238E27FC236}">
                    <a16:creationId xmlns:a16="http://schemas.microsoft.com/office/drawing/2014/main" id="{A7455E0D-1DFF-3D2E-308F-F6C4526751BB}"/>
                  </a:ext>
                </a:extLst>
              </p14:cNvPr>
              <p14:cNvContentPartPr/>
              <p14:nvPr/>
            </p14:nvContentPartPr>
            <p14:xfrm>
              <a:off x="6903953" y="4248968"/>
              <a:ext cx="13680" cy="9000"/>
            </p14:xfrm>
          </p:contentPart>
        </mc:Choice>
        <mc:Fallback xmlns="">
          <p:pic>
            <p:nvPicPr>
              <p:cNvPr id="457" name="Tinta 456">
                <a:extLst>
                  <a:ext uri="{FF2B5EF4-FFF2-40B4-BE49-F238E27FC236}">
                    <a16:creationId xmlns:a16="http://schemas.microsoft.com/office/drawing/2014/main" id="{A7455E0D-1DFF-3D2E-308F-F6C4526751B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97833" y="4242848"/>
                <a:ext cx="2592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58" name="Tinta 457">
                <a:extLst>
                  <a:ext uri="{FF2B5EF4-FFF2-40B4-BE49-F238E27FC236}">
                    <a16:creationId xmlns:a16="http://schemas.microsoft.com/office/drawing/2014/main" id="{CD7A4F22-28FD-928A-0C5A-E48BAF07FAB3}"/>
                  </a:ext>
                </a:extLst>
              </p14:cNvPr>
              <p14:cNvContentPartPr/>
              <p14:nvPr/>
            </p14:nvContentPartPr>
            <p14:xfrm>
              <a:off x="6831593" y="4349048"/>
              <a:ext cx="121680" cy="23040"/>
            </p14:xfrm>
          </p:contentPart>
        </mc:Choice>
        <mc:Fallback xmlns="">
          <p:pic>
            <p:nvPicPr>
              <p:cNvPr id="458" name="Tinta 457">
                <a:extLst>
                  <a:ext uri="{FF2B5EF4-FFF2-40B4-BE49-F238E27FC236}">
                    <a16:creationId xmlns:a16="http://schemas.microsoft.com/office/drawing/2014/main" id="{CD7A4F22-28FD-928A-0C5A-E48BAF07FAB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25473" y="4342928"/>
                <a:ext cx="133920" cy="3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65" name="Agrupar 464">
            <a:extLst>
              <a:ext uri="{FF2B5EF4-FFF2-40B4-BE49-F238E27FC236}">
                <a16:creationId xmlns:a16="http://schemas.microsoft.com/office/drawing/2014/main" id="{9591AE50-BAE2-CA19-1A5D-C4C6B5E7BD3E}"/>
              </a:ext>
            </a:extLst>
          </p:cNvPr>
          <p:cNvGrpSpPr/>
          <p:nvPr/>
        </p:nvGrpSpPr>
        <p:grpSpPr>
          <a:xfrm>
            <a:off x="6819713" y="4216928"/>
            <a:ext cx="14760" cy="14760"/>
            <a:chOff x="6243244" y="4147916"/>
            <a:chExt cx="14760" cy="1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59" name="Tinta 458">
                  <a:extLst>
                    <a:ext uri="{FF2B5EF4-FFF2-40B4-BE49-F238E27FC236}">
                      <a16:creationId xmlns:a16="http://schemas.microsoft.com/office/drawing/2014/main" id="{4CC2C00B-B00F-4C8C-353B-85D3BA4F5169}"/>
                    </a:ext>
                  </a:extLst>
                </p14:cNvPr>
                <p14:cNvContentPartPr/>
                <p14:nvPr/>
              </p14:nvContentPartPr>
              <p14:xfrm>
                <a:off x="6245764" y="4155116"/>
                <a:ext cx="360" cy="360"/>
              </p14:xfrm>
            </p:contentPart>
          </mc:Choice>
          <mc:Fallback xmlns="">
            <p:pic>
              <p:nvPicPr>
                <p:cNvPr id="459" name="Tinta 458">
                  <a:extLst>
                    <a:ext uri="{FF2B5EF4-FFF2-40B4-BE49-F238E27FC236}">
                      <a16:creationId xmlns:a16="http://schemas.microsoft.com/office/drawing/2014/main" id="{4CC2C00B-B00F-4C8C-353B-85D3BA4F516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39644" y="414899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60" name="Tinta 459">
                  <a:extLst>
                    <a:ext uri="{FF2B5EF4-FFF2-40B4-BE49-F238E27FC236}">
                      <a16:creationId xmlns:a16="http://schemas.microsoft.com/office/drawing/2014/main" id="{69651F9F-8156-48FE-896C-41DB6B9B0E64}"/>
                    </a:ext>
                  </a:extLst>
                </p14:cNvPr>
                <p14:cNvContentPartPr/>
                <p14:nvPr/>
              </p14:nvContentPartPr>
              <p14:xfrm>
                <a:off x="6257644" y="4159796"/>
                <a:ext cx="360" cy="360"/>
              </p14:xfrm>
            </p:contentPart>
          </mc:Choice>
          <mc:Fallback xmlns="">
            <p:pic>
              <p:nvPicPr>
                <p:cNvPr id="460" name="Tinta 459">
                  <a:extLst>
                    <a:ext uri="{FF2B5EF4-FFF2-40B4-BE49-F238E27FC236}">
                      <a16:creationId xmlns:a16="http://schemas.microsoft.com/office/drawing/2014/main" id="{69651F9F-8156-48FE-896C-41DB6B9B0E6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51524" y="415367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62" name="Tinta 461">
                  <a:extLst>
                    <a:ext uri="{FF2B5EF4-FFF2-40B4-BE49-F238E27FC236}">
                      <a16:creationId xmlns:a16="http://schemas.microsoft.com/office/drawing/2014/main" id="{CD4A9A94-0C5D-2A13-F208-0A03351CA812}"/>
                    </a:ext>
                  </a:extLst>
                </p14:cNvPr>
                <p14:cNvContentPartPr/>
                <p14:nvPr/>
              </p14:nvContentPartPr>
              <p14:xfrm>
                <a:off x="6243244" y="4147916"/>
                <a:ext cx="360" cy="360"/>
              </p14:xfrm>
            </p:contentPart>
          </mc:Choice>
          <mc:Fallback xmlns="">
            <p:pic>
              <p:nvPicPr>
                <p:cNvPr id="462" name="Tinta 461">
                  <a:extLst>
                    <a:ext uri="{FF2B5EF4-FFF2-40B4-BE49-F238E27FC236}">
                      <a16:creationId xmlns:a16="http://schemas.microsoft.com/office/drawing/2014/main" id="{CD4A9A94-0C5D-2A13-F208-0A03351CA81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37124" y="414179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64" name="Tinta 463">
                  <a:extLst>
                    <a:ext uri="{FF2B5EF4-FFF2-40B4-BE49-F238E27FC236}">
                      <a16:creationId xmlns:a16="http://schemas.microsoft.com/office/drawing/2014/main" id="{11FEAE7E-ACC9-B0FD-089F-793943D32E19}"/>
                    </a:ext>
                  </a:extLst>
                </p14:cNvPr>
                <p14:cNvContentPartPr/>
                <p14:nvPr/>
              </p14:nvContentPartPr>
              <p14:xfrm>
                <a:off x="6252964" y="4162316"/>
                <a:ext cx="360" cy="360"/>
              </p14:xfrm>
            </p:contentPart>
          </mc:Choice>
          <mc:Fallback xmlns="">
            <p:pic>
              <p:nvPicPr>
                <p:cNvPr id="464" name="Tinta 463">
                  <a:extLst>
                    <a:ext uri="{FF2B5EF4-FFF2-40B4-BE49-F238E27FC236}">
                      <a16:creationId xmlns:a16="http://schemas.microsoft.com/office/drawing/2014/main" id="{11FEAE7E-ACC9-B0FD-089F-793943D32E1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46844" y="415619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1" name="Google Shape;9236;p70" descr="RSE&#10;">
            <a:extLst>
              <a:ext uri="{FF2B5EF4-FFF2-40B4-BE49-F238E27FC236}">
                <a16:creationId xmlns:a16="http://schemas.microsoft.com/office/drawing/2014/main" id="{F3A7E92D-8C5D-99D3-81B4-52B660F9FFC1}"/>
              </a:ext>
            </a:extLst>
          </p:cNvPr>
          <p:cNvGrpSpPr/>
          <p:nvPr/>
        </p:nvGrpSpPr>
        <p:grpSpPr>
          <a:xfrm>
            <a:off x="7977198" y="1876897"/>
            <a:ext cx="760770" cy="771584"/>
            <a:chOff x="5756399" y="2434456"/>
            <a:chExt cx="367925" cy="367161"/>
          </a:xfrm>
        </p:grpSpPr>
        <p:sp>
          <p:nvSpPr>
            <p:cNvPr id="502" name="Google Shape;9237;p70">
              <a:extLst>
                <a:ext uri="{FF2B5EF4-FFF2-40B4-BE49-F238E27FC236}">
                  <a16:creationId xmlns:a16="http://schemas.microsoft.com/office/drawing/2014/main" id="{99551CAD-87E3-9A08-4577-26539F54F652}"/>
                </a:ext>
              </a:extLst>
            </p:cNvPr>
            <p:cNvSpPr/>
            <p:nvPr/>
          </p:nvSpPr>
          <p:spPr>
            <a:xfrm>
              <a:off x="5864865" y="2563023"/>
              <a:ext cx="39882" cy="68297"/>
            </a:xfrm>
            <a:custGeom>
              <a:avLst/>
              <a:gdLst/>
              <a:ahLst/>
              <a:cxnLst/>
              <a:rect l="l" t="t" r="r" b="b"/>
              <a:pathLst>
                <a:path w="1252" h="2144" extrusionOk="0">
                  <a:moveTo>
                    <a:pt x="918" y="334"/>
                  </a:moveTo>
                  <a:lnTo>
                    <a:pt x="918" y="1822"/>
                  </a:lnTo>
                  <a:lnTo>
                    <a:pt x="334" y="1822"/>
                  </a:lnTo>
                  <a:lnTo>
                    <a:pt x="334" y="334"/>
                  </a:lnTo>
                  <a:close/>
                  <a:moveTo>
                    <a:pt x="168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1977"/>
                  </a:lnTo>
                  <a:cubicBezTo>
                    <a:pt x="1" y="2072"/>
                    <a:pt x="84" y="2144"/>
                    <a:pt x="168" y="2144"/>
                  </a:cubicBezTo>
                  <a:lnTo>
                    <a:pt x="1096" y="2144"/>
                  </a:lnTo>
                  <a:cubicBezTo>
                    <a:pt x="1180" y="2144"/>
                    <a:pt x="1251" y="2072"/>
                    <a:pt x="1251" y="1977"/>
                  </a:cubicBezTo>
                  <a:lnTo>
                    <a:pt x="1251" y="167"/>
                  </a:lnTo>
                  <a:cubicBezTo>
                    <a:pt x="1251" y="72"/>
                    <a:pt x="1180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Google Shape;9238;p70">
              <a:extLst>
                <a:ext uri="{FF2B5EF4-FFF2-40B4-BE49-F238E27FC236}">
                  <a16:creationId xmlns:a16="http://schemas.microsoft.com/office/drawing/2014/main" id="{2A97B844-5D94-D539-7EF4-07986839BCF9}"/>
                </a:ext>
              </a:extLst>
            </p:cNvPr>
            <p:cNvSpPr/>
            <p:nvPr/>
          </p:nvSpPr>
          <p:spPr>
            <a:xfrm>
              <a:off x="5920261" y="2563023"/>
              <a:ext cx="40233" cy="68297"/>
            </a:xfrm>
            <a:custGeom>
              <a:avLst/>
              <a:gdLst/>
              <a:ahLst/>
              <a:cxnLst/>
              <a:rect l="l" t="t" r="r" b="b"/>
              <a:pathLst>
                <a:path w="1263" h="2144" extrusionOk="0">
                  <a:moveTo>
                    <a:pt x="929" y="334"/>
                  </a:moveTo>
                  <a:lnTo>
                    <a:pt x="929" y="1822"/>
                  </a:lnTo>
                  <a:lnTo>
                    <a:pt x="346" y="1822"/>
                  </a:lnTo>
                  <a:lnTo>
                    <a:pt x="346" y="334"/>
                  </a:lnTo>
                  <a:close/>
                  <a:moveTo>
                    <a:pt x="167" y="1"/>
                  </a:moveTo>
                  <a:cubicBezTo>
                    <a:pt x="84" y="1"/>
                    <a:pt x="12" y="72"/>
                    <a:pt x="12" y="167"/>
                  </a:cubicBezTo>
                  <a:lnTo>
                    <a:pt x="12" y="1977"/>
                  </a:lnTo>
                  <a:cubicBezTo>
                    <a:pt x="0" y="2072"/>
                    <a:pt x="84" y="2144"/>
                    <a:pt x="167" y="2144"/>
                  </a:cubicBezTo>
                  <a:lnTo>
                    <a:pt x="1096" y="2144"/>
                  </a:lnTo>
                  <a:cubicBezTo>
                    <a:pt x="1179" y="2144"/>
                    <a:pt x="1262" y="2072"/>
                    <a:pt x="1262" y="1977"/>
                  </a:cubicBezTo>
                  <a:lnTo>
                    <a:pt x="1262" y="167"/>
                  </a:lnTo>
                  <a:cubicBezTo>
                    <a:pt x="1262" y="72"/>
                    <a:pt x="1179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9239;p70">
              <a:extLst>
                <a:ext uri="{FF2B5EF4-FFF2-40B4-BE49-F238E27FC236}">
                  <a16:creationId xmlns:a16="http://schemas.microsoft.com/office/drawing/2014/main" id="{28576F40-2D6A-4B82-6C9F-F6EE93ACAF00}"/>
                </a:ext>
              </a:extLst>
            </p:cNvPr>
            <p:cNvSpPr/>
            <p:nvPr/>
          </p:nvSpPr>
          <p:spPr>
            <a:xfrm>
              <a:off x="5790165" y="2646451"/>
              <a:ext cx="39851" cy="68329"/>
            </a:xfrm>
            <a:custGeom>
              <a:avLst/>
              <a:gdLst/>
              <a:ahLst/>
              <a:cxnLst/>
              <a:rect l="l" t="t" r="r" b="b"/>
              <a:pathLst>
                <a:path w="1251" h="2145" extrusionOk="0">
                  <a:moveTo>
                    <a:pt x="917" y="334"/>
                  </a:moveTo>
                  <a:lnTo>
                    <a:pt x="917" y="1823"/>
                  </a:lnTo>
                  <a:lnTo>
                    <a:pt x="346" y="1823"/>
                  </a:lnTo>
                  <a:lnTo>
                    <a:pt x="346" y="334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1977"/>
                  </a:lnTo>
                  <a:cubicBezTo>
                    <a:pt x="0" y="2073"/>
                    <a:pt x="72" y="2144"/>
                    <a:pt x="167" y="2144"/>
                  </a:cubicBezTo>
                  <a:lnTo>
                    <a:pt x="1084" y="2144"/>
                  </a:lnTo>
                  <a:cubicBezTo>
                    <a:pt x="1179" y="2144"/>
                    <a:pt x="1251" y="2073"/>
                    <a:pt x="1251" y="1977"/>
                  </a:cubicBezTo>
                  <a:lnTo>
                    <a:pt x="1251" y="168"/>
                  </a:lnTo>
                  <a:cubicBezTo>
                    <a:pt x="1251" y="72"/>
                    <a:pt x="1179" y="1"/>
                    <a:pt x="10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9240;p70">
              <a:extLst>
                <a:ext uri="{FF2B5EF4-FFF2-40B4-BE49-F238E27FC236}">
                  <a16:creationId xmlns:a16="http://schemas.microsoft.com/office/drawing/2014/main" id="{93146D40-0D67-DAF0-48A3-3B46EE6D8F66}"/>
                </a:ext>
              </a:extLst>
            </p:cNvPr>
            <p:cNvSpPr/>
            <p:nvPr/>
          </p:nvSpPr>
          <p:spPr>
            <a:xfrm>
              <a:off x="6050707" y="2646451"/>
              <a:ext cx="39882" cy="68329"/>
            </a:xfrm>
            <a:custGeom>
              <a:avLst/>
              <a:gdLst/>
              <a:ahLst/>
              <a:cxnLst/>
              <a:rect l="l" t="t" r="r" b="b"/>
              <a:pathLst>
                <a:path w="1252" h="2145" extrusionOk="0">
                  <a:moveTo>
                    <a:pt x="930" y="334"/>
                  </a:moveTo>
                  <a:lnTo>
                    <a:pt x="930" y="1823"/>
                  </a:lnTo>
                  <a:lnTo>
                    <a:pt x="346" y="1823"/>
                  </a:lnTo>
                  <a:lnTo>
                    <a:pt x="346" y="334"/>
                  </a:lnTo>
                  <a:close/>
                  <a:moveTo>
                    <a:pt x="168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1977"/>
                  </a:lnTo>
                  <a:cubicBezTo>
                    <a:pt x="1" y="2073"/>
                    <a:pt x="72" y="2144"/>
                    <a:pt x="168" y="2144"/>
                  </a:cubicBezTo>
                  <a:lnTo>
                    <a:pt x="1096" y="2144"/>
                  </a:lnTo>
                  <a:cubicBezTo>
                    <a:pt x="1180" y="2144"/>
                    <a:pt x="1251" y="2073"/>
                    <a:pt x="1251" y="1977"/>
                  </a:cubicBezTo>
                  <a:lnTo>
                    <a:pt x="1251" y="168"/>
                  </a:lnTo>
                  <a:cubicBezTo>
                    <a:pt x="1251" y="72"/>
                    <a:pt x="1180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9241;p70">
              <a:extLst>
                <a:ext uri="{FF2B5EF4-FFF2-40B4-BE49-F238E27FC236}">
                  <a16:creationId xmlns:a16="http://schemas.microsoft.com/office/drawing/2014/main" id="{25827447-C720-8BC4-4A97-B8E4472277FE}"/>
                </a:ext>
              </a:extLst>
            </p:cNvPr>
            <p:cNvSpPr/>
            <p:nvPr/>
          </p:nvSpPr>
          <p:spPr>
            <a:xfrm>
              <a:off x="5976007" y="2563023"/>
              <a:ext cx="39851" cy="68297"/>
            </a:xfrm>
            <a:custGeom>
              <a:avLst/>
              <a:gdLst/>
              <a:ahLst/>
              <a:cxnLst/>
              <a:rect l="l" t="t" r="r" b="b"/>
              <a:pathLst>
                <a:path w="1251" h="2144" extrusionOk="0">
                  <a:moveTo>
                    <a:pt x="917" y="334"/>
                  </a:moveTo>
                  <a:lnTo>
                    <a:pt x="917" y="1822"/>
                  </a:lnTo>
                  <a:lnTo>
                    <a:pt x="334" y="1822"/>
                  </a:lnTo>
                  <a:lnTo>
                    <a:pt x="334" y="334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977"/>
                  </a:lnTo>
                  <a:cubicBezTo>
                    <a:pt x="0" y="2072"/>
                    <a:pt x="72" y="2144"/>
                    <a:pt x="167" y="2144"/>
                  </a:cubicBezTo>
                  <a:lnTo>
                    <a:pt x="1084" y="2144"/>
                  </a:lnTo>
                  <a:cubicBezTo>
                    <a:pt x="1179" y="2144"/>
                    <a:pt x="1251" y="2072"/>
                    <a:pt x="1251" y="1977"/>
                  </a:cubicBezTo>
                  <a:lnTo>
                    <a:pt x="1251" y="167"/>
                  </a:lnTo>
                  <a:cubicBezTo>
                    <a:pt x="1251" y="72"/>
                    <a:pt x="1179" y="1"/>
                    <a:pt x="10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9242;p70">
              <a:extLst>
                <a:ext uri="{FF2B5EF4-FFF2-40B4-BE49-F238E27FC236}">
                  <a16:creationId xmlns:a16="http://schemas.microsoft.com/office/drawing/2014/main" id="{A09BD73B-F6C1-FF8E-374A-275AA2F35CF6}"/>
                </a:ext>
              </a:extLst>
            </p:cNvPr>
            <p:cNvSpPr/>
            <p:nvPr/>
          </p:nvSpPr>
          <p:spPr>
            <a:xfrm>
              <a:off x="5919114" y="2453027"/>
              <a:ext cx="42877" cy="43673"/>
            </a:xfrm>
            <a:custGeom>
              <a:avLst/>
              <a:gdLst/>
              <a:ahLst/>
              <a:cxnLst/>
              <a:rect l="l" t="t" r="r" b="b"/>
              <a:pathLst>
                <a:path w="1346" h="1371" extrusionOk="0">
                  <a:moveTo>
                    <a:pt x="679" y="1"/>
                  </a:moveTo>
                  <a:cubicBezTo>
                    <a:pt x="596" y="1"/>
                    <a:pt x="524" y="72"/>
                    <a:pt x="524" y="167"/>
                  </a:cubicBezTo>
                  <a:lnTo>
                    <a:pt x="524" y="525"/>
                  </a:lnTo>
                  <a:lnTo>
                    <a:pt x="167" y="525"/>
                  </a:lnTo>
                  <a:cubicBezTo>
                    <a:pt x="72" y="525"/>
                    <a:pt x="1" y="596"/>
                    <a:pt x="1" y="691"/>
                  </a:cubicBezTo>
                  <a:cubicBezTo>
                    <a:pt x="1" y="775"/>
                    <a:pt x="72" y="846"/>
                    <a:pt x="167" y="846"/>
                  </a:cubicBezTo>
                  <a:lnTo>
                    <a:pt x="524" y="846"/>
                  </a:lnTo>
                  <a:lnTo>
                    <a:pt x="501" y="1203"/>
                  </a:lnTo>
                  <a:cubicBezTo>
                    <a:pt x="501" y="1299"/>
                    <a:pt x="584" y="1370"/>
                    <a:pt x="667" y="1370"/>
                  </a:cubicBezTo>
                  <a:cubicBezTo>
                    <a:pt x="751" y="1370"/>
                    <a:pt x="834" y="1299"/>
                    <a:pt x="834" y="1203"/>
                  </a:cubicBezTo>
                  <a:lnTo>
                    <a:pt x="834" y="846"/>
                  </a:lnTo>
                  <a:lnTo>
                    <a:pt x="1191" y="846"/>
                  </a:lnTo>
                  <a:cubicBezTo>
                    <a:pt x="1274" y="846"/>
                    <a:pt x="1346" y="775"/>
                    <a:pt x="1346" y="691"/>
                  </a:cubicBezTo>
                  <a:cubicBezTo>
                    <a:pt x="1346" y="596"/>
                    <a:pt x="1274" y="525"/>
                    <a:pt x="1191" y="525"/>
                  </a:cubicBezTo>
                  <a:lnTo>
                    <a:pt x="846" y="525"/>
                  </a:lnTo>
                  <a:lnTo>
                    <a:pt x="846" y="167"/>
                  </a:lnTo>
                  <a:cubicBezTo>
                    <a:pt x="846" y="72"/>
                    <a:pt x="774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9243;p70">
              <a:extLst>
                <a:ext uri="{FF2B5EF4-FFF2-40B4-BE49-F238E27FC236}">
                  <a16:creationId xmlns:a16="http://schemas.microsoft.com/office/drawing/2014/main" id="{6FAC1E18-C4C9-64C4-D070-540B79EF26BA}"/>
                </a:ext>
              </a:extLst>
            </p:cNvPr>
            <p:cNvSpPr/>
            <p:nvPr/>
          </p:nvSpPr>
          <p:spPr>
            <a:xfrm>
              <a:off x="5756399" y="2434456"/>
              <a:ext cx="367925" cy="367161"/>
            </a:xfrm>
            <a:custGeom>
              <a:avLst/>
              <a:gdLst/>
              <a:ahLst/>
              <a:cxnLst/>
              <a:rect l="l" t="t" r="r" b="b"/>
              <a:pathLst>
                <a:path w="11550" h="11526" extrusionOk="0">
                  <a:moveTo>
                    <a:pt x="7192" y="334"/>
                  </a:moveTo>
                  <a:lnTo>
                    <a:pt x="7192" y="2215"/>
                  </a:lnTo>
                  <a:lnTo>
                    <a:pt x="6287" y="2215"/>
                  </a:lnTo>
                  <a:cubicBezTo>
                    <a:pt x="6192" y="2215"/>
                    <a:pt x="6121" y="2298"/>
                    <a:pt x="6121" y="2382"/>
                  </a:cubicBezTo>
                  <a:cubicBezTo>
                    <a:pt x="6121" y="2477"/>
                    <a:pt x="6192" y="2548"/>
                    <a:pt x="6287" y="2548"/>
                  </a:cubicBezTo>
                  <a:lnTo>
                    <a:pt x="8859" y="2548"/>
                  </a:lnTo>
                  <a:lnTo>
                    <a:pt x="8859" y="2822"/>
                  </a:lnTo>
                  <a:lnTo>
                    <a:pt x="2692" y="2822"/>
                  </a:lnTo>
                  <a:lnTo>
                    <a:pt x="2692" y="2548"/>
                  </a:lnTo>
                  <a:lnTo>
                    <a:pt x="5335" y="2548"/>
                  </a:lnTo>
                  <a:cubicBezTo>
                    <a:pt x="5418" y="2548"/>
                    <a:pt x="5490" y="2477"/>
                    <a:pt x="5490" y="2382"/>
                  </a:cubicBezTo>
                  <a:cubicBezTo>
                    <a:pt x="5490" y="2298"/>
                    <a:pt x="5418" y="2215"/>
                    <a:pt x="5335" y="2215"/>
                  </a:cubicBezTo>
                  <a:lnTo>
                    <a:pt x="4370" y="2215"/>
                  </a:lnTo>
                  <a:lnTo>
                    <a:pt x="4370" y="334"/>
                  </a:lnTo>
                  <a:close/>
                  <a:moveTo>
                    <a:pt x="2787" y="4287"/>
                  </a:moveTo>
                  <a:lnTo>
                    <a:pt x="2787" y="4560"/>
                  </a:lnTo>
                  <a:lnTo>
                    <a:pt x="346" y="4560"/>
                  </a:lnTo>
                  <a:lnTo>
                    <a:pt x="346" y="4287"/>
                  </a:lnTo>
                  <a:close/>
                  <a:moveTo>
                    <a:pt x="7133" y="8037"/>
                  </a:moveTo>
                  <a:lnTo>
                    <a:pt x="7133" y="10537"/>
                  </a:lnTo>
                  <a:lnTo>
                    <a:pt x="5954" y="10537"/>
                  </a:lnTo>
                  <a:lnTo>
                    <a:pt x="5954" y="8037"/>
                  </a:lnTo>
                  <a:close/>
                  <a:moveTo>
                    <a:pt x="8442" y="3156"/>
                  </a:moveTo>
                  <a:lnTo>
                    <a:pt x="8442" y="10537"/>
                  </a:lnTo>
                  <a:lnTo>
                    <a:pt x="7478" y="10537"/>
                  </a:lnTo>
                  <a:lnTo>
                    <a:pt x="7478" y="7859"/>
                  </a:lnTo>
                  <a:cubicBezTo>
                    <a:pt x="7478" y="7775"/>
                    <a:pt x="7395" y="7704"/>
                    <a:pt x="7311" y="7704"/>
                  </a:cubicBezTo>
                  <a:lnTo>
                    <a:pt x="4287" y="7704"/>
                  </a:lnTo>
                  <a:cubicBezTo>
                    <a:pt x="4204" y="7704"/>
                    <a:pt x="4120" y="7775"/>
                    <a:pt x="4120" y="7859"/>
                  </a:cubicBezTo>
                  <a:lnTo>
                    <a:pt x="4120" y="10537"/>
                  </a:lnTo>
                  <a:lnTo>
                    <a:pt x="3156" y="10537"/>
                  </a:lnTo>
                  <a:lnTo>
                    <a:pt x="3132" y="3156"/>
                  </a:lnTo>
                  <a:close/>
                  <a:moveTo>
                    <a:pt x="5609" y="8061"/>
                  </a:moveTo>
                  <a:lnTo>
                    <a:pt x="5609" y="10561"/>
                  </a:lnTo>
                  <a:lnTo>
                    <a:pt x="4442" y="10561"/>
                  </a:lnTo>
                  <a:lnTo>
                    <a:pt x="4442" y="8061"/>
                  </a:lnTo>
                  <a:close/>
                  <a:moveTo>
                    <a:pt x="10966" y="4906"/>
                  </a:moveTo>
                  <a:lnTo>
                    <a:pt x="10966" y="10561"/>
                  </a:lnTo>
                  <a:lnTo>
                    <a:pt x="8764" y="10561"/>
                  </a:lnTo>
                  <a:lnTo>
                    <a:pt x="8764" y="4906"/>
                  </a:lnTo>
                  <a:close/>
                  <a:moveTo>
                    <a:pt x="11205" y="10883"/>
                  </a:moveTo>
                  <a:lnTo>
                    <a:pt x="11205" y="11180"/>
                  </a:lnTo>
                  <a:lnTo>
                    <a:pt x="334" y="11180"/>
                  </a:lnTo>
                  <a:lnTo>
                    <a:pt x="334" y="10883"/>
                  </a:lnTo>
                  <a:close/>
                  <a:moveTo>
                    <a:pt x="4216" y="0"/>
                  </a:moveTo>
                  <a:cubicBezTo>
                    <a:pt x="4120" y="0"/>
                    <a:pt x="4049" y="72"/>
                    <a:pt x="4049" y="167"/>
                  </a:cubicBezTo>
                  <a:lnTo>
                    <a:pt x="4049" y="2239"/>
                  </a:lnTo>
                  <a:lnTo>
                    <a:pt x="2537" y="2239"/>
                  </a:lnTo>
                  <a:cubicBezTo>
                    <a:pt x="2442" y="2239"/>
                    <a:pt x="2370" y="2310"/>
                    <a:pt x="2370" y="2394"/>
                  </a:cubicBezTo>
                  <a:lnTo>
                    <a:pt x="2370" y="3013"/>
                  </a:lnTo>
                  <a:cubicBezTo>
                    <a:pt x="2370" y="3096"/>
                    <a:pt x="2442" y="3179"/>
                    <a:pt x="2537" y="3179"/>
                  </a:cubicBezTo>
                  <a:lnTo>
                    <a:pt x="2787" y="3179"/>
                  </a:lnTo>
                  <a:lnTo>
                    <a:pt x="2787" y="3965"/>
                  </a:lnTo>
                  <a:lnTo>
                    <a:pt x="167" y="3965"/>
                  </a:lnTo>
                  <a:cubicBezTo>
                    <a:pt x="72" y="3965"/>
                    <a:pt x="1" y="4037"/>
                    <a:pt x="1" y="4132"/>
                  </a:cubicBezTo>
                  <a:lnTo>
                    <a:pt x="1" y="4739"/>
                  </a:lnTo>
                  <a:cubicBezTo>
                    <a:pt x="1" y="4822"/>
                    <a:pt x="72" y="4906"/>
                    <a:pt x="167" y="4906"/>
                  </a:cubicBezTo>
                  <a:lnTo>
                    <a:pt x="239" y="4906"/>
                  </a:lnTo>
                  <a:lnTo>
                    <a:pt x="239" y="6013"/>
                  </a:lnTo>
                  <a:cubicBezTo>
                    <a:pt x="239" y="6108"/>
                    <a:pt x="310" y="6180"/>
                    <a:pt x="406" y="6180"/>
                  </a:cubicBezTo>
                  <a:cubicBezTo>
                    <a:pt x="489" y="6180"/>
                    <a:pt x="572" y="6108"/>
                    <a:pt x="572" y="6013"/>
                  </a:cubicBezTo>
                  <a:lnTo>
                    <a:pt x="572" y="4906"/>
                  </a:lnTo>
                  <a:lnTo>
                    <a:pt x="2763" y="4906"/>
                  </a:lnTo>
                  <a:lnTo>
                    <a:pt x="2763" y="10561"/>
                  </a:lnTo>
                  <a:lnTo>
                    <a:pt x="572" y="10561"/>
                  </a:lnTo>
                  <a:lnTo>
                    <a:pt x="572" y="6870"/>
                  </a:lnTo>
                  <a:cubicBezTo>
                    <a:pt x="572" y="6775"/>
                    <a:pt x="489" y="6704"/>
                    <a:pt x="406" y="6704"/>
                  </a:cubicBezTo>
                  <a:cubicBezTo>
                    <a:pt x="310" y="6704"/>
                    <a:pt x="239" y="6775"/>
                    <a:pt x="239" y="6870"/>
                  </a:cubicBezTo>
                  <a:lnTo>
                    <a:pt x="239" y="10561"/>
                  </a:lnTo>
                  <a:lnTo>
                    <a:pt x="167" y="10561"/>
                  </a:lnTo>
                  <a:cubicBezTo>
                    <a:pt x="72" y="10561"/>
                    <a:pt x="1" y="10633"/>
                    <a:pt x="1" y="10716"/>
                  </a:cubicBezTo>
                  <a:lnTo>
                    <a:pt x="1" y="11359"/>
                  </a:lnTo>
                  <a:cubicBezTo>
                    <a:pt x="1" y="11454"/>
                    <a:pt x="72" y="11526"/>
                    <a:pt x="167" y="11526"/>
                  </a:cubicBezTo>
                  <a:lnTo>
                    <a:pt x="11371" y="11526"/>
                  </a:lnTo>
                  <a:cubicBezTo>
                    <a:pt x="11466" y="11526"/>
                    <a:pt x="11538" y="11454"/>
                    <a:pt x="11538" y="11359"/>
                  </a:cubicBezTo>
                  <a:lnTo>
                    <a:pt x="11538" y="10716"/>
                  </a:lnTo>
                  <a:cubicBezTo>
                    <a:pt x="11538" y="10633"/>
                    <a:pt x="11466" y="10561"/>
                    <a:pt x="11371" y="10561"/>
                  </a:cubicBezTo>
                  <a:lnTo>
                    <a:pt x="11300" y="10561"/>
                  </a:lnTo>
                  <a:lnTo>
                    <a:pt x="11300" y="4906"/>
                  </a:lnTo>
                  <a:lnTo>
                    <a:pt x="11383" y="4906"/>
                  </a:lnTo>
                  <a:cubicBezTo>
                    <a:pt x="11478" y="4906"/>
                    <a:pt x="11550" y="4822"/>
                    <a:pt x="11550" y="4739"/>
                  </a:cubicBezTo>
                  <a:lnTo>
                    <a:pt x="11550" y="4132"/>
                  </a:lnTo>
                  <a:cubicBezTo>
                    <a:pt x="11550" y="4037"/>
                    <a:pt x="11478" y="3965"/>
                    <a:pt x="11383" y="3965"/>
                  </a:cubicBezTo>
                  <a:lnTo>
                    <a:pt x="10359" y="3965"/>
                  </a:lnTo>
                  <a:cubicBezTo>
                    <a:pt x="10276" y="3965"/>
                    <a:pt x="10192" y="4037"/>
                    <a:pt x="10192" y="4132"/>
                  </a:cubicBezTo>
                  <a:cubicBezTo>
                    <a:pt x="10192" y="4215"/>
                    <a:pt x="10276" y="4287"/>
                    <a:pt x="10359" y="4287"/>
                  </a:cubicBezTo>
                  <a:lnTo>
                    <a:pt x="11216" y="4287"/>
                  </a:lnTo>
                  <a:lnTo>
                    <a:pt x="11216" y="4560"/>
                  </a:lnTo>
                  <a:lnTo>
                    <a:pt x="8776" y="4560"/>
                  </a:lnTo>
                  <a:lnTo>
                    <a:pt x="8776" y="4287"/>
                  </a:lnTo>
                  <a:lnTo>
                    <a:pt x="9526" y="4287"/>
                  </a:lnTo>
                  <a:cubicBezTo>
                    <a:pt x="9609" y="4287"/>
                    <a:pt x="9692" y="4215"/>
                    <a:pt x="9692" y="4132"/>
                  </a:cubicBezTo>
                  <a:cubicBezTo>
                    <a:pt x="9692" y="4037"/>
                    <a:pt x="9609" y="3965"/>
                    <a:pt x="9526" y="3965"/>
                  </a:cubicBezTo>
                  <a:lnTo>
                    <a:pt x="8776" y="3965"/>
                  </a:lnTo>
                  <a:lnTo>
                    <a:pt x="8776" y="3179"/>
                  </a:lnTo>
                  <a:lnTo>
                    <a:pt x="9038" y="3179"/>
                  </a:lnTo>
                  <a:cubicBezTo>
                    <a:pt x="9121" y="3179"/>
                    <a:pt x="9192" y="3096"/>
                    <a:pt x="9192" y="3013"/>
                  </a:cubicBezTo>
                  <a:lnTo>
                    <a:pt x="9192" y="2394"/>
                  </a:lnTo>
                  <a:cubicBezTo>
                    <a:pt x="9192" y="2310"/>
                    <a:pt x="9121" y="2239"/>
                    <a:pt x="9038" y="2239"/>
                  </a:cubicBezTo>
                  <a:lnTo>
                    <a:pt x="7525" y="2239"/>
                  </a:lnTo>
                  <a:lnTo>
                    <a:pt x="7525" y="167"/>
                  </a:lnTo>
                  <a:cubicBezTo>
                    <a:pt x="7525" y="72"/>
                    <a:pt x="7454" y="0"/>
                    <a:pt x="737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509" name="Picture 7" descr="Base de Dados com preenchimento sólido">
            <a:extLst>
              <a:ext uri="{FF2B5EF4-FFF2-40B4-BE49-F238E27FC236}">
                <a16:creationId xmlns:a16="http://schemas.microsoft.com/office/drawing/2014/main" id="{A81E6FF6-DB57-CD50-D38D-EC8EF1CD3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8503244" y="2334335"/>
            <a:ext cx="543353" cy="543353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10" name="Tinta 509">
                <a:extLst>
                  <a:ext uri="{FF2B5EF4-FFF2-40B4-BE49-F238E27FC236}">
                    <a16:creationId xmlns:a16="http://schemas.microsoft.com/office/drawing/2014/main" id="{5CD59693-91AA-062F-8986-089DD9352F70}"/>
                  </a:ext>
                </a:extLst>
              </p14:cNvPr>
              <p14:cNvContentPartPr/>
              <p14:nvPr/>
            </p14:nvContentPartPr>
            <p14:xfrm>
              <a:off x="8713138" y="2487441"/>
              <a:ext cx="360" cy="360"/>
            </p14:xfrm>
          </p:contentPart>
        </mc:Choice>
        <mc:Fallback xmlns="">
          <p:pic>
            <p:nvPicPr>
              <p:cNvPr id="510" name="Tinta 509">
                <a:extLst>
                  <a:ext uri="{FF2B5EF4-FFF2-40B4-BE49-F238E27FC236}">
                    <a16:creationId xmlns:a16="http://schemas.microsoft.com/office/drawing/2014/main" id="{5CD59693-91AA-062F-8986-089DD9352F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07018" y="248132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11" name="Tinta 510">
                <a:extLst>
                  <a:ext uri="{FF2B5EF4-FFF2-40B4-BE49-F238E27FC236}">
                    <a16:creationId xmlns:a16="http://schemas.microsoft.com/office/drawing/2014/main" id="{2AFC8FD1-F050-A7B6-CA74-95C3F8D981C8}"/>
                  </a:ext>
                </a:extLst>
              </p14:cNvPr>
              <p14:cNvContentPartPr/>
              <p14:nvPr/>
            </p14:nvContentPartPr>
            <p14:xfrm>
              <a:off x="8705716" y="2483347"/>
              <a:ext cx="13680" cy="9000"/>
            </p14:xfrm>
          </p:contentPart>
        </mc:Choice>
        <mc:Fallback xmlns="">
          <p:pic>
            <p:nvPicPr>
              <p:cNvPr id="511" name="Tinta 510">
                <a:extLst>
                  <a:ext uri="{FF2B5EF4-FFF2-40B4-BE49-F238E27FC236}">
                    <a16:creationId xmlns:a16="http://schemas.microsoft.com/office/drawing/2014/main" id="{2AFC8FD1-F050-A7B6-CA74-95C3F8D981C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99596" y="2477227"/>
                <a:ext cx="2592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24" name="Tinta 1023">
                <a:extLst>
                  <a:ext uri="{FF2B5EF4-FFF2-40B4-BE49-F238E27FC236}">
                    <a16:creationId xmlns:a16="http://schemas.microsoft.com/office/drawing/2014/main" id="{76BBC3E6-868E-DBD0-9D25-15AA3EE859CD}"/>
                  </a:ext>
                </a:extLst>
              </p14:cNvPr>
              <p14:cNvContentPartPr/>
              <p14:nvPr/>
            </p14:nvContentPartPr>
            <p14:xfrm>
              <a:off x="8633356" y="2583427"/>
              <a:ext cx="121680" cy="23040"/>
            </p14:xfrm>
          </p:contentPart>
        </mc:Choice>
        <mc:Fallback xmlns="">
          <p:pic>
            <p:nvPicPr>
              <p:cNvPr id="1024" name="Tinta 1023">
                <a:extLst>
                  <a:ext uri="{FF2B5EF4-FFF2-40B4-BE49-F238E27FC236}">
                    <a16:creationId xmlns:a16="http://schemas.microsoft.com/office/drawing/2014/main" id="{76BBC3E6-868E-DBD0-9D25-15AA3EE859C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627236" y="2577307"/>
                <a:ext cx="133920" cy="3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2" name="Agrupar 1031">
            <a:extLst>
              <a:ext uri="{FF2B5EF4-FFF2-40B4-BE49-F238E27FC236}">
                <a16:creationId xmlns:a16="http://schemas.microsoft.com/office/drawing/2014/main" id="{39F975AD-6E26-EE30-BBC4-894CB8524D3C}"/>
              </a:ext>
            </a:extLst>
          </p:cNvPr>
          <p:cNvGrpSpPr/>
          <p:nvPr/>
        </p:nvGrpSpPr>
        <p:grpSpPr>
          <a:xfrm>
            <a:off x="8621476" y="2451307"/>
            <a:ext cx="14760" cy="14760"/>
            <a:chOff x="6243244" y="4147916"/>
            <a:chExt cx="14760" cy="1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33" name="Tinta 1032">
                  <a:extLst>
                    <a:ext uri="{FF2B5EF4-FFF2-40B4-BE49-F238E27FC236}">
                      <a16:creationId xmlns:a16="http://schemas.microsoft.com/office/drawing/2014/main" id="{4134D516-35D2-904D-F852-B6B2BEF0F2DD}"/>
                    </a:ext>
                  </a:extLst>
                </p14:cNvPr>
                <p14:cNvContentPartPr/>
                <p14:nvPr/>
              </p14:nvContentPartPr>
              <p14:xfrm>
                <a:off x="6245764" y="4155116"/>
                <a:ext cx="360" cy="360"/>
              </p14:xfrm>
            </p:contentPart>
          </mc:Choice>
          <mc:Fallback xmlns="">
            <p:pic>
              <p:nvPicPr>
                <p:cNvPr id="1033" name="Tinta 1032">
                  <a:extLst>
                    <a:ext uri="{FF2B5EF4-FFF2-40B4-BE49-F238E27FC236}">
                      <a16:creationId xmlns:a16="http://schemas.microsoft.com/office/drawing/2014/main" id="{4134D516-35D2-904D-F852-B6B2BEF0F2D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39644" y="414899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34" name="Tinta 1033">
                  <a:extLst>
                    <a:ext uri="{FF2B5EF4-FFF2-40B4-BE49-F238E27FC236}">
                      <a16:creationId xmlns:a16="http://schemas.microsoft.com/office/drawing/2014/main" id="{64C50E29-5815-0FCD-CC7A-05705BADF224}"/>
                    </a:ext>
                  </a:extLst>
                </p14:cNvPr>
                <p14:cNvContentPartPr/>
                <p14:nvPr/>
              </p14:nvContentPartPr>
              <p14:xfrm>
                <a:off x="6257644" y="4159796"/>
                <a:ext cx="360" cy="360"/>
              </p14:xfrm>
            </p:contentPart>
          </mc:Choice>
          <mc:Fallback xmlns="">
            <p:pic>
              <p:nvPicPr>
                <p:cNvPr id="1034" name="Tinta 1033">
                  <a:extLst>
                    <a:ext uri="{FF2B5EF4-FFF2-40B4-BE49-F238E27FC236}">
                      <a16:creationId xmlns:a16="http://schemas.microsoft.com/office/drawing/2014/main" id="{64C50E29-5815-0FCD-CC7A-05705BADF22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51524" y="415367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35" name="Tinta 1034">
                  <a:extLst>
                    <a:ext uri="{FF2B5EF4-FFF2-40B4-BE49-F238E27FC236}">
                      <a16:creationId xmlns:a16="http://schemas.microsoft.com/office/drawing/2014/main" id="{D939AF74-8642-EE27-B7EF-F3D2CEF4C67E}"/>
                    </a:ext>
                  </a:extLst>
                </p14:cNvPr>
                <p14:cNvContentPartPr/>
                <p14:nvPr/>
              </p14:nvContentPartPr>
              <p14:xfrm>
                <a:off x="6243244" y="4147916"/>
                <a:ext cx="360" cy="360"/>
              </p14:xfrm>
            </p:contentPart>
          </mc:Choice>
          <mc:Fallback xmlns="">
            <p:pic>
              <p:nvPicPr>
                <p:cNvPr id="1035" name="Tinta 1034">
                  <a:extLst>
                    <a:ext uri="{FF2B5EF4-FFF2-40B4-BE49-F238E27FC236}">
                      <a16:creationId xmlns:a16="http://schemas.microsoft.com/office/drawing/2014/main" id="{D939AF74-8642-EE27-B7EF-F3D2CEF4C67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37124" y="414179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036" name="Tinta 1035">
                  <a:extLst>
                    <a:ext uri="{FF2B5EF4-FFF2-40B4-BE49-F238E27FC236}">
                      <a16:creationId xmlns:a16="http://schemas.microsoft.com/office/drawing/2014/main" id="{4134AE13-D0BB-EA55-9E15-798ADDE990D8}"/>
                    </a:ext>
                  </a:extLst>
                </p14:cNvPr>
                <p14:cNvContentPartPr/>
                <p14:nvPr/>
              </p14:nvContentPartPr>
              <p14:xfrm>
                <a:off x="6252964" y="4162316"/>
                <a:ext cx="360" cy="360"/>
              </p14:xfrm>
            </p:contentPart>
          </mc:Choice>
          <mc:Fallback xmlns="">
            <p:pic>
              <p:nvPicPr>
                <p:cNvPr id="1036" name="Tinta 1035">
                  <a:extLst>
                    <a:ext uri="{FF2B5EF4-FFF2-40B4-BE49-F238E27FC236}">
                      <a16:creationId xmlns:a16="http://schemas.microsoft.com/office/drawing/2014/main" id="{4134AE13-D0BB-EA55-9E15-798ADDE990D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46844" y="415619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4" name="Google Shape;9236;p70" descr="RSE&#10;">
            <a:extLst>
              <a:ext uri="{FF2B5EF4-FFF2-40B4-BE49-F238E27FC236}">
                <a16:creationId xmlns:a16="http://schemas.microsoft.com/office/drawing/2014/main" id="{34174EDF-8F64-5C98-7860-8EE11C5C83F8}"/>
              </a:ext>
            </a:extLst>
          </p:cNvPr>
          <p:cNvGrpSpPr/>
          <p:nvPr/>
        </p:nvGrpSpPr>
        <p:grpSpPr>
          <a:xfrm>
            <a:off x="4138990" y="1876897"/>
            <a:ext cx="760770" cy="771584"/>
            <a:chOff x="5756399" y="2434456"/>
            <a:chExt cx="367925" cy="367161"/>
          </a:xfrm>
        </p:grpSpPr>
        <p:sp>
          <p:nvSpPr>
            <p:cNvPr id="1055" name="Google Shape;9237;p70">
              <a:extLst>
                <a:ext uri="{FF2B5EF4-FFF2-40B4-BE49-F238E27FC236}">
                  <a16:creationId xmlns:a16="http://schemas.microsoft.com/office/drawing/2014/main" id="{923A4A9A-FFFA-DB44-D8CC-38CA8EE60EBD}"/>
                </a:ext>
              </a:extLst>
            </p:cNvPr>
            <p:cNvSpPr/>
            <p:nvPr/>
          </p:nvSpPr>
          <p:spPr>
            <a:xfrm>
              <a:off x="5864865" y="2563023"/>
              <a:ext cx="39882" cy="68297"/>
            </a:xfrm>
            <a:custGeom>
              <a:avLst/>
              <a:gdLst/>
              <a:ahLst/>
              <a:cxnLst/>
              <a:rect l="l" t="t" r="r" b="b"/>
              <a:pathLst>
                <a:path w="1252" h="2144" extrusionOk="0">
                  <a:moveTo>
                    <a:pt x="918" y="334"/>
                  </a:moveTo>
                  <a:lnTo>
                    <a:pt x="918" y="1822"/>
                  </a:lnTo>
                  <a:lnTo>
                    <a:pt x="334" y="1822"/>
                  </a:lnTo>
                  <a:lnTo>
                    <a:pt x="334" y="334"/>
                  </a:lnTo>
                  <a:close/>
                  <a:moveTo>
                    <a:pt x="168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1977"/>
                  </a:lnTo>
                  <a:cubicBezTo>
                    <a:pt x="1" y="2072"/>
                    <a:pt x="84" y="2144"/>
                    <a:pt x="168" y="2144"/>
                  </a:cubicBezTo>
                  <a:lnTo>
                    <a:pt x="1096" y="2144"/>
                  </a:lnTo>
                  <a:cubicBezTo>
                    <a:pt x="1180" y="2144"/>
                    <a:pt x="1251" y="2072"/>
                    <a:pt x="1251" y="1977"/>
                  </a:cubicBezTo>
                  <a:lnTo>
                    <a:pt x="1251" y="167"/>
                  </a:lnTo>
                  <a:cubicBezTo>
                    <a:pt x="1251" y="72"/>
                    <a:pt x="1180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" name="Google Shape;9238;p70">
              <a:extLst>
                <a:ext uri="{FF2B5EF4-FFF2-40B4-BE49-F238E27FC236}">
                  <a16:creationId xmlns:a16="http://schemas.microsoft.com/office/drawing/2014/main" id="{F3983CC6-E00F-424A-E613-BA0009375DCB}"/>
                </a:ext>
              </a:extLst>
            </p:cNvPr>
            <p:cNvSpPr/>
            <p:nvPr/>
          </p:nvSpPr>
          <p:spPr>
            <a:xfrm>
              <a:off x="5920261" y="2563023"/>
              <a:ext cx="40233" cy="68297"/>
            </a:xfrm>
            <a:custGeom>
              <a:avLst/>
              <a:gdLst/>
              <a:ahLst/>
              <a:cxnLst/>
              <a:rect l="l" t="t" r="r" b="b"/>
              <a:pathLst>
                <a:path w="1263" h="2144" extrusionOk="0">
                  <a:moveTo>
                    <a:pt x="929" y="334"/>
                  </a:moveTo>
                  <a:lnTo>
                    <a:pt x="929" y="1822"/>
                  </a:lnTo>
                  <a:lnTo>
                    <a:pt x="346" y="1822"/>
                  </a:lnTo>
                  <a:lnTo>
                    <a:pt x="346" y="334"/>
                  </a:lnTo>
                  <a:close/>
                  <a:moveTo>
                    <a:pt x="167" y="1"/>
                  </a:moveTo>
                  <a:cubicBezTo>
                    <a:pt x="84" y="1"/>
                    <a:pt x="12" y="72"/>
                    <a:pt x="12" y="167"/>
                  </a:cubicBezTo>
                  <a:lnTo>
                    <a:pt x="12" y="1977"/>
                  </a:lnTo>
                  <a:cubicBezTo>
                    <a:pt x="0" y="2072"/>
                    <a:pt x="84" y="2144"/>
                    <a:pt x="167" y="2144"/>
                  </a:cubicBezTo>
                  <a:lnTo>
                    <a:pt x="1096" y="2144"/>
                  </a:lnTo>
                  <a:cubicBezTo>
                    <a:pt x="1179" y="2144"/>
                    <a:pt x="1262" y="2072"/>
                    <a:pt x="1262" y="1977"/>
                  </a:cubicBezTo>
                  <a:lnTo>
                    <a:pt x="1262" y="167"/>
                  </a:lnTo>
                  <a:cubicBezTo>
                    <a:pt x="1262" y="72"/>
                    <a:pt x="1179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9239;p70">
              <a:extLst>
                <a:ext uri="{FF2B5EF4-FFF2-40B4-BE49-F238E27FC236}">
                  <a16:creationId xmlns:a16="http://schemas.microsoft.com/office/drawing/2014/main" id="{A70633A1-CBA7-5210-73AD-CAF118E4E82D}"/>
                </a:ext>
              </a:extLst>
            </p:cNvPr>
            <p:cNvSpPr/>
            <p:nvPr/>
          </p:nvSpPr>
          <p:spPr>
            <a:xfrm>
              <a:off x="5790165" y="2646451"/>
              <a:ext cx="39851" cy="68329"/>
            </a:xfrm>
            <a:custGeom>
              <a:avLst/>
              <a:gdLst/>
              <a:ahLst/>
              <a:cxnLst/>
              <a:rect l="l" t="t" r="r" b="b"/>
              <a:pathLst>
                <a:path w="1251" h="2145" extrusionOk="0">
                  <a:moveTo>
                    <a:pt x="917" y="334"/>
                  </a:moveTo>
                  <a:lnTo>
                    <a:pt x="917" y="1823"/>
                  </a:lnTo>
                  <a:lnTo>
                    <a:pt x="346" y="1823"/>
                  </a:lnTo>
                  <a:lnTo>
                    <a:pt x="346" y="334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1977"/>
                  </a:lnTo>
                  <a:cubicBezTo>
                    <a:pt x="0" y="2073"/>
                    <a:pt x="72" y="2144"/>
                    <a:pt x="167" y="2144"/>
                  </a:cubicBezTo>
                  <a:lnTo>
                    <a:pt x="1084" y="2144"/>
                  </a:lnTo>
                  <a:cubicBezTo>
                    <a:pt x="1179" y="2144"/>
                    <a:pt x="1251" y="2073"/>
                    <a:pt x="1251" y="1977"/>
                  </a:cubicBezTo>
                  <a:lnTo>
                    <a:pt x="1251" y="168"/>
                  </a:lnTo>
                  <a:cubicBezTo>
                    <a:pt x="1251" y="72"/>
                    <a:pt x="1179" y="1"/>
                    <a:pt x="10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9240;p70">
              <a:extLst>
                <a:ext uri="{FF2B5EF4-FFF2-40B4-BE49-F238E27FC236}">
                  <a16:creationId xmlns:a16="http://schemas.microsoft.com/office/drawing/2014/main" id="{6BDA9DC2-7B0A-478F-99A1-094DC50CAA15}"/>
                </a:ext>
              </a:extLst>
            </p:cNvPr>
            <p:cNvSpPr/>
            <p:nvPr/>
          </p:nvSpPr>
          <p:spPr>
            <a:xfrm>
              <a:off x="6050707" y="2646451"/>
              <a:ext cx="39882" cy="68329"/>
            </a:xfrm>
            <a:custGeom>
              <a:avLst/>
              <a:gdLst/>
              <a:ahLst/>
              <a:cxnLst/>
              <a:rect l="l" t="t" r="r" b="b"/>
              <a:pathLst>
                <a:path w="1252" h="2145" extrusionOk="0">
                  <a:moveTo>
                    <a:pt x="930" y="334"/>
                  </a:moveTo>
                  <a:lnTo>
                    <a:pt x="930" y="1823"/>
                  </a:lnTo>
                  <a:lnTo>
                    <a:pt x="346" y="1823"/>
                  </a:lnTo>
                  <a:lnTo>
                    <a:pt x="346" y="334"/>
                  </a:lnTo>
                  <a:close/>
                  <a:moveTo>
                    <a:pt x="168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1977"/>
                  </a:lnTo>
                  <a:cubicBezTo>
                    <a:pt x="1" y="2073"/>
                    <a:pt x="72" y="2144"/>
                    <a:pt x="168" y="2144"/>
                  </a:cubicBezTo>
                  <a:lnTo>
                    <a:pt x="1096" y="2144"/>
                  </a:lnTo>
                  <a:cubicBezTo>
                    <a:pt x="1180" y="2144"/>
                    <a:pt x="1251" y="2073"/>
                    <a:pt x="1251" y="1977"/>
                  </a:cubicBezTo>
                  <a:lnTo>
                    <a:pt x="1251" y="168"/>
                  </a:lnTo>
                  <a:cubicBezTo>
                    <a:pt x="1251" y="72"/>
                    <a:pt x="1180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9241;p70">
              <a:extLst>
                <a:ext uri="{FF2B5EF4-FFF2-40B4-BE49-F238E27FC236}">
                  <a16:creationId xmlns:a16="http://schemas.microsoft.com/office/drawing/2014/main" id="{702AD3FB-B61C-7C00-6FA2-C43F3AD76302}"/>
                </a:ext>
              </a:extLst>
            </p:cNvPr>
            <p:cNvSpPr/>
            <p:nvPr/>
          </p:nvSpPr>
          <p:spPr>
            <a:xfrm>
              <a:off x="5976007" y="2563023"/>
              <a:ext cx="39851" cy="68297"/>
            </a:xfrm>
            <a:custGeom>
              <a:avLst/>
              <a:gdLst/>
              <a:ahLst/>
              <a:cxnLst/>
              <a:rect l="l" t="t" r="r" b="b"/>
              <a:pathLst>
                <a:path w="1251" h="2144" extrusionOk="0">
                  <a:moveTo>
                    <a:pt x="917" y="334"/>
                  </a:moveTo>
                  <a:lnTo>
                    <a:pt x="917" y="1822"/>
                  </a:lnTo>
                  <a:lnTo>
                    <a:pt x="334" y="1822"/>
                  </a:lnTo>
                  <a:lnTo>
                    <a:pt x="334" y="334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977"/>
                  </a:lnTo>
                  <a:cubicBezTo>
                    <a:pt x="0" y="2072"/>
                    <a:pt x="72" y="2144"/>
                    <a:pt x="167" y="2144"/>
                  </a:cubicBezTo>
                  <a:lnTo>
                    <a:pt x="1084" y="2144"/>
                  </a:lnTo>
                  <a:cubicBezTo>
                    <a:pt x="1179" y="2144"/>
                    <a:pt x="1251" y="2072"/>
                    <a:pt x="1251" y="1977"/>
                  </a:cubicBezTo>
                  <a:lnTo>
                    <a:pt x="1251" y="167"/>
                  </a:lnTo>
                  <a:cubicBezTo>
                    <a:pt x="1251" y="72"/>
                    <a:pt x="1179" y="1"/>
                    <a:pt x="10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9242;p70">
              <a:extLst>
                <a:ext uri="{FF2B5EF4-FFF2-40B4-BE49-F238E27FC236}">
                  <a16:creationId xmlns:a16="http://schemas.microsoft.com/office/drawing/2014/main" id="{E8D0C635-5DF3-6B5C-CBCF-86DA73CCD64D}"/>
                </a:ext>
              </a:extLst>
            </p:cNvPr>
            <p:cNvSpPr/>
            <p:nvPr/>
          </p:nvSpPr>
          <p:spPr>
            <a:xfrm>
              <a:off x="5919114" y="2453027"/>
              <a:ext cx="42877" cy="43673"/>
            </a:xfrm>
            <a:custGeom>
              <a:avLst/>
              <a:gdLst/>
              <a:ahLst/>
              <a:cxnLst/>
              <a:rect l="l" t="t" r="r" b="b"/>
              <a:pathLst>
                <a:path w="1346" h="1371" extrusionOk="0">
                  <a:moveTo>
                    <a:pt x="679" y="1"/>
                  </a:moveTo>
                  <a:cubicBezTo>
                    <a:pt x="596" y="1"/>
                    <a:pt x="524" y="72"/>
                    <a:pt x="524" y="167"/>
                  </a:cubicBezTo>
                  <a:lnTo>
                    <a:pt x="524" y="525"/>
                  </a:lnTo>
                  <a:lnTo>
                    <a:pt x="167" y="525"/>
                  </a:lnTo>
                  <a:cubicBezTo>
                    <a:pt x="72" y="525"/>
                    <a:pt x="1" y="596"/>
                    <a:pt x="1" y="691"/>
                  </a:cubicBezTo>
                  <a:cubicBezTo>
                    <a:pt x="1" y="775"/>
                    <a:pt x="72" y="846"/>
                    <a:pt x="167" y="846"/>
                  </a:cubicBezTo>
                  <a:lnTo>
                    <a:pt x="524" y="846"/>
                  </a:lnTo>
                  <a:lnTo>
                    <a:pt x="501" y="1203"/>
                  </a:lnTo>
                  <a:cubicBezTo>
                    <a:pt x="501" y="1299"/>
                    <a:pt x="584" y="1370"/>
                    <a:pt x="667" y="1370"/>
                  </a:cubicBezTo>
                  <a:cubicBezTo>
                    <a:pt x="751" y="1370"/>
                    <a:pt x="834" y="1299"/>
                    <a:pt x="834" y="1203"/>
                  </a:cubicBezTo>
                  <a:lnTo>
                    <a:pt x="834" y="846"/>
                  </a:lnTo>
                  <a:lnTo>
                    <a:pt x="1191" y="846"/>
                  </a:lnTo>
                  <a:cubicBezTo>
                    <a:pt x="1274" y="846"/>
                    <a:pt x="1346" y="775"/>
                    <a:pt x="1346" y="691"/>
                  </a:cubicBezTo>
                  <a:cubicBezTo>
                    <a:pt x="1346" y="596"/>
                    <a:pt x="1274" y="525"/>
                    <a:pt x="1191" y="525"/>
                  </a:cubicBezTo>
                  <a:lnTo>
                    <a:pt x="846" y="525"/>
                  </a:lnTo>
                  <a:lnTo>
                    <a:pt x="846" y="167"/>
                  </a:lnTo>
                  <a:cubicBezTo>
                    <a:pt x="846" y="72"/>
                    <a:pt x="774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9243;p70">
              <a:extLst>
                <a:ext uri="{FF2B5EF4-FFF2-40B4-BE49-F238E27FC236}">
                  <a16:creationId xmlns:a16="http://schemas.microsoft.com/office/drawing/2014/main" id="{A5129318-D62C-CCAD-2557-E031BFD728E2}"/>
                </a:ext>
              </a:extLst>
            </p:cNvPr>
            <p:cNvSpPr/>
            <p:nvPr/>
          </p:nvSpPr>
          <p:spPr>
            <a:xfrm>
              <a:off x="5756399" y="2434456"/>
              <a:ext cx="367925" cy="367161"/>
            </a:xfrm>
            <a:custGeom>
              <a:avLst/>
              <a:gdLst/>
              <a:ahLst/>
              <a:cxnLst/>
              <a:rect l="l" t="t" r="r" b="b"/>
              <a:pathLst>
                <a:path w="11550" h="11526" extrusionOk="0">
                  <a:moveTo>
                    <a:pt x="7192" y="334"/>
                  </a:moveTo>
                  <a:lnTo>
                    <a:pt x="7192" y="2215"/>
                  </a:lnTo>
                  <a:lnTo>
                    <a:pt x="6287" y="2215"/>
                  </a:lnTo>
                  <a:cubicBezTo>
                    <a:pt x="6192" y="2215"/>
                    <a:pt x="6121" y="2298"/>
                    <a:pt x="6121" y="2382"/>
                  </a:cubicBezTo>
                  <a:cubicBezTo>
                    <a:pt x="6121" y="2477"/>
                    <a:pt x="6192" y="2548"/>
                    <a:pt x="6287" y="2548"/>
                  </a:cubicBezTo>
                  <a:lnTo>
                    <a:pt x="8859" y="2548"/>
                  </a:lnTo>
                  <a:lnTo>
                    <a:pt x="8859" y="2822"/>
                  </a:lnTo>
                  <a:lnTo>
                    <a:pt x="2692" y="2822"/>
                  </a:lnTo>
                  <a:lnTo>
                    <a:pt x="2692" y="2548"/>
                  </a:lnTo>
                  <a:lnTo>
                    <a:pt x="5335" y="2548"/>
                  </a:lnTo>
                  <a:cubicBezTo>
                    <a:pt x="5418" y="2548"/>
                    <a:pt x="5490" y="2477"/>
                    <a:pt x="5490" y="2382"/>
                  </a:cubicBezTo>
                  <a:cubicBezTo>
                    <a:pt x="5490" y="2298"/>
                    <a:pt x="5418" y="2215"/>
                    <a:pt x="5335" y="2215"/>
                  </a:cubicBezTo>
                  <a:lnTo>
                    <a:pt x="4370" y="2215"/>
                  </a:lnTo>
                  <a:lnTo>
                    <a:pt x="4370" y="334"/>
                  </a:lnTo>
                  <a:close/>
                  <a:moveTo>
                    <a:pt x="2787" y="4287"/>
                  </a:moveTo>
                  <a:lnTo>
                    <a:pt x="2787" y="4560"/>
                  </a:lnTo>
                  <a:lnTo>
                    <a:pt x="346" y="4560"/>
                  </a:lnTo>
                  <a:lnTo>
                    <a:pt x="346" y="4287"/>
                  </a:lnTo>
                  <a:close/>
                  <a:moveTo>
                    <a:pt x="7133" y="8037"/>
                  </a:moveTo>
                  <a:lnTo>
                    <a:pt x="7133" y="10537"/>
                  </a:lnTo>
                  <a:lnTo>
                    <a:pt x="5954" y="10537"/>
                  </a:lnTo>
                  <a:lnTo>
                    <a:pt x="5954" y="8037"/>
                  </a:lnTo>
                  <a:close/>
                  <a:moveTo>
                    <a:pt x="8442" y="3156"/>
                  </a:moveTo>
                  <a:lnTo>
                    <a:pt x="8442" y="10537"/>
                  </a:lnTo>
                  <a:lnTo>
                    <a:pt x="7478" y="10537"/>
                  </a:lnTo>
                  <a:lnTo>
                    <a:pt x="7478" y="7859"/>
                  </a:lnTo>
                  <a:cubicBezTo>
                    <a:pt x="7478" y="7775"/>
                    <a:pt x="7395" y="7704"/>
                    <a:pt x="7311" y="7704"/>
                  </a:cubicBezTo>
                  <a:lnTo>
                    <a:pt x="4287" y="7704"/>
                  </a:lnTo>
                  <a:cubicBezTo>
                    <a:pt x="4204" y="7704"/>
                    <a:pt x="4120" y="7775"/>
                    <a:pt x="4120" y="7859"/>
                  </a:cubicBezTo>
                  <a:lnTo>
                    <a:pt x="4120" y="10537"/>
                  </a:lnTo>
                  <a:lnTo>
                    <a:pt x="3156" y="10537"/>
                  </a:lnTo>
                  <a:lnTo>
                    <a:pt x="3132" y="3156"/>
                  </a:lnTo>
                  <a:close/>
                  <a:moveTo>
                    <a:pt x="5609" y="8061"/>
                  </a:moveTo>
                  <a:lnTo>
                    <a:pt x="5609" y="10561"/>
                  </a:lnTo>
                  <a:lnTo>
                    <a:pt x="4442" y="10561"/>
                  </a:lnTo>
                  <a:lnTo>
                    <a:pt x="4442" y="8061"/>
                  </a:lnTo>
                  <a:close/>
                  <a:moveTo>
                    <a:pt x="10966" y="4906"/>
                  </a:moveTo>
                  <a:lnTo>
                    <a:pt x="10966" y="10561"/>
                  </a:lnTo>
                  <a:lnTo>
                    <a:pt x="8764" y="10561"/>
                  </a:lnTo>
                  <a:lnTo>
                    <a:pt x="8764" y="4906"/>
                  </a:lnTo>
                  <a:close/>
                  <a:moveTo>
                    <a:pt x="11205" y="10883"/>
                  </a:moveTo>
                  <a:lnTo>
                    <a:pt x="11205" y="11180"/>
                  </a:lnTo>
                  <a:lnTo>
                    <a:pt x="334" y="11180"/>
                  </a:lnTo>
                  <a:lnTo>
                    <a:pt x="334" y="10883"/>
                  </a:lnTo>
                  <a:close/>
                  <a:moveTo>
                    <a:pt x="4216" y="0"/>
                  </a:moveTo>
                  <a:cubicBezTo>
                    <a:pt x="4120" y="0"/>
                    <a:pt x="4049" y="72"/>
                    <a:pt x="4049" y="167"/>
                  </a:cubicBezTo>
                  <a:lnTo>
                    <a:pt x="4049" y="2239"/>
                  </a:lnTo>
                  <a:lnTo>
                    <a:pt x="2537" y="2239"/>
                  </a:lnTo>
                  <a:cubicBezTo>
                    <a:pt x="2442" y="2239"/>
                    <a:pt x="2370" y="2310"/>
                    <a:pt x="2370" y="2394"/>
                  </a:cubicBezTo>
                  <a:lnTo>
                    <a:pt x="2370" y="3013"/>
                  </a:lnTo>
                  <a:cubicBezTo>
                    <a:pt x="2370" y="3096"/>
                    <a:pt x="2442" y="3179"/>
                    <a:pt x="2537" y="3179"/>
                  </a:cubicBezTo>
                  <a:lnTo>
                    <a:pt x="2787" y="3179"/>
                  </a:lnTo>
                  <a:lnTo>
                    <a:pt x="2787" y="3965"/>
                  </a:lnTo>
                  <a:lnTo>
                    <a:pt x="167" y="3965"/>
                  </a:lnTo>
                  <a:cubicBezTo>
                    <a:pt x="72" y="3965"/>
                    <a:pt x="1" y="4037"/>
                    <a:pt x="1" y="4132"/>
                  </a:cubicBezTo>
                  <a:lnTo>
                    <a:pt x="1" y="4739"/>
                  </a:lnTo>
                  <a:cubicBezTo>
                    <a:pt x="1" y="4822"/>
                    <a:pt x="72" y="4906"/>
                    <a:pt x="167" y="4906"/>
                  </a:cubicBezTo>
                  <a:lnTo>
                    <a:pt x="239" y="4906"/>
                  </a:lnTo>
                  <a:lnTo>
                    <a:pt x="239" y="6013"/>
                  </a:lnTo>
                  <a:cubicBezTo>
                    <a:pt x="239" y="6108"/>
                    <a:pt x="310" y="6180"/>
                    <a:pt x="406" y="6180"/>
                  </a:cubicBezTo>
                  <a:cubicBezTo>
                    <a:pt x="489" y="6180"/>
                    <a:pt x="572" y="6108"/>
                    <a:pt x="572" y="6013"/>
                  </a:cubicBezTo>
                  <a:lnTo>
                    <a:pt x="572" y="4906"/>
                  </a:lnTo>
                  <a:lnTo>
                    <a:pt x="2763" y="4906"/>
                  </a:lnTo>
                  <a:lnTo>
                    <a:pt x="2763" y="10561"/>
                  </a:lnTo>
                  <a:lnTo>
                    <a:pt x="572" y="10561"/>
                  </a:lnTo>
                  <a:lnTo>
                    <a:pt x="572" y="6870"/>
                  </a:lnTo>
                  <a:cubicBezTo>
                    <a:pt x="572" y="6775"/>
                    <a:pt x="489" y="6704"/>
                    <a:pt x="406" y="6704"/>
                  </a:cubicBezTo>
                  <a:cubicBezTo>
                    <a:pt x="310" y="6704"/>
                    <a:pt x="239" y="6775"/>
                    <a:pt x="239" y="6870"/>
                  </a:cubicBezTo>
                  <a:lnTo>
                    <a:pt x="239" y="10561"/>
                  </a:lnTo>
                  <a:lnTo>
                    <a:pt x="167" y="10561"/>
                  </a:lnTo>
                  <a:cubicBezTo>
                    <a:pt x="72" y="10561"/>
                    <a:pt x="1" y="10633"/>
                    <a:pt x="1" y="10716"/>
                  </a:cubicBezTo>
                  <a:lnTo>
                    <a:pt x="1" y="11359"/>
                  </a:lnTo>
                  <a:cubicBezTo>
                    <a:pt x="1" y="11454"/>
                    <a:pt x="72" y="11526"/>
                    <a:pt x="167" y="11526"/>
                  </a:cubicBezTo>
                  <a:lnTo>
                    <a:pt x="11371" y="11526"/>
                  </a:lnTo>
                  <a:cubicBezTo>
                    <a:pt x="11466" y="11526"/>
                    <a:pt x="11538" y="11454"/>
                    <a:pt x="11538" y="11359"/>
                  </a:cubicBezTo>
                  <a:lnTo>
                    <a:pt x="11538" y="10716"/>
                  </a:lnTo>
                  <a:cubicBezTo>
                    <a:pt x="11538" y="10633"/>
                    <a:pt x="11466" y="10561"/>
                    <a:pt x="11371" y="10561"/>
                  </a:cubicBezTo>
                  <a:lnTo>
                    <a:pt x="11300" y="10561"/>
                  </a:lnTo>
                  <a:lnTo>
                    <a:pt x="11300" y="4906"/>
                  </a:lnTo>
                  <a:lnTo>
                    <a:pt x="11383" y="4906"/>
                  </a:lnTo>
                  <a:cubicBezTo>
                    <a:pt x="11478" y="4906"/>
                    <a:pt x="11550" y="4822"/>
                    <a:pt x="11550" y="4739"/>
                  </a:cubicBezTo>
                  <a:lnTo>
                    <a:pt x="11550" y="4132"/>
                  </a:lnTo>
                  <a:cubicBezTo>
                    <a:pt x="11550" y="4037"/>
                    <a:pt x="11478" y="3965"/>
                    <a:pt x="11383" y="3965"/>
                  </a:cubicBezTo>
                  <a:lnTo>
                    <a:pt x="10359" y="3965"/>
                  </a:lnTo>
                  <a:cubicBezTo>
                    <a:pt x="10276" y="3965"/>
                    <a:pt x="10192" y="4037"/>
                    <a:pt x="10192" y="4132"/>
                  </a:cubicBezTo>
                  <a:cubicBezTo>
                    <a:pt x="10192" y="4215"/>
                    <a:pt x="10276" y="4287"/>
                    <a:pt x="10359" y="4287"/>
                  </a:cubicBezTo>
                  <a:lnTo>
                    <a:pt x="11216" y="4287"/>
                  </a:lnTo>
                  <a:lnTo>
                    <a:pt x="11216" y="4560"/>
                  </a:lnTo>
                  <a:lnTo>
                    <a:pt x="8776" y="4560"/>
                  </a:lnTo>
                  <a:lnTo>
                    <a:pt x="8776" y="4287"/>
                  </a:lnTo>
                  <a:lnTo>
                    <a:pt x="9526" y="4287"/>
                  </a:lnTo>
                  <a:cubicBezTo>
                    <a:pt x="9609" y="4287"/>
                    <a:pt x="9692" y="4215"/>
                    <a:pt x="9692" y="4132"/>
                  </a:cubicBezTo>
                  <a:cubicBezTo>
                    <a:pt x="9692" y="4037"/>
                    <a:pt x="9609" y="3965"/>
                    <a:pt x="9526" y="3965"/>
                  </a:cubicBezTo>
                  <a:lnTo>
                    <a:pt x="8776" y="3965"/>
                  </a:lnTo>
                  <a:lnTo>
                    <a:pt x="8776" y="3179"/>
                  </a:lnTo>
                  <a:lnTo>
                    <a:pt x="9038" y="3179"/>
                  </a:lnTo>
                  <a:cubicBezTo>
                    <a:pt x="9121" y="3179"/>
                    <a:pt x="9192" y="3096"/>
                    <a:pt x="9192" y="3013"/>
                  </a:cubicBezTo>
                  <a:lnTo>
                    <a:pt x="9192" y="2394"/>
                  </a:lnTo>
                  <a:cubicBezTo>
                    <a:pt x="9192" y="2310"/>
                    <a:pt x="9121" y="2239"/>
                    <a:pt x="9038" y="2239"/>
                  </a:cubicBezTo>
                  <a:lnTo>
                    <a:pt x="7525" y="2239"/>
                  </a:lnTo>
                  <a:lnTo>
                    <a:pt x="7525" y="167"/>
                  </a:lnTo>
                  <a:cubicBezTo>
                    <a:pt x="7525" y="72"/>
                    <a:pt x="7454" y="0"/>
                    <a:pt x="737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062" name="Picture 7" descr="Base de Dados com preenchimento sólido">
            <a:extLst>
              <a:ext uri="{FF2B5EF4-FFF2-40B4-BE49-F238E27FC236}">
                <a16:creationId xmlns:a16="http://schemas.microsoft.com/office/drawing/2014/main" id="{FBE81D9B-0772-0A42-B1DC-1CABB4094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4665036" y="2334335"/>
            <a:ext cx="543353" cy="543353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63" name="Tinta 1062">
                <a:extLst>
                  <a:ext uri="{FF2B5EF4-FFF2-40B4-BE49-F238E27FC236}">
                    <a16:creationId xmlns:a16="http://schemas.microsoft.com/office/drawing/2014/main" id="{0FB13839-01BE-51B9-8C7F-B02F4CF346B6}"/>
                  </a:ext>
                </a:extLst>
              </p14:cNvPr>
              <p14:cNvContentPartPr/>
              <p14:nvPr/>
            </p14:nvContentPartPr>
            <p14:xfrm>
              <a:off x="4874930" y="2487441"/>
              <a:ext cx="360" cy="360"/>
            </p14:xfrm>
          </p:contentPart>
        </mc:Choice>
        <mc:Fallback xmlns="">
          <p:pic>
            <p:nvPicPr>
              <p:cNvPr id="1063" name="Tinta 1062">
                <a:extLst>
                  <a:ext uri="{FF2B5EF4-FFF2-40B4-BE49-F238E27FC236}">
                    <a16:creationId xmlns:a16="http://schemas.microsoft.com/office/drawing/2014/main" id="{0FB13839-01BE-51B9-8C7F-B02F4CF346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68810" y="248132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064" name="Tinta 1063">
                <a:extLst>
                  <a:ext uri="{FF2B5EF4-FFF2-40B4-BE49-F238E27FC236}">
                    <a16:creationId xmlns:a16="http://schemas.microsoft.com/office/drawing/2014/main" id="{76A11E82-3138-E00D-E4DF-141020C612FF}"/>
                  </a:ext>
                </a:extLst>
              </p14:cNvPr>
              <p14:cNvContentPartPr/>
              <p14:nvPr/>
            </p14:nvContentPartPr>
            <p14:xfrm>
              <a:off x="4867508" y="2483347"/>
              <a:ext cx="13680" cy="9000"/>
            </p14:xfrm>
          </p:contentPart>
        </mc:Choice>
        <mc:Fallback xmlns="">
          <p:pic>
            <p:nvPicPr>
              <p:cNvPr id="1064" name="Tinta 1063">
                <a:extLst>
                  <a:ext uri="{FF2B5EF4-FFF2-40B4-BE49-F238E27FC236}">
                    <a16:creationId xmlns:a16="http://schemas.microsoft.com/office/drawing/2014/main" id="{76A11E82-3138-E00D-E4DF-141020C612F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61388" y="2477227"/>
                <a:ext cx="2592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65" name="Tinta 1064">
                <a:extLst>
                  <a:ext uri="{FF2B5EF4-FFF2-40B4-BE49-F238E27FC236}">
                    <a16:creationId xmlns:a16="http://schemas.microsoft.com/office/drawing/2014/main" id="{86CBC8F6-A2D1-6638-31CC-C377FE59286A}"/>
                  </a:ext>
                </a:extLst>
              </p14:cNvPr>
              <p14:cNvContentPartPr/>
              <p14:nvPr/>
            </p14:nvContentPartPr>
            <p14:xfrm>
              <a:off x="4795148" y="2583427"/>
              <a:ext cx="121680" cy="23040"/>
            </p14:xfrm>
          </p:contentPart>
        </mc:Choice>
        <mc:Fallback xmlns="">
          <p:pic>
            <p:nvPicPr>
              <p:cNvPr id="1065" name="Tinta 1064">
                <a:extLst>
                  <a:ext uri="{FF2B5EF4-FFF2-40B4-BE49-F238E27FC236}">
                    <a16:creationId xmlns:a16="http://schemas.microsoft.com/office/drawing/2014/main" id="{86CBC8F6-A2D1-6638-31CC-C377FE59286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89028" y="2577307"/>
                <a:ext cx="133920" cy="3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6" name="Agrupar 1065">
            <a:extLst>
              <a:ext uri="{FF2B5EF4-FFF2-40B4-BE49-F238E27FC236}">
                <a16:creationId xmlns:a16="http://schemas.microsoft.com/office/drawing/2014/main" id="{31E52FEE-F61E-5851-74BA-562F47F47F14}"/>
              </a:ext>
            </a:extLst>
          </p:cNvPr>
          <p:cNvGrpSpPr/>
          <p:nvPr/>
        </p:nvGrpSpPr>
        <p:grpSpPr>
          <a:xfrm>
            <a:off x="4783268" y="2451307"/>
            <a:ext cx="14760" cy="14760"/>
            <a:chOff x="6243244" y="4147916"/>
            <a:chExt cx="14760" cy="1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067" name="Tinta 1066">
                  <a:extLst>
                    <a:ext uri="{FF2B5EF4-FFF2-40B4-BE49-F238E27FC236}">
                      <a16:creationId xmlns:a16="http://schemas.microsoft.com/office/drawing/2014/main" id="{7298575A-BE2A-1D82-ECB0-D3695ECE30C8}"/>
                    </a:ext>
                  </a:extLst>
                </p14:cNvPr>
                <p14:cNvContentPartPr/>
                <p14:nvPr/>
              </p14:nvContentPartPr>
              <p14:xfrm>
                <a:off x="6245764" y="4155116"/>
                <a:ext cx="360" cy="360"/>
              </p14:xfrm>
            </p:contentPart>
          </mc:Choice>
          <mc:Fallback xmlns="">
            <p:pic>
              <p:nvPicPr>
                <p:cNvPr id="1067" name="Tinta 1066">
                  <a:extLst>
                    <a:ext uri="{FF2B5EF4-FFF2-40B4-BE49-F238E27FC236}">
                      <a16:creationId xmlns:a16="http://schemas.microsoft.com/office/drawing/2014/main" id="{7298575A-BE2A-1D82-ECB0-D3695ECE30C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39644" y="414899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68" name="Tinta 1067">
                  <a:extLst>
                    <a:ext uri="{FF2B5EF4-FFF2-40B4-BE49-F238E27FC236}">
                      <a16:creationId xmlns:a16="http://schemas.microsoft.com/office/drawing/2014/main" id="{79B94382-B071-2B0F-847E-01839974B6A3}"/>
                    </a:ext>
                  </a:extLst>
                </p14:cNvPr>
                <p14:cNvContentPartPr/>
                <p14:nvPr/>
              </p14:nvContentPartPr>
              <p14:xfrm>
                <a:off x="6257644" y="4159796"/>
                <a:ext cx="360" cy="360"/>
              </p14:xfrm>
            </p:contentPart>
          </mc:Choice>
          <mc:Fallback xmlns="">
            <p:pic>
              <p:nvPicPr>
                <p:cNvPr id="1068" name="Tinta 1067">
                  <a:extLst>
                    <a:ext uri="{FF2B5EF4-FFF2-40B4-BE49-F238E27FC236}">
                      <a16:creationId xmlns:a16="http://schemas.microsoft.com/office/drawing/2014/main" id="{79B94382-B071-2B0F-847E-01839974B6A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51524" y="415367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69" name="Tinta 1068">
                  <a:extLst>
                    <a:ext uri="{FF2B5EF4-FFF2-40B4-BE49-F238E27FC236}">
                      <a16:creationId xmlns:a16="http://schemas.microsoft.com/office/drawing/2014/main" id="{FA93B6FC-EC65-022E-0460-E1510C94A5B4}"/>
                    </a:ext>
                  </a:extLst>
                </p14:cNvPr>
                <p14:cNvContentPartPr/>
                <p14:nvPr/>
              </p14:nvContentPartPr>
              <p14:xfrm>
                <a:off x="6243244" y="4147916"/>
                <a:ext cx="360" cy="360"/>
              </p14:xfrm>
            </p:contentPart>
          </mc:Choice>
          <mc:Fallback xmlns="">
            <p:pic>
              <p:nvPicPr>
                <p:cNvPr id="1069" name="Tinta 1068">
                  <a:extLst>
                    <a:ext uri="{FF2B5EF4-FFF2-40B4-BE49-F238E27FC236}">
                      <a16:creationId xmlns:a16="http://schemas.microsoft.com/office/drawing/2014/main" id="{FA93B6FC-EC65-022E-0460-E1510C94A5B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37124" y="414179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70" name="Tinta 1069">
                  <a:extLst>
                    <a:ext uri="{FF2B5EF4-FFF2-40B4-BE49-F238E27FC236}">
                      <a16:creationId xmlns:a16="http://schemas.microsoft.com/office/drawing/2014/main" id="{A4EFB2DE-503D-EBD9-03B3-29D6CCBEB74B}"/>
                    </a:ext>
                  </a:extLst>
                </p14:cNvPr>
                <p14:cNvContentPartPr/>
                <p14:nvPr/>
              </p14:nvContentPartPr>
              <p14:xfrm>
                <a:off x="6252964" y="4162316"/>
                <a:ext cx="360" cy="360"/>
              </p14:xfrm>
            </p:contentPart>
          </mc:Choice>
          <mc:Fallback xmlns="">
            <p:pic>
              <p:nvPicPr>
                <p:cNvPr id="1070" name="Tinta 1069">
                  <a:extLst>
                    <a:ext uri="{FF2B5EF4-FFF2-40B4-BE49-F238E27FC236}">
                      <a16:creationId xmlns:a16="http://schemas.microsoft.com/office/drawing/2014/main" id="{A4EFB2DE-503D-EBD9-03B3-29D6CCBEB7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46844" y="415619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4" name="Google Shape;981;p63">
            <a:extLst>
              <a:ext uri="{FF2B5EF4-FFF2-40B4-BE49-F238E27FC236}">
                <a16:creationId xmlns:a16="http://schemas.microsoft.com/office/drawing/2014/main" id="{D9E71974-2B2D-A42B-2742-8CD16B4B24D9}"/>
              </a:ext>
            </a:extLst>
          </p:cNvPr>
          <p:cNvGrpSpPr/>
          <p:nvPr/>
        </p:nvGrpSpPr>
        <p:grpSpPr>
          <a:xfrm>
            <a:off x="5254044" y="2133254"/>
            <a:ext cx="487548" cy="436160"/>
            <a:chOff x="4660325" y="1866850"/>
            <a:chExt cx="68350" cy="58100"/>
          </a:xfrm>
        </p:grpSpPr>
        <p:sp>
          <p:nvSpPr>
            <p:cNvPr id="1205" name="Google Shape;982;p63">
              <a:extLst>
                <a:ext uri="{FF2B5EF4-FFF2-40B4-BE49-F238E27FC236}">
                  <a16:creationId xmlns:a16="http://schemas.microsoft.com/office/drawing/2014/main" id="{3227E9DA-7AD9-8306-31EF-B660B5A44B81}"/>
                </a:ext>
              </a:extLst>
            </p:cNvPr>
            <p:cNvSpPr/>
            <p:nvPr/>
          </p:nvSpPr>
          <p:spPr>
            <a:xfrm>
              <a:off x="466032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983;p63">
              <a:extLst>
                <a:ext uri="{FF2B5EF4-FFF2-40B4-BE49-F238E27FC236}">
                  <a16:creationId xmlns:a16="http://schemas.microsoft.com/office/drawing/2014/main" id="{66CA132C-B84A-EBE8-0047-A3A4AF612993}"/>
                </a:ext>
              </a:extLst>
            </p:cNvPr>
            <p:cNvSpPr/>
            <p:nvPr/>
          </p:nvSpPr>
          <p:spPr>
            <a:xfrm>
              <a:off x="469097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981;p63">
            <a:extLst>
              <a:ext uri="{FF2B5EF4-FFF2-40B4-BE49-F238E27FC236}">
                <a16:creationId xmlns:a16="http://schemas.microsoft.com/office/drawing/2014/main" id="{2F6B6D00-EF5E-1706-209F-3EB50E1DF39B}"/>
              </a:ext>
            </a:extLst>
          </p:cNvPr>
          <p:cNvGrpSpPr/>
          <p:nvPr/>
        </p:nvGrpSpPr>
        <p:grpSpPr>
          <a:xfrm rot="10800000">
            <a:off x="7335899" y="2133254"/>
            <a:ext cx="487548" cy="436160"/>
            <a:chOff x="4660325" y="1866850"/>
            <a:chExt cx="68350" cy="58100"/>
          </a:xfrm>
        </p:grpSpPr>
        <p:sp>
          <p:nvSpPr>
            <p:cNvPr id="1208" name="Google Shape;982;p63">
              <a:extLst>
                <a:ext uri="{FF2B5EF4-FFF2-40B4-BE49-F238E27FC236}">
                  <a16:creationId xmlns:a16="http://schemas.microsoft.com/office/drawing/2014/main" id="{F4AB688F-38DB-C53E-8B0E-E40B732A2FA1}"/>
                </a:ext>
              </a:extLst>
            </p:cNvPr>
            <p:cNvSpPr/>
            <p:nvPr/>
          </p:nvSpPr>
          <p:spPr>
            <a:xfrm>
              <a:off x="466032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983;p63">
              <a:extLst>
                <a:ext uri="{FF2B5EF4-FFF2-40B4-BE49-F238E27FC236}">
                  <a16:creationId xmlns:a16="http://schemas.microsoft.com/office/drawing/2014/main" id="{216A9B74-4538-42CA-C128-FAC198E99F1C}"/>
                </a:ext>
              </a:extLst>
            </p:cNvPr>
            <p:cNvSpPr/>
            <p:nvPr/>
          </p:nvSpPr>
          <p:spPr>
            <a:xfrm>
              <a:off x="469097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10" name="Google Shape;981;p63">
            <a:extLst>
              <a:ext uri="{FF2B5EF4-FFF2-40B4-BE49-F238E27FC236}">
                <a16:creationId xmlns:a16="http://schemas.microsoft.com/office/drawing/2014/main" id="{2662A187-953C-14C8-08EA-6647522F066A}"/>
              </a:ext>
            </a:extLst>
          </p:cNvPr>
          <p:cNvGrpSpPr/>
          <p:nvPr/>
        </p:nvGrpSpPr>
        <p:grpSpPr>
          <a:xfrm rot="16200000">
            <a:off x="6312046" y="2989318"/>
            <a:ext cx="487548" cy="436160"/>
            <a:chOff x="4660325" y="1866850"/>
            <a:chExt cx="68350" cy="58100"/>
          </a:xfrm>
        </p:grpSpPr>
        <p:sp>
          <p:nvSpPr>
            <p:cNvPr id="1211" name="Google Shape;982;p63">
              <a:extLst>
                <a:ext uri="{FF2B5EF4-FFF2-40B4-BE49-F238E27FC236}">
                  <a16:creationId xmlns:a16="http://schemas.microsoft.com/office/drawing/2014/main" id="{A116C1C8-A6EC-16C5-3513-B8513B2E8BC0}"/>
                </a:ext>
              </a:extLst>
            </p:cNvPr>
            <p:cNvSpPr/>
            <p:nvPr/>
          </p:nvSpPr>
          <p:spPr>
            <a:xfrm>
              <a:off x="466032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983;p63">
              <a:extLst>
                <a:ext uri="{FF2B5EF4-FFF2-40B4-BE49-F238E27FC236}">
                  <a16:creationId xmlns:a16="http://schemas.microsoft.com/office/drawing/2014/main" id="{951E4648-A91D-ADB3-8109-AB55D36F9B3E}"/>
                </a:ext>
              </a:extLst>
            </p:cNvPr>
            <p:cNvSpPr/>
            <p:nvPr/>
          </p:nvSpPr>
          <p:spPr>
            <a:xfrm>
              <a:off x="469097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13" name="Google Shape;8445;p69">
            <a:extLst>
              <a:ext uri="{FF2B5EF4-FFF2-40B4-BE49-F238E27FC236}">
                <a16:creationId xmlns:a16="http://schemas.microsoft.com/office/drawing/2014/main" id="{4E54584E-837C-2F90-82D5-11D651E87642}"/>
              </a:ext>
            </a:extLst>
          </p:cNvPr>
          <p:cNvGrpSpPr/>
          <p:nvPr/>
        </p:nvGrpSpPr>
        <p:grpSpPr>
          <a:xfrm>
            <a:off x="5994238" y="1876897"/>
            <a:ext cx="1130559" cy="926096"/>
            <a:chOff x="1958520" y="2302574"/>
            <a:chExt cx="359213" cy="327807"/>
          </a:xfrm>
        </p:grpSpPr>
        <p:sp>
          <p:nvSpPr>
            <p:cNvPr id="1214" name="Google Shape;8446;p69">
              <a:extLst>
                <a:ext uri="{FF2B5EF4-FFF2-40B4-BE49-F238E27FC236}">
                  <a16:creationId xmlns:a16="http://schemas.microsoft.com/office/drawing/2014/main" id="{3BBFE8A4-C86F-B177-0F60-BECC3F4AB944}"/>
                </a:ext>
              </a:extLst>
            </p:cNvPr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8447;p69">
              <a:extLst>
                <a:ext uri="{FF2B5EF4-FFF2-40B4-BE49-F238E27FC236}">
                  <a16:creationId xmlns:a16="http://schemas.microsoft.com/office/drawing/2014/main" id="{810C61AF-E28A-D51C-BEB8-06BA0E9E871D}"/>
                </a:ext>
              </a:extLst>
            </p:cNvPr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8448;p69">
              <a:extLst>
                <a:ext uri="{FF2B5EF4-FFF2-40B4-BE49-F238E27FC236}">
                  <a16:creationId xmlns:a16="http://schemas.microsoft.com/office/drawing/2014/main" id="{4C89F9CD-1156-5034-1746-9C4ED53265A3}"/>
                </a:ext>
              </a:extLst>
            </p:cNvPr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7" name="CaixaDeTexto 1216">
            <a:extLst>
              <a:ext uri="{FF2B5EF4-FFF2-40B4-BE49-F238E27FC236}">
                <a16:creationId xmlns:a16="http://schemas.microsoft.com/office/drawing/2014/main" id="{FD665869-9A2D-3084-E4B8-6DC9BC423C69}"/>
              </a:ext>
            </a:extLst>
          </p:cNvPr>
          <p:cNvSpPr txBox="1"/>
          <p:nvPr/>
        </p:nvSpPr>
        <p:spPr>
          <a:xfrm>
            <a:off x="6217440" y="2028753"/>
            <a:ext cx="65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b="1" dirty="0">
                <a:solidFill>
                  <a:srgbClr val="002060"/>
                </a:solidFill>
              </a:rPr>
              <a:t>RSE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4"/>
          <p:cNvSpPr txBox="1">
            <a:spLocks noGrp="1"/>
          </p:cNvSpPr>
          <p:nvPr>
            <p:ph type="subTitle" idx="2"/>
          </p:nvPr>
        </p:nvSpPr>
        <p:spPr>
          <a:xfrm>
            <a:off x="775750" y="2877688"/>
            <a:ext cx="2291100" cy="3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Desvantagens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431" name="Google Shape;431;p44"/>
          <p:cNvSpPr txBox="1">
            <a:spLocks noGrp="1"/>
          </p:cNvSpPr>
          <p:nvPr>
            <p:ph type="subTitle" idx="3"/>
          </p:nvPr>
        </p:nvSpPr>
        <p:spPr>
          <a:xfrm>
            <a:off x="475787" y="1590050"/>
            <a:ext cx="2935055" cy="902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/>
              <a:t>Possui backup da informação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/>
              <a:t>Gestão fácil de recursos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PT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32" name="Google Shape;432;p44"/>
          <p:cNvSpPr txBox="1">
            <a:spLocks noGrp="1"/>
          </p:cNvSpPr>
          <p:nvPr>
            <p:ph type="subTitle" idx="4"/>
          </p:nvPr>
        </p:nvSpPr>
        <p:spPr>
          <a:xfrm>
            <a:off x="642842" y="3281546"/>
            <a:ext cx="3038570" cy="1290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/>
              <a:t>Redundância dos dados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/>
              <a:t>Não consegue enviar informação para as outras unidades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/>
              <a:t>Alto custo de implementação em relação ao anterior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33" name="Google Shape;433;p44"/>
          <p:cNvSpPr txBox="1">
            <a:spLocks noGrp="1"/>
          </p:cNvSpPr>
          <p:nvPr>
            <p:ph type="subTitle" idx="1"/>
          </p:nvPr>
        </p:nvSpPr>
        <p:spPr>
          <a:xfrm>
            <a:off x="642842" y="1228310"/>
            <a:ext cx="2291100" cy="3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rgbClr val="00B050"/>
                </a:solidFill>
              </a:rPr>
              <a:t>Vantagens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434" name="Google Shape;434;p44"/>
          <p:cNvSpPr/>
          <p:nvPr/>
        </p:nvSpPr>
        <p:spPr>
          <a:xfrm>
            <a:off x="8754045" y="4299352"/>
            <a:ext cx="306000" cy="2295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44"/>
          <p:cNvSpPr txBox="1">
            <a:spLocks noGrp="1"/>
          </p:cNvSpPr>
          <p:nvPr>
            <p:ph type="title"/>
          </p:nvPr>
        </p:nvSpPr>
        <p:spPr>
          <a:xfrm>
            <a:off x="897000" y="514348"/>
            <a:ext cx="7350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rgbClr val="002060"/>
                </a:solidFill>
              </a:rPr>
              <a:t>MODELO CONSOLIDADO</a:t>
            </a:r>
            <a:endParaRPr dirty="0">
              <a:solidFill>
                <a:srgbClr val="002060"/>
              </a:solidFill>
            </a:endParaRPr>
          </a:p>
        </p:txBody>
      </p:sp>
      <p:grpSp>
        <p:nvGrpSpPr>
          <p:cNvPr id="10" name="Google Shape;8670;p69">
            <a:extLst>
              <a:ext uri="{FF2B5EF4-FFF2-40B4-BE49-F238E27FC236}">
                <a16:creationId xmlns:a16="http://schemas.microsoft.com/office/drawing/2014/main" id="{24877A98-537E-46B2-E172-309B3C49BBC4}"/>
              </a:ext>
            </a:extLst>
          </p:cNvPr>
          <p:cNvGrpSpPr/>
          <p:nvPr/>
        </p:nvGrpSpPr>
        <p:grpSpPr>
          <a:xfrm>
            <a:off x="1128729" y="1508330"/>
            <a:ext cx="1585141" cy="1140151"/>
            <a:chOff x="5216456" y="3725484"/>
            <a:chExt cx="356196" cy="265631"/>
          </a:xfrm>
          <a:solidFill>
            <a:srgbClr val="00B050">
              <a:alpha val="10000"/>
            </a:srgb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11" name="Google Shape;8671;p69">
              <a:extLst>
                <a:ext uri="{FF2B5EF4-FFF2-40B4-BE49-F238E27FC236}">
                  <a16:creationId xmlns:a16="http://schemas.microsoft.com/office/drawing/2014/main" id="{B2704CC6-59BE-CB35-BAD4-1AFD2F36698C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50"/>
                </a:solidFill>
              </a:endParaRPr>
            </a:p>
          </p:txBody>
        </p:sp>
        <p:sp>
          <p:nvSpPr>
            <p:cNvPr id="12" name="Google Shape;8672;p69">
              <a:extLst>
                <a:ext uri="{FF2B5EF4-FFF2-40B4-BE49-F238E27FC236}">
                  <a16:creationId xmlns:a16="http://schemas.microsoft.com/office/drawing/2014/main" id="{8535C26D-090C-D820-59D9-6445110DFC92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50"/>
                </a:solidFill>
              </a:endParaRPr>
            </a:p>
          </p:txBody>
        </p:sp>
      </p:grpSp>
      <p:grpSp>
        <p:nvGrpSpPr>
          <p:cNvPr id="13" name="Google Shape;8722;p69">
            <a:extLst>
              <a:ext uri="{FF2B5EF4-FFF2-40B4-BE49-F238E27FC236}">
                <a16:creationId xmlns:a16="http://schemas.microsoft.com/office/drawing/2014/main" id="{F2B9CDB3-B79E-3787-B2B8-B1F501D77955}"/>
              </a:ext>
            </a:extLst>
          </p:cNvPr>
          <p:cNvGrpSpPr/>
          <p:nvPr/>
        </p:nvGrpSpPr>
        <p:grpSpPr>
          <a:xfrm>
            <a:off x="1180317" y="3323725"/>
            <a:ext cx="1437698" cy="1297890"/>
            <a:chOff x="5779408" y="3699191"/>
            <a:chExt cx="317645" cy="318757"/>
          </a:xfrm>
          <a:solidFill>
            <a:srgbClr val="FF0000">
              <a:alpha val="10000"/>
            </a:srgbClr>
          </a:solidFill>
        </p:grpSpPr>
        <p:sp>
          <p:nvSpPr>
            <p:cNvPr id="14" name="Google Shape;8723;p69">
              <a:extLst>
                <a:ext uri="{FF2B5EF4-FFF2-40B4-BE49-F238E27FC236}">
                  <a16:creationId xmlns:a16="http://schemas.microsoft.com/office/drawing/2014/main" id="{D9F49BAF-E2DA-CD76-B7FB-10C4158C86CE}"/>
                </a:ext>
              </a:extLst>
            </p:cNvPr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8724;p69">
              <a:extLst>
                <a:ext uri="{FF2B5EF4-FFF2-40B4-BE49-F238E27FC236}">
                  <a16:creationId xmlns:a16="http://schemas.microsoft.com/office/drawing/2014/main" id="{DEE10866-6977-8C0B-2FFF-B231A85673A4}"/>
                </a:ext>
              </a:extLst>
            </p:cNvPr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9236;p70" descr="RSE&#10;">
            <a:extLst>
              <a:ext uri="{FF2B5EF4-FFF2-40B4-BE49-F238E27FC236}">
                <a16:creationId xmlns:a16="http://schemas.microsoft.com/office/drawing/2014/main" id="{ADDAEB6F-3106-C85D-38CE-3B1088A20057}"/>
              </a:ext>
            </a:extLst>
          </p:cNvPr>
          <p:cNvGrpSpPr/>
          <p:nvPr/>
        </p:nvGrpSpPr>
        <p:grpSpPr>
          <a:xfrm>
            <a:off x="6175435" y="3630726"/>
            <a:ext cx="760770" cy="771584"/>
            <a:chOff x="5756399" y="2434456"/>
            <a:chExt cx="367925" cy="367161"/>
          </a:xfrm>
        </p:grpSpPr>
        <p:sp>
          <p:nvSpPr>
            <p:cNvPr id="57" name="Google Shape;9237;p70">
              <a:extLst>
                <a:ext uri="{FF2B5EF4-FFF2-40B4-BE49-F238E27FC236}">
                  <a16:creationId xmlns:a16="http://schemas.microsoft.com/office/drawing/2014/main" id="{ADAFA7D3-3831-780A-B2C8-89055ADA63E9}"/>
                </a:ext>
              </a:extLst>
            </p:cNvPr>
            <p:cNvSpPr/>
            <p:nvPr/>
          </p:nvSpPr>
          <p:spPr>
            <a:xfrm>
              <a:off x="5864865" y="2563023"/>
              <a:ext cx="39882" cy="68297"/>
            </a:xfrm>
            <a:custGeom>
              <a:avLst/>
              <a:gdLst/>
              <a:ahLst/>
              <a:cxnLst/>
              <a:rect l="l" t="t" r="r" b="b"/>
              <a:pathLst>
                <a:path w="1252" h="2144" extrusionOk="0">
                  <a:moveTo>
                    <a:pt x="918" y="334"/>
                  </a:moveTo>
                  <a:lnTo>
                    <a:pt x="918" y="1822"/>
                  </a:lnTo>
                  <a:lnTo>
                    <a:pt x="334" y="1822"/>
                  </a:lnTo>
                  <a:lnTo>
                    <a:pt x="334" y="334"/>
                  </a:lnTo>
                  <a:close/>
                  <a:moveTo>
                    <a:pt x="168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1977"/>
                  </a:lnTo>
                  <a:cubicBezTo>
                    <a:pt x="1" y="2072"/>
                    <a:pt x="84" y="2144"/>
                    <a:pt x="168" y="2144"/>
                  </a:cubicBezTo>
                  <a:lnTo>
                    <a:pt x="1096" y="2144"/>
                  </a:lnTo>
                  <a:cubicBezTo>
                    <a:pt x="1180" y="2144"/>
                    <a:pt x="1251" y="2072"/>
                    <a:pt x="1251" y="1977"/>
                  </a:cubicBezTo>
                  <a:lnTo>
                    <a:pt x="1251" y="167"/>
                  </a:lnTo>
                  <a:cubicBezTo>
                    <a:pt x="1251" y="72"/>
                    <a:pt x="1180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9238;p70">
              <a:extLst>
                <a:ext uri="{FF2B5EF4-FFF2-40B4-BE49-F238E27FC236}">
                  <a16:creationId xmlns:a16="http://schemas.microsoft.com/office/drawing/2014/main" id="{9CEEA8C0-1EB8-D8A4-E775-B2FE6460DC07}"/>
                </a:ext>
              </a:extLst>
            </p:cNvPr>
            <p:cNvSpPr/>
            <p:nvPr/>
          </p:nvSpPr>
          <p:spPr>
            <a:xfrm>
              <a:off x="5920261" y="2563023"/>
              <a:ext cx="40233" cy="68297"/>
            </a:xfrm>
            <a:custGeom>
              <a:avLst/>
              <a:gdLst/>
              <a:ahLst/>
              <a:cxnLst/>
              <a:rect l="l" t="t" r="r" b="b"/>
              <a:pathLst>
                <a:path w="1263" h="2144" extrusionOk="0">
                  <a:moveTo>
                    <a:pt x="929" y="334"/>
                  </a:moveTo>
                  <a:lnTo>
                    <a:pt x="929" y="1822"/>
                  </a:lnTo>
                  <a:lnTo>
                    <a:pt x="346" y="1822"/>
                  </a:lnTo>
                  <a:lnTo>
                    <a:pt x="346" y="334"/>
                  </a:lnTo>
                  <a:close/>
                  <a:moveTo>
                    <a:pt x="167" y="1"/>
                  </a:moveTo>
                  <a:cubicBezTo>
                    <a:pt x="84" y="1"/>
                    <a:pt x="12" y="72"/>
                    <a:pt x="12" y="167"/>
                  </a:cubicBezTo>
                  <a:lnTo>
                    <a:pt x="12" y="1977"/>
                  </a:lnTo>
                  <a:cubicBezTo>
                    <a:pt x="0" y="2072"/>
                    <a:pt x="84" y="2144"/>
                    <a:pt x="167" y="2144"/>
                  </a:cubicBezTo>
                  <a:lnTo>
                    <a:pt x="1096" y="2144"/>
                  </a:lnTo>
                  <a:cubicBezTo>
                    <a:pt x="1179" y="2144"/>
                    <a:pt x="1262" y="2072"/>
                    <a:pt x="1262" y="1977"/>
                  </a:cubicBezTo>
                  <a:lnTo>
                    <a:pt x="1262" y="167"/>
                  </a:lnTo>
                  <a:cubicBezTo>
                    <a:pt x="1262" y="72"/>
                    <a:pt x="1179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239;p70">
              <a:extLst>
                <a:ext uri="{FF2B5EF4-FFF2-40B4-BE49-F238E27FC236}">
                  <a16:creationId xmlns:a16="http://schemas.microsoft.com/office/drawing/2014/main" id="{2FF81E41-0DF1-25A7-5493-B3498327EE27}"/>
                </a:ext>
              </a:extLst>
            </p:cNvPr>
            <p:cNvSpPr/>
            <p:nvPr/>
          </p:nvSpPr>
          <p:spPr>
            <a:xfrm>
              <a:off x="5790165" y="2646451"/>
              <a:ext cx="39851" cy="68329"/>
            </a:xfrm>
            <a:custGeom>
              <a:avLst/>
              <a:gdLst/>
              <a:ahLst/>
              <a:cxnLst/>
              <a:rect l="l" t="t" r="r" b="b"/>
              <a:pathLst>
                <a:path w="1251" h="2145" extrusionOk="0">
                  <a:moveTo>
                    <a:pt x="917" y="334"/>
                  </a:moveTo>
                  <a:lnTo>
                    <a:pt x="917" y="1823"/>
                  </a:lnTo>
                  <a:lnTo>
                    <a:pt x="346" y="1823"/>
                  </a:lnTo>
                  <a:lnTo>
                    <a:pt x="346" y="334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1977"/>
                  </a:lnTo>
                  <a:cubicBezTo>
                    <a:pt x="0" y="2073"/>
                    <a:pt x="72" y="2144"/>
                    <a:pt x="167" y="2144"/>
                  </a:cubicBezTo>
                  <a:lnTo>
                    <a:pt x="1084" y="2144"/>
                  </a:lnTo>
                  <a:cubicBezTo>
                    <a:pt x="1179" y="2144"/>
                    <a:pt x="1251" y="2073"/>
                    <a:pt x="1251" y="1977"/>
                  </a:cubicBezTo>
                  <a:lnTo>
                    <a:pt x="1251" y="168"/>
                  </a:lnTo>
                  <a:cubicBezTo>
                    <a:pt x="1251" y="72"/>
                    <a:pt x="1179" y="1"/>
                    <a:pt x="10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240;p70">
              <a:extLst>
                <a:ext uri="{FF2B5EF4-FFF2-40B4-BE49-F238E27FC236}">
                  <a16:creationId xmlns:a16="http://schemas.microsoft.com/office/drawing/2014/main" id="{CF43B2CC-E7CC-97E7-D8D2-F925FFDCE87E}"/>
                </a:ext>
              </a:extLst>
            </p:cNvPr>
            <p:cNvSpPr/>
            <p:nvPr/>
          </p:nvSpPr>
          <p:spPr>
            <a:xfrm>
              <a:off x="6050707" y="2646451"/>
              <a:ext cx="39882" cy="68329"/>
            </a:xfrm>
            <a:custGeom>
              <a:avLst/>
              <a:gdLst/>
              <a:ahLst/>
              <a:cxnLst/>
              <a:rect l="l" t="t" r="r" b="b"/>
              <a:pathLst>
                <a:path w="1252" h="2145" extrusionOk="0">
                  <a:moveTo>
                    <a:pt x="930" y="334"/>
                  </a:moveTo>
                  <a:lnTo>
                    <a:pt x="930" y="1823"/>
                  </a:lnTo>
                  <a:lnTo>
                    <a:pt x="346" y="1823"/>
                  </a:lnTo>
                  <a:lnTo>
                    <a:pt x="346" y="334"/>
                  </a:lnTo>
                  <a:close/>
                  <a:moveTo>
                    <a:pt x="168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1977"/>
                  </a:lnTo>
                  <a:cubicBezTo>
                    <a:pt x="1" y="2073"/>
                    <a:pt x="72" y="2144"/>
                    <a:pt x="168" y="2144"/>
                  </a:cubicBezTo>
                  <a:lnTo>
                    <a:pt x="1096" y="2144"/>
                  </a:lnTo>
                  <a:cubicBezTo>
                    <a:pt x="1180" y="2144"/>
                    <a:pt x="1251" y="2073"/>
                    <a:pt x="1251" y="1977"/>
                  </a:cubicBezTo>
                  <a:lnTo>
                    <a:pt x="1251" y="168"/>
                  </a:lnTo>
                  <a:cubicBezTo>
                    <a:pt x="1251" y="72"/>
                    <a:pt x="1180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241;p70">
              <a:extLst>
                <a:ext uri="{FF2B5EF4-FFF2-40B4-BE49-F238E27FC236}">
                  <a16:creationId xmlns:a16="http://schemas.microsoft.com/office/drawing/2014/main" id="{6EEF4886-E27D-89C0-7D1F-A349F26C1BB6}"/>
                </a:ext>
              </a:extLst>
            </p:cNvPr>
            <p:cNvSpPr/>
            <p:nvPr/>
          </p:nvSpPr>
          <p:spPr>
            <a:xfrm>
              <a:off x="5976007" y="2563023"/>
              <a:ext cx="39851" cy="68297"/>
            </a:xfrm>
            <a:custGeom>
              <a:avLst/>
              <a:gdLst/>
              <a:ahLst/>
              <a:cxnLst/>
              <a:rect l="l" t="t" r="r" b="b"/>
              <a:pathLst>
                <a:path w="1251" h="2144" extrusionOk="0">
                  <a:moveTo>
                    <a:pt x="917" y="334"/>
                  </a:moveTo>
                  <a:lnTo>
                    <a:pt x="917" y="1822"/>
                  </a:lnTo>
                  <a:lnTo>
                    <a:pt x="334" y="1822"/>
                  </a:lnTo>
                  <a:lnTo>
                    <a:pt x="334" y="334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977"/>
                  </a:lnTo>
                  <a:cubicBezTo>
                    <a:pt x="0" y="2072"/>
                    <a:pt x="72" y="2144"/>
                    <a:pt x="167" y="2144"/>
                  </a:cubicBezTo>
                  <a:lnTo>
                    <a:pt x="1084" y="2144"/>
                  </a:lnTo>
                  <a:cubicBezTo>
                    <a:pt x="1179" y="2144"/>
                    <a:pt x="1251" y="2072"/>
                    <a:pt x="1251" y="1977"/>
                  </a:cubicBezTo>
                  <a:lnTo>
                    <a:pt x="1251" y="167"/>
                  </a:lnTo>
                  <a:cubicBezTo>
                    <a:pt x="1251" y="72"/>
                    <a:pt x="1179" y="1"/>
                    <a:pt x="10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242;p70">
              <a:extLst>
                <a:ext uri="{FF2B5EF4-FFF2-40B4-BE49-F238E27FC236}">
                  <a16:creationId xmlns:a16="http://schemas.microsoft.com/office/drawing/2014/main" id="{7D09F0F3-15AD-791D-790E-514E741C0441}"/>
                </a:ext>
              </a:extLst>
            </p:cNvPr>
            <p:cNvSpPr/>
            <p:nvPr/>
          </p:nvSpPr>
          <p:spPr>
            <a:xfrm>
              <a:off x="5919114" y="2453027"/>
              <a:ext cx="42877" cy="43673"/>
            </a:xfrm>
            <a:custGeom>
              <a:avLst/>
              <a:gdLst/>
              <a:ahLst/>
              <a:cxnLst/>
              <a:rect l="l" t="t" r="r" b="b"/>
              <a:pathLst>
                <a:path w="1346" h="1371" extrusionOk="0">
                  <a:moveTo>
                    <a:pt x="679" y="1"/>
                  </a:moveTo>
                  <a:cubicBezTo>
                    <a:pt x="596" y="1"/>
                    <a:pt x="524" y="72"/>
                    <a:pt x="524" y="167"/>
                  </a:cubicBezTo>
                  <a:lnTo>
                    <a:pt x="524" y="525"/>
                  </a:lnTo>
                  <a:lnTo>
                    <a:pt x="167" y="525"/>
                  </a:lnTo>
                  <a:cubicBezTo>
                    <a:pt x="72" y="525"/>
                    <a:pt x="1" y="596"/>
                    <a:pt x="1" y="691"/>
                  </a:cubicBezTo>
                  <a:cubicBezTo>
                    <a:pt x="1" y="775"/>
                    <a:pt x="72" y="846"/>
                    <a:pt x="167" y="846"/>
                  </a:cubicBezTo>
                  <a:lnTo>
                    <a:pt x="524" y="846"/>
                  </a:lnTo>
                  <a:lnTo>
                    <a:pt x="501" y="1203"/>
                  </a:lnTo>
                  <a:cubicBezTo>
                    <a:pt x="501" y="1299"/>
                    <a:pt x="584" y="1370"/>
                    <a:pt x="667" y="1370"/>
                  </a:cubicBezTo>
                  <a:cubicBezTo>
                    <a:pt x="751" y="1370"/>
                    <a:pt x="834" y="1299"/>
                    <a:pt x="834" y="1203"/>
                  </a:cubicBezTo>
                  <a:lnTo>
                    <a:pt x="834" y="846"/>
                  </a:lnTo>
                  <a:lnTo>
                    <a:pt x="1191" y="846"/>
                  </a:lnTo>
                  <a:cubicBezTo>
                    <a:pt x="1274" y="846"/>
                    <a:pt x="1346" y="775"/>
                    <a:pt x="1346" y="691"/>
                  </a:cubicBezTo>
                  <a:cubicBezTo>
                    <a:pt x="1346" y="596"/>
                    <a:pt x="1274" y="525"/>
                    <a:pt x="1191" y="525"/>
                  </a:cubicBezTo>
                  <a:lnTo>
                    <a:pt x="846" y="525"/>
                  </a:lnTo>
                  <a:lnTo>
                    <a:pt x="846" y="167"/>
                  </a:lnTo>
                  <a:cubicBezTo>
                    <a:pt x="846" y="72"/>
                    <a:pt x="774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243;p70">
              <a:extLst>
                <a:ext uri="{FF2B5EF4-FFF2-40B4-BE49-F238E27FC236}">
                  <a16:creationId xmlns:a16="http://schemas.microsoft.com/office/drawing/2014/main" id="{6023F98B-308C-2EEF-9B88-A8A743DBA5F5}"/>
                </a:ext>
              </a:extLst>
            </p:cNvPr>
            <p:cNvSpPr/>
            <p:nvPr/>
          </p:nvSpPr>
          <p:spPr>
            <a:xfrm>
              <a:off x="5756399" y="2434456"/>
              <a:ext cx="367925" cy="367161"/>
            </a:xfrm>
            <a:custGeom>
              <a:avLst/>
              <a:gdLst/>
              <a:ahLst/>
              <a:cxnLst/>
              <a:rect l="l" t="t" r="r" b="b"/>
              <a:pathLst>
                <a:path w="11550" h="11526" extrusionOk="0">
                  <a:moveTo>
                    <a:pt x="7192" y="334"/>
                  </a:moveTo>
                  <a:lnTo>
                    <a:pt x="7192" y="2215"/>
                  </a:lnTo>
                  <a:lnTo>
                    <a:pt x="6287" y="2215"/>
                  </a:lnTo>
                  <a:cubicBezTo>
                    <a:pt x="6192" y="2215"/>
                    <a:pt x="6121" y="2298"/>
                    <a:pt x="6121" y="2382"/>
                  </a:cubicBezTo>
                  <a:cubicBezTo>
                    <a:pt x="6121" y="2477"/>
                    <a:pt x="6192" y="2548"/>
                    <a:pt x="6287" y="2548"/>
                  </a:cubicBezTo>
                  <a:lnTo>
                    <a:pt x="8859" y="2548"/>
                  </a:lnTo>
                  <a:lnTo>
                    <a:pt x="8859" y="2822"/>
                  </a:lnTo>
                  <a:lnTo>
                    <a:pt x="2692" y="2822"/>
                  </a:lnTo>
                  <a:lnTo>
                    <a:pt x="2692" y="2548"/>
                  </a:lnTo>
                  <a:lnTo>
                    <a:pt x="5335" y="2548"/>
                  </a:lnTo>
                  <a:cubicBezTo>
                    <a:pt x="5418" y="2548"/>
                    <a:pt x="5490" y="2477"/>
                    <a:pt x="5490" y="2382"/>
                  </a:cubicBezTo>
                  <a:cubicBezTo>
                    <a:pt x="5490" y="2298"/>
                    <a:pt x="5418" y="2215"/>
                    <a:pt x="5335" y="2215"/>
                  </a:cubicBezTo>
                  <a:lnTo>
                    <a:pt x="4370" y="2215"/>
                  </a:lnTo>
                  <a:lnTo>
                    <a:pt x="4370" y="334"/>
                  </a:lnTo>
                  <a:close/>
                  <a:moveTo>
                    <a:pt x="2787" y="4287"/>
                  </a:moveTo>
                  <a:lnTo>
                    <a:pt x="2787" y="4560"/>
                  </a:lnTo>
                  <a:lnTo>
                    <a:pt x="346" y="4560"/>
                  </a:lnTo>
                  <a:lnTo>
                    <a:pt x="346" y="4287"/>
                  </a:lnTo>
                  <a:close/>
                  <a:moveTo>
                    <a:pt x="7133" y="8037"/>
                  </a:moveTo>
                  <a:lnTo>
                    <a:pt x="7133" y="10537"/>
                  </a:lnTo>
                  <a:lnTo>
                    <a:pt x="5954" y="10537"/>
                  </a:lnTo>
                  <a:lnTo>
                    <a:pt x="5954" y="8037"/>
                  </a:lnTo>
                  <a:close/>
                  <a:moveTo>
                    <a:pt x="8442" y="3156"/>
                  </a:moveTo>
                  <a:lnTo>
                    <a:pt x="8442" y="10537"/>
                  </a:lnTo>
                  <a:lnTo>
                    <a:pt x="7478" y="10537"/>
                  </a:lnTo>
                  <a:lnTo>
                    <a:pt x="7478" y="7859"/>
                  </a:lnTo>
                  <a:cubicBezTo>
                    <a:pt x="7478" y="7775"/>
                    <a:pt x="7395" y="7704"/>
                    <a:pt x="7311" y="7704"/>
                  </a:cubicBezTo>
                  <a:lnTo>
                    <a:pt x="4287" y="7704"/>
                  </a:lnTo>
                  <a:cubicBezTo>
                    <a:pt x="4204" y="7704"/>
                    <a:pt x="4120" y="7775"/>
                    <a:pt x="4120" y="7859"/>
                  </a:cubicBezTo>
                  <a:lnTo>
                    <a:pt x="4120" y="10537"/>
                  </a:lnTo>
                  <a:lnTo>
                    <a:pt x="3156" y="10537"/>
                  </a:lnTo>
                  <a:lnTo>
                    <a:pt x="3132" y="3156"/>
                  </a:lnTo>
                  <a:close/>
                  <a:moveTo>
                    <a:pt x="5609" y="8061"/>
                  </a:moveTo>
                  <a:lnTo>
                    <a:pt x="5609" y="10561"/>
                  </a:lnTo>
                  <a:lnTo>
                    <a:pt x="4442" y="10561"/>
                  </a:lnTo>
                  <a:lnTo>
                    <a:pt x="4442" y="8061"/>
                  </a:lnTo>
                  <a:close/>
                  <a:moveTo>
                    <a:pt x="10966" y="4906"/>
                  </a:moveTo>
                  <a:lnTo>
                    <a:pt x="10966" y="10561"/>
                  </a:lnTo>
                  <a:lnTo>
                    <a:pt x="8764" y="10561"/>
                  </a:lnTo>
                  <a:lnTo>
                    <a:pt x="8764" y="4906"/>
                  </a:lnTo>
                  <a:close/>
                  <a:moveTo>
                    <a:pt x="11205" y="10883"/>
                  </a:moveTo>
                  <a:lnTo>
                    <a:pt x="11205" y="11180"/>
                  </a:lnTo>
                  <a:lnTo>
                    <a:pt x="334" y="11180"/>
                  </a:lnTo>
                  <a:lnTo>
                    <a:pt x="334" y="10883"/>
                  </a:lnTo>
                  <a:close/>
                  <a:moveTo>
                    <a:pt x="4216" y="0"/>
                  </a:moveTo>
                  <a:cubicBezTo>
                    <a:pt x="4120" y="0"/>
                    <a:pt x="4049" y="72"/>
                    <a:pt x="4049" y="167"/>
                  </a:cubicBezTo>
                  <a:lnTo>
                    <a:pt x="4049" y="2239"/>
                  </a:lnTo>
                  <a:lnTo>
                    <a:pt x="2537" y="2239"/>
                  </a:lnTo>
                  <a:cubicBezTo>
                    <a:pt x="2442" y="2239"/>
                    <a:pt x="2370" y="2310"/>
                    <a:pt x="2370" y="2394"/>
                  </a:cubicBezTo>
                  <a:lnTo>
                    <a:pt x="2370" y="3013"/>
                  </a:lnTo>
                  <a:cubicBezTo>
                    <a:pt x="2370" y="3096"/>
                    <a:pt x="2442" y="3179"/>
                    <a:pt x="2537" y="3179"/>
                  </a:cubicBezTo>
                  <a:lnTo>
                    <a:pt x="2787" y="3179"/>
                  </a:lnTo>
                  <a:lnTo>
                    <a:pt x="2787" y="3965"/>
                  </a:lnTo>
                  <a:lnTo>
                    <a:pt x="167" y="3965"/>
                  </a:lnTo>
                  <a:cubicBezTo>
                    <a:pt x="72" y="3965"/>
                    <a:pt x="1" y="4037"/>
                    <a:pt x="1" y="4132"/>
                  </a:cubicBezTo>
                  <a:lnTo>
                    <a:pt x="1" y="4739"/>
                  </a:lnTo>
                  <a:cubicBezTo>
                    <a:pt x="1" y="4822"/>
                    <a:pt x="72" y="4906"/>
                    <a:pt x="167" y="4906"/>
                  </a:cubicBezTo>
                  <a:lnTo>
                    <a:pt x="239" y="4906"/>
                  </a:lnTo>
                  <a:lnTo>
                    <a:pt x="239" y="6013"/>
                  </a:lnTo>
                  <a:cubicBezTo>
                    <a:pt x="239" y="6108"/>
                    <a:pt x="310" y="6180"/>
                    <a:pt x="406" y="6180"/>
                  </a:cubicBezTo>
                  <a:cubicBezTo>
                    <a:pt x="489" y="6180"/>
                    <a:pt x="572" y="6108"/>
                    <a:pt x="572" y="6013"/>
                  </a:cubicBezTo>
                  <a:lnTo>
                    <a:pt x="572" y="4906"/>
                  </a:lnTo>
                  <a:lnTo>
                    <a:pt x="2763" y="4906"/>
                  </a:lnTo>
                  <a:lnTo>
                    <a:pt x="2763" y="10561"/>
                  </a:lnTo>
                  <a:lnTo>
                    <a:pt x="572" y="10561"/>
                  </a:lnTo>
                  <a:lnTo>
                    <a:pt x="572" y="6870"/>
                  </a:lnTo>
                  <a:cubicBezTo>
                    <a:pt x="572" y="6775"/>
                    <a:pt x="489" y="6704"/>
                    <a:pt x="406" y="6704"/>
                  </a:cubicBezTo>
                  <a:cubicBezTo>
                    <a:pt x="310" y="6704"/>
                    <a:pt x="239" y="6775"/>
                    <a:pt x="239" y="6870"/>
                  </a:cubicBezTo>
                  <a:lnTo>
                    <a:pt x="239" y="10561"/>
                  </a:lnTo>
                  <a:lnTo>
                    <a:pt x="167" y="10561"/>
                  </a:lnTo>
                  <a:cubicBezTo>
                    <a:pt x="72" y="10561"/>
                    <a:pt x="1" y="10633"/>
                    <a:pt x="1" y="10716"/>
                  </a:cubicBezTo>
                  <a:lnTo>
                    <a:pt x="1" y="11359"/>
                  </a:lnTo>
                  <a:cubicBezTo>
                    <a:pt x="1" y="11454"/>
                    <a:pt x="72" y="11526"/>
                    <a:pt x="167" y="11526"/>
                  </a:cubicBezTo>
                  <a:lnTo>
                    <a:pt x="11371" y="11526"/>
                  </a:lnTo>
                  <a:cubicBezTo>
                    <a:pt x="11466" y="11526"/>
                    <a:pt x="11538" y="11454"/>
                    <a:pt x="11538" y="11359"/>
                  </a:cubicBezTo>
                  <a:lnTo>
                    <a:pt x="11538" y="10716"/>
                  </a:lnTo>
                  <a:cubicBezTo>
                    <a:pt x="11538" y="10633"/>
                    <a:pt x="11466" y="10561"/>
                    <a:pt x="11371" y="10561"/>
                  </a:cubicBezTo>
                  <a:lnTo>
                    <a:pt x="11300" y="10561"/>
                  </a:lnTo>
                  <a:lnTo>
                    <a:pt x="11300" y="4906"/>
                  </a:lnTo>
                  <a:lnTo>
                    <a:pt x="11383" y="4906"/>
                  </a:lnTo>
                  <a:cubicBezTo>
                    <a:pt x="11478" y="4906"/>
                    <a:pt x="11550" y="4822"/>
                    <a:pt x="11550" y="4739"/>
                  </a:cubicBezTo>
                  <a:lnTo>
                    <a:pt x="11550" y="4132"/>
                  </a:lnTo>
                  <a:cubicBezTo>
                    <a:pt x="11550" y="4037"/>
                    <a:pt x="11478" y="3965"/>
                    <a:pt x="11383" y="3965"/>
                  </a:cubicBezTo>
                  <a:lnTo>
                    <a:pt x="10359" y="3965"/>
                  </a:lnTo>
                  <a:cubicBezTo>
                    <a:pt x="10276" y="3965"/>
                    <a:pt x="10192" y="4037"/>
                    <a:pt x="10192" y="4132"/>
                  </a:cubicBezTo>
                  <a:cubicBezTo>
                    <a:pt x="10192" y="4215"/>
                    <a:pt x="10276" y="4287"/>
                    <a:pt x="10359" y="4287"/>
                  </a:cubicBezTo>
                  <a:lnTo>
                    <a:pt x="11216" y="4287"/>
                  </a:lnTo>
                  <a:lnTo>
                    <a:pt x="11216" y="4560"/>
                  </a:lnTo>
                  <a:lnTo>
                    <a:pt x="8776" y="4560"/>
                  </a:lnTo>
                  <a:lnTo>
                    <a:pt x="8776" y="4287"/>
                  </a:lnTo>
                  <a:lnTo>
                    <a:pt x="9526" y="4287"/>
                  </a:lnTo>
                  <a:cubicBezTo>
                    <a:pt x="9609" y="4287"/>
                    <a:pt x="9692" y="4215"/>
                    <a:pt x="9692" y="4132"/>
                  </a:cubicBezTo>
                  <a:cubicBezTo>
                    <a:pt x="9692" y="4037"/>
                    <a:pt x="9609" y="3965"/>
                    <a:pt x="9526" y="3965"/>
                  </a:cubicBezTo>
                  <a:lnTo>
                    <a:pt x="8776" y="3965"/>
                  </a:lnTo>
                  <a:lnTo>
                    <a:pt x="8776" y="3179"/>
                  </a:lnTo>
                  <a:lnTo>
                    <a:pt x="9038" y="3179"/>
                  </a:lnTo>
                  <a:cubicBezTo>
                    <a:pt x="9121" y="3179"/>
                    <a:pt x="9192" y="3096"/>
                    <a:pt x="9192" y="3013"/>
                  </a:cubicBezTo>
                  <a:lnTo>
                    <a:pt x="9192" y="2394"/>
                  </a:lnTo>
                  <a:cubicBezTo>
                    <a:pt x="9192" y="2310"/>
                    <a:pt x="9121" y="2239"/>
                    <a:pt x="9038" y="2239"/>
                  </a:cubicBezTo>
                  <a:lnTo>
                    <a:pt x="7525" y="2239"/>
                  </a:lnTo>
                  <a:lnTo>
                    <a:pt x="7525" y="167"/>
                  </a:lnTo>
                  <a:cubicBezTo>
                    <a:pt x="7525" y="72"/>
                    <a:pt x="7454" y="0"/>
                    <a:pt x="737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031" name="Picture 7" descr="Base de Dados com preenchimento sólido">
            <a:extLst>
              <a:ext uri="{FF2B5EF4-FFF2-40B4-BE49-F238E27FC236}">
                <a16:creationId xmlns:a16="http://schemas.microsoft.com/office/drawing/2014/main" id="{86DDC832-5A9C-912D-E71A-FCB8BAD66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6701481" y="4099956"/>
            <a:ext cx="543353" cy="543353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56" name="Tinta 455">
                <a:extLst>
                  <a:ext uri="{FF2B5EF4-FFF2-40B4-BE49-F238E27FC236}">
                    <a16:creationId xmlns:a16="http://schemas.microsoft.com/office/drawing/2014/main" id="{26430D5C-8DB4-973C-2CEC-5848720E6924}"/>
                  </a:ext>
                </a:extLst>
              </p14:cNvPr>
              <p14:cNvContentPartPr/>
              <p14:nvPr/>
            </p14:nvContentPartPr>
            <p14:xfrm>
              <a:off x="6911375" y="4253062"/>
              <a:ext cx="360" cy="360"/>
            </p14:xfrm>
          </p:contentPart>
        </mc:Choice>
        <mc:Fallback xmlns="">
          <p:pic>
            <p:nvPicPr>
              <p:cNvPr id="456" name="Tinta 455">
                <a:extLst>
                  <a:ext uri="{FF2B5EF4-FFF2-40B4-BE49-F238E27FC236}">
                    <a16:creationId xmlns:a16="http://schemas.microsoft.com/office/drawing/2014/main" id="{26430D5C-8DB4-973C-2CEC-5848720E69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05255" y="424694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57" name="Tinta 456">
                <a:extLst>
                  <a:ext uri="{FF2B5EF4-FFF2-40B4-BE49-F238E27FC236}">
                    <a16:creationId xmlns:a16="http://schemas.microsoft.com/office/drawing/2014/main" id="{A7455E0D-1DFF-3D2E-308F-F6C4526751BB}"/>
                  </a:ext>
                </a:extLst>
              </p14:cNvPr>
              <p14:cNvContentPartPr/>
              <p14:nvPr/>
            </p14:nvContentPartPr>
            <p14:xfrm>
              <a:off x="6903953" y="4248968"/>
              <a:ext cx="13680" cy="9000"/>
            </p14:xfrm>
          </p:contentPart>
        </mc:Choice>
        <mc:Fallback xmlns="">
          <p:pic>
            <p:nvPicPr>
              <p:cNvPr id="457" name="Tinta 456">
                <a:extLst>
                  <a:ext uri="{FF2B5EF4-FFF2-40B4-BE49-F238E27FC236}">
                    <a16:creationId xmlns:a16="http://schemas.microsoft.com/office/drawing/2014/main" id="{A7455E0D-1DFF-3D2E-308F-F6C4526751B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97833" y="4242848"/>
                <a:ext cx="2592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58" name="Tinta 457">
                <a:extLst>
                  <a:ext uri="{FF2B5EF4-FFF2-40B4-BE49-F238E27FC236}">
                    <a16:creationId xmlns:a16="http://schemas.microsoft.com/office/drawing/2014/main" id="{CD7A4F22-28FD-928A-0C5A-E48BAF07FAB3}"/>
                  </a:ext>
                </a:extLst>
              </p14:cNvPr>
              <p14:cNvContentPartPr/>
              <p14:nvPr/>
            </p14:nvContentPartPr>
            <p14:xfrm>
              <a:off x="6831593" y="4349048"/>
              <a:ext cx="121680" cy="23040"/>
            </p14:xfrm>
          </p:contentPart>
        </mc:Choice>
        <mc:Fallback xmlns="">
          <p:pic>
            <p:nvPicPr>
              <p:cNvPr id="458" name="Tinta 457">
                <a:extLst>
                  <a:ext uri="{FF2B5EF4-FFF2-40B4-BE49-F238E27FC236}">
                    <a16:creationId xmlns:a16="http://schemas.microsoft.com/office/drawing/2014/main" id="{CD7A4F22-28FD-928A-0C5A-E48BAF07FAB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25491" y="4343022"/>
                <a:ext cx="133884" cy="35092"/>
              </a:xfrm>
              <a:prstGeom prst="rect">
                <a:avLst/>
              </a:prstGeom>
            </p:spPr>
          </p:pic>
        </mc:Fallback>
      </mc:AlternateContent>
      <p:grpSp>
        <p:nvGrpSpPr>
          <p:cNvPr id="465" name="Agrupar 464">
            <a:extLst>
              <a:ext uri="{FF2B5EF4-FFF2-40B4-BE49-F238E27FC236}">
                <a16:creationId xmlns:a16="http://schemas.microsoft.com/office/drawing/2014/main" id="{9591AE50-BAE2-CA19-1A5D-C4C6B5E7BD3E}"/>
              </a:ext>
            </a:extLst>
          </p:cNvPr>
          <p:cNvGrpSpPr/>
          <p:nvPr/>
        </p:nvGrpSpPr>
        <p:grpSpPr>
          <a:xfrm>
            <a:off x="6819713" y="4216928"/>
            <a:ext cx="14760" cy="14760"/>
            <a:chOff x="6243244" y="4147916"/>
            <a:chExt cx="14760" cy="1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59" name="Tinta 458">
                  <a:extLst>
                    <a:ext uri="{FF2B5EF4-FFF2-40B4-BE49-F238E27FC236}">
                      <a16:creationId xmlns:a16="http://schemas.microsoft.com/office/drawing/2014/main" id="{4CC2C00B-B00F-4C8C-353B-85D3BA4F5169}"/>
                    </a:ext>
                  </a:extLst>
                </p14:cNvPr>
                <p14:cNvContentPartPr/>
                <p14:nvPr/>
              </p14:nvContentPartPr>
              <p14:xfrm>
                <a:off x="6245764" y="4155116"/>
                <a:ext cx="360" cy="360"/>
              </p14:xfrm>
            </p:contentPart>
          </mc:Choice>
          <mc:Fallback xmlns="">
            <p:pic>
              <p:nvPicPr>
                <p:cNvPr id="459" name="Tinta 458">
                  <a:extLst>
                    <a:ext uri="{FF2B5EF4-FFF2-40B4-BE49-F238E27FC236}">
                      <a16:creationId xmlns:a16="http://schemas.microsoft.com/office/drawing/2014/main" id="{4CC2C00B-B00F-4C8C-353B-85D3BA4F516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39644" y="414899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60" name="Tinta 459">
                  <a:extLst>
                    <a:ext uri="{FF2B5EF4-FFF2-40B4-BE49-F238E27FC236}">
                      <a16:creationId xmlns:a16="http://schemas.microsoft.com/office/drawing/2014/main" id="{69651F9F-8156-48FE-896C-41DB6B9B0E64}"/>
                    </a:ext>
                  </a:extLst>
                </p14:cNvPr>
                <p14:cNvContentPartPr/>
                <p14:nvPr/>
              </p14:nvContentPartPr>
              <p14:xfrm>
                <a:off x="6257644" y="4159796"/>
                <a:ext cx="360" cy="360"/>
              </p14:xfrm>
            </p:contentPart>
          </mc:Choice>
          <mc:Fallback xmlns="">
            <p:pic>
              <p:nvPicPr>
                <p:cNvPr id="460" name="Tinta 459">
                  <a:extLst>
                    <a:ext uri="{FF2B5EF4-FFF2-40B4-BE49-F238E27FC236}">
                      <a16:creationId xmlns:a16="http://schemas.microsoft.com/office/drawing/2014/main" id="{69651F9F-8156-48FE-896C-41DB6B9B0E6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51524" y="415367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62" name="Tinta 461">
                  <a:extLst>
                    <a:ext uri="{FF2B5EF4-FFF2-40B4-BE49-F238E27FC236}">
                      <a16:creationId xmlns:a16="http://schemas.microsoft.com/office/drawing/2014/main" id="{CD4A9A94-0C5D-2A13-F208-0A03351CA812}"/>
                    </a:ext>
                  </a:extLst>
                </p14:cNvPr>
                <p14:cNvContentPartPr/>
                <p14:nvPr/>
              </p14:nvContentPartPr>
              <p14:xfrm>
                <a:off x="6243244" y="4147916"/>
                <a:ext cx="360" cy="360"/>
              </p14:xfrm>
            </p:contentPart>
          </mc:Choice>
          <mc:Fallback xmlns="">
            <p:pic>
              <p:nvPicPr>
                <p:cNvPr id="462" name="Tinta 461">
                  <a:extLst>
                    <a:ext uri="{FF2B5EF4-FFF2-40B4-BE49-F238E27FC236}">
                      <a16:creationId xmlns:a16="http://schemas.microsoft.com/office/drawing/2014/main" id="{CD4A9A94-0C5D-2A13-F208-0A03351CA81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37124" y="414179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64" name="Tinta 463">
                  <a:extLst>
                    <a:ext uri="{FF2B5EF4-FFF2-40B4-BE49-F238E27FC236}">
                      <a16:creationId xmlns:a16="http://schemas.microsoft.com/office/drawing/2014/main" id="{11FEAE7E-ACC9-B0FD-089F-793943D32E19}"/>
                    </a:ext>
                  </a:extLst>
                </p14:cNvPr>
                <p14:cNvContentPartPr/>
                <p14:nvPr/>
              </p14:nvContentPartPr>
              <p14:xfrm>
                <a:off x="6252964" y="4162316"/>
                <a:ext cx="360" cy="360"/>
              </p14:xfrm>
            </p:contentPart>
          </mc:Choice>
          <mc:Fallback xmlns="">
            <p:pic>
              <p:nvPicPr>
                <p:cNvPr id="464" name="Tinta 463">
                  <a:extLst>
                    <a:ext uri="{FF2B5EF4-FFF2-40B4-BE49-F238E27FC236}">
                      <a16:creationId xmlns:a16="http://schemas.microsoft.com/office/drawing/2014/main" id="{11FEAE7E-ACC9-B0FD-089F-793943D32E1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46844" y="415619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1" name="Google Shape;9236;p70" descr="RSE&#10;">
            <a:extLst>
              <a:ext uri="{FF2B5EF4-FFF2-40B4-BE49-F238E27FC236}">
                <a16:creationId xmlns:a16="http://schemas.microsoft.com/office/drawing/2014/main" id="{F3A7E92D-8C5D-99D3-81B4-52B660F9FFC1}"/>
              </a:ext>
            </a:extLst>
          </p:cNvPr>
          <p:cNvGrpSpPr/>
          <p:nvPr/>
        </p:nvGrpSpPr>
        <p:grpSpPr>
          <a:xfrm>
            <a:off x="7977198" y="1876897"/>
            <a:ext cx="760770" cy="771584"/>
            <a:chOff x="5756399" y="2434456"/>
            <a:chExt cx="367925" cy="367161"/>
          </a:xfrm>
        </p:grpSpPr>
        <p:sp>
          <p:nvSpPr>
            <p:cNvPr id="502" name="Google Shape;9237;p70">
              <a:extLst>
                <a:ext uri="{FF2B5EF4-FFF2-40B4-BE49-F238E27FC236}">
                  <a16:creationId xmlns:a16="http://schemas.microsoft.com/office/drawing/2014/main" id="{99551CAD-87E3-9A08-4577-26539F54F652}"/>
                </a:ext>
              </a:extLst>
            </p:cNvPr>
            <p:cNvSpPr/>
            <p:nvPr/>
          </p:nvSpPr>
          <p:spPr>
            <a:xfrm>
              <a:off x="5864865" y="2563023"/>
              <a:ext cx="39882" cy="68297"/>
            </a:xfrm>
            <a:custGeom>
              <a:avLst/>
              <a:gdLst/>
              <a:ahLst/>
              <a:cxnLst/>
              <a:rect l="l" t="t" r="r" b="b"/>
              <a:pathLst>
                <a:path w="1252" h="2144" extrusionOk="0">
                  <a:moveTo>
                    <a:pt x="918" y="334"/>
                  </a:moveTo>
                  <a:lnTo>
                    <a:pt x="918" y="1822"/>
                  </a:lnTo>
                  <a:lnTo>
                    <a:pt x="334" y="1822"/>
                  </a:lnTo>
                  <a:lnTo>
                    <a:pt x="334" y="334"/>
                  </a:lnTo>
                  <a:close/>
                  <a:moveTo>
                    <a:pt x="168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1977"/>
                  </a:lnTo>
                  <a:cubicBezTo>
                    <a:pt x="1" y="2072"/>
                    <a:pt x="84" y="2144"/>
                    <a:pt x="168" y="2144"/>
                  </a:cubicBezTo>
                  <a:lnTo>
                    <a:pt x="1096" y="2144"/>
                  </a:lnTo>
                  <a:cubicBezTo>
                    <a:pt x="1180" y="2144"/>
                    <a:pt x="1251" y="2072"/>
                    <a:pt x="1251" y="1977"/>
                  </a:cubicBezTo>
                  <a:lnTo>
                    <a:pt x="1251" y="167"/>
                  </a:lnTo>
                  <a:cubicBezTo>
                    <a:pt x="1251" y="72"/>
                    <a:pt x="1180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Google Shape;9238;p70">
              <a:extLst>
                <a:ext uri="{FF2B5EF4-FFF2-40B4-BE49-F238E27FC236}">
                  <a16:creationId xmlns:a16="http://schemas.microsoft.com/office/drawing/2014/main" id="{2A97B844-5D94-D539-7EF4-07986839BCF9}"/>
                </a:ext>
              </a:extLst>
            </p:cNvPr>
            <p:cNvSpPr/>
            <p:nvPr/>
          </p:nvSpPr>
          <p:spPr>
            <a:xfrm>
              <a:off x="5920261" y="2563023"/>
              <a:ext cx="40233" cy="68297"/>
            </a:xfrm>
            <a:custGeom>
              <a:avLst/>
              <a:gdLst/>
              <a:ahLst/>
              <a:cxnLst/>
              <a:rect l="l" t="t" r="r" b="b"/>
              <a:pathLst>
                <a:path w="1263" h="2144" extrusionOk="0">
                  <a:moveTo>
                    <a:pt x="929" y="334"/>
                  </a:moveTo>
                  <a:lnTo>
                    <a:pt x="929" y="1822"/>
                  </a:lnTo>
                  <a:lnTo>
                    <a:pt x="346" y="1822"/>
                  </a:lnTo>
                  <a:lnTo>
                    <a:pt x="346" y="334"/>
                  </a:lnTo>
                  <a:close/>
                  <a:moveTo>
                    <a:pt x="167" y="1"/>
                  </a:moveTo>
                  <a:cubicBezTo>
                    <a:pt x="84" y="1"/>
                    <a:pt x="12" y="72"/>
                    <a:pt x="12" y="167"/>
                  </a:cubicBezTo>
                  <a:lnTo>
                    <a:pt x="12" y="1977"/>
                  </a:lnTo>
                  <a:cubicBezTo>
                    <a:pt x="0" y="2072"/>
                    <a:pt x="84" y="2144"/>
                    <a:pt x="167" y="2144"/>
                  </a:cubicBezTo>
                  <a:lnTo>
                    <a:pt x="1096" y="2144"/>
                  </a:lnTo>
                  <a:cubicBezTo>
                    <a:pt x="1179" y="2144"/>
                    <a:pt x="1262" y="2072"/>
                    <a:pt x="1262" y="1977"/>
                  </a:cubicBezTo>
                  <a:lnTo>
                    <a:pt x="1262" y="167"/>
                  </a:lnTo>
                  <a:cubicBezTo>
                    <a:pt x="1262" y="72"/>
                    <a:pt x="1179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9239;p70">
              <a:extLst>
                <a:ext uri="{FF2B5EF4-FFF2-40B4-BE49-F238E27FC236}">
                  <a16:creationId xmlns:a16="http://schemas.microsoft.com/office/drawing/2014/main" id="{28576F40-2D6A-4B82-6C9F-F6EE93ACAF00}"/>
                </a:ext>
              </a:extLst>
            </p:cNvPr>
            <p:cNvSpPr/>
            <p:nvPr/>
          </p:nvSpPr>
          <p:spPr>
            <a:xfrm>
              <a:off x="5790165" y="2646451"/>
              <a:ext cx="39851" cy="68329"/>
            </a:xfrm>
            <a:custGeom>
              <a:avLst/>
              <a:gdLst/>
              <a:ahLst/>
              <a:cxnLst/>
              <a:rect l="l" t="t" r="r" b="b"/>
              <a:pathLst>
                <a:path w="1251" h="2145" extrusionOk="0">
                  <a:moveTo>
                    <a:pt x="917" y="334"/>
                  </a:moveTo>
                  <a:lnTo>
                    <a:pt x="917" y="1823"/>
                  </a:lnTo>
                  <a:lnTo>
                    <a:pt x="346" y="1823"/>
                  </a:lnTo>
                  <a:lnTo>
                    <a:pt x="346" y="334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1977"/>
                  </a:lnTo>
                  <a:cubicBezTo>
                    <a:pt x="0" y="2073"/>
                    <a:pt x="72" y="2144"/>
                    <a:pt x="167" y="2144"/>
                  </a:cubicBezTo>
                  <a:lnTo>
                    <a:pt x="1084" y="2144"/>
                  </a:lnTo>
                  <a:cubicBezTo>
                    <a:pt x="1179" y="2144"/>
                    <a:pt x="1251" y="2073"/>
                    <a:pt x="1251" y="1977"/>
                  </a:cubicBezTo>
                  <a:lnTo>
                    <a:pt x="1251" y="168"/>
                  </a:lnTo>
                  <a:cubicBezTo>
                    <a:pt x="1251" y="72"/>
                    <a:pt x="1179" y="1"/>
                    <a:pt x="10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9240;p70">
              <a:extLst>
                <a:ext uri="{FF2B5EF4-FFF2-40B4-BE49-F238E27FC236}">
                  <a16:creationId xmlns:a16="http://schemas.microsoft.com/office/drawing/2014/main" id="{93146D40-0D67-DAF0-48A3-3B46EE6D8F66}"/>
                </a:ext>
              </a:extLst>
            </p:cNvPr>
            <p:cNvSpPr/>
            <p:nvPr/>
          </p:nvSpPr>
          <p:spPr>
            <a:xfrm>
              <a:off x="6050707" y="2646451"/>
              <a:ext cx="39882" cy="68329"/>
            </a:xfrm>
            <a:custGeom>
              <a:avLst/>
              <a:gdLst/>
              <a:ahLst/>
              <a:cxnLst/>
              <a:rect l="l" t="t" r="r" b="b"/>
              <a:pathLst>
                <a:path w="1252" h="2145" extrusionOk="0">
                  <a:moveTo>
                    <a:pt x="930" y="334"/>
                  </a:moveTo>
                  <a:lnTo>
                    <a:pt x="930" y="1823"/>
                  </a:lnTo>
                  <a:lnTo>
                    <a:pt x="346" y="1823"/>
                  </a:lnTo>
                  <a:lnTo>
                    <a:pt x="346" y="334"/>
                  </a:lnTo>
                  <a:close/>
                  <a:moveTo>
                    <a:pt x="168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1977"/>
                  </a:lnTo>
                  <a:cubicBezTo>
                    <a:pt x="1" y="2073"/>
                    <a:pt x="72" y="2144"/>
                    <a:pt x="168" y="2144"/>
                  </a:cubicBezTo>
                  <a:lnTo>
                    <a:pt x="1096" y="2144"/>
                  </a:lnTo>
                  <a:cubicBezTo>
                    <a:pt x="1180" y="2144"/>
                    <a:pt x="1251" y="2073"/>
                    <a:pt x="1251" y="1977"/>
                  </a:cubicBezTo>
                  <a:lnTo>
                    <a:pt x="1251" y="168"/>
                  </a:lnTo>
                  <a:cubicBezTo>
                    <a:pt x="1251" y="72"/>
                    <a:pt x="1180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9241;p70">
              <a:extLst>
                <a:ext uri="{FF2B5EF4-FFF2-40B4-BE49-F238E27FC236}">
                  <a16:creationId xmlns:a16="http://schemas.microsoft.com/office/drawing/2014/main" id="{25827447-C720-8BC4-4A97-B8E4472277FE}"/>
                </a:ext>
              </a:extLst>
            </p:cNvPr>
            <p:cNvSpPr/>
            <p:nvPr/>
          </p:nvSpPr>
          <p:spPr>
            <a:xfrm>
              <a:off x="5976007" y="2563023"/>
              <a:ext cx="39851" cy="68297"/>
            </a:xfrm>
            <a:custGeom>
              <a:avLst/>
              <a:gdLst/>
              <a:ahLst/>
              <a:cxnLst/>
              <a:rect l="l" t="t" r="r" b="b"/>
              <a:pathLst>
                <a:path w="1251" h="2144" extrusionOk="0">
                  <a:moveTo>
                    <a:pt x="917" y="334"/>
                  </a:moveTo>
                  <a:lnTo>
                    <a:pt x="917" y="1822"/>
                  </a:lnTo>
                  <a:lnTo>
                    <a:pt x="334" y="1822"/>
                  </a:lnTo>
                  <a:lnTo>
                    <a:pt x="334" y="334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977"/>
                  </a:lnTo>
                  <a:cubicBezTo>
                    <a:pt x="0" y="2072"/>
                    <a:pt x="72" y="2144"/>
                    <a:pt x="167" y="2144"/>
                  </a:cubicBezTo>
                  <a:lnTo>
                    <a:pt x="1084" y="2144"/>
                  </a:lnTo>
                  <a:cubicBezTo>
                    <a:pt x="1179" y="2144"/>
                    <a:pt x="1251" y="2072"/>
                    <a:pt x="1251" y="1977"/>
                  </a:cubicBezTo>
                  <a:lnTo>
                    <a:pt x="1251" y="167"/>
                  </a:lnTo>
                  <a:cubicBezTo>
                    <a:pt x="1251" y="72"/>
                    <a:pt x="1179" y="1"/>
                    <a:pt x="10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9242;p70">
              <a:extLst>
                <a:ext uri="{FF2B5EF4-FFF2-40B4-BE49-F238E27FC236}">
                  <a16:creationId xmlns:a16="http://schemas.microsoft.com/office/drawing/2014/main" id="{A09BD73B-F6C1-FF8E-374A-275AA2F35CF6}"/>
                </a:ext>
              </a:extLst>
            </p:cNvPr>
            <p:cNvSpPr/>
            <p:nvPr/>
          </p:nvSpPr>
          <p:spPr>
            <a:xfrm>
              <a:off x="5919114" y="2453027"/>
              <a:ext cx="42877" cy="43673"/>
            </a:xfrm>
            <a:custGeom>
              <a:avLst/>
              <a:gdLst/>
              <a:ahLst/>
              <a:cxnLst/>
              <a:rect l="l" t="t" r="r" b="b"/>
              <a:pathLst>
                <a:path w="1346" h="1371" extrusionOk="0">
                  <a:moveTo>
                    <a:pt x="679" y="1"/>
                  </a:moveTo>
                  <a:cubicBezTo>
                    <a:pt x="596" y="1"/>
                    <a:pt x="524" y="72"/>
                    <a:pt x="524" y="167"/>
                  </a:cubicBezTo>
                  <a:lnTo>
                    <a:pt x="524" y="525"/>
                  </a:lnTo>
                  <a:lnTo>
                    <a:pt x="167" y="525"/>
                  </a:lnTo>
                  <a:cubicBezTo>
                    <a:pt x="72" y="525"/>
                    <a:pt x="1" y="596"/>
                    <a:pt x="1" y="691"/>
                  </a:cubicBezTo>
                  <a:cubicBezTo>
                    <a:pt x="1" y="775"/>
                    <a:pt x="72" y="846"/>
                    <a:pt x="167" y="846"/>
                  </a:cubicBezTo>
                  <a:lnTo>
                    <a:pt x="524" y="846"/>
                  </a:lnTo>
                  <a:lnTo>
                    <a:pt x="501" y="1203"/>
                  </a:lnTo>
                  <a:cubicBezTo>
                    <a:pt x="501" y="1299"/>
                    <a:pt x="584" y="1370"/>
                    <a:pt x="667" y="1370"/>
                  </a:cubicBezTo>
                  <a:cubicBezTo>
                    <a:pt x="751" y="1370"/>
                    <a:pt x="834" y="1299"/>
                    <a:pt x="834" y="1203"/>
                  </a:cubicBezTo>
                  <a:lnTo>
                    <a:pt x="834" y="846"/>
                  </a:lnTo>
                  <a:lnTo>
                    <a:pt x="1191" y="846"/>
                  </a:lnTo>
                  <a:cubicBezTo>
                    <a:pt x="1274" y="846"/>
                    <a:pt x="1346" y="775"/>
                    <a:pt x="1346" y="691"/>
                  </a:cubicBezTo>
                  <a:cubicBezTo>
                    <a:pt x="1346" y="596"/>
                    <a:pt x="1274" y="525"/>
                    <a:pt x="1191" y="525"/>
                  </a:cubicBezTo>
                  <a:lnTo>
                    <a:pt x="846" y="525"/>
                  </a:lnTo>
                  <a:lnTo>
                    <a:pt x="846" y="167"/>
                  </a:lnTo>
                  <a:cubicBezTo>
                    <a:pt x="846" y="72"/>
                    <a:pt x="774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9243;p70">
              <a:extLst>
                <a:ext uri="{FF2B5EF4-FFF2-40B4-BE49-F238E27FC236}">
                  <a16:creationId xmlns:a16="http://schemas.microsoft.com/office/drawing/2014/main" id="{6FAC1E18-C4C9-64C4-D070-540B79EF26BA}"/>
                </a:ext>
              </a:extLst>
            </p:cNvPr>
            <p:cNvSpPr/>
            <p:nvPr/>
          </p:nvSpPr>
          <p:spPr>
            <a:xfrm>
              <a:off x="5756399" y="2434456"/>
              <a:ext cx="367925" cy="367161"/>
            </a:xfrm>
            <a:custGeom>
              <a:avLst/>
              <a:gdLst/>
              <a:ahLst/>
              <a:cxnLst/>
              <a:rect l="l" t="t" r="r" b="b"/>
              <a:pathLst>
                <a:path w="11550" h="11526" extrusionOk="0">
                  <a:moveTo>
                    <a:pt x="7192" y="334"/>
                  </a:moveTo>
                  <a:lnTo>
                    <a:pt x="7192" y="2215"/>
                  </a:lnTo>
                  <a:lnTo>
                    <a:pt x="6287" y="2215"/>
                  </a:lnTo>
                  <a:cubicBezTo>
                    <a:pt x="6192" y="2215"/>
                    <a:pt x="6121" y="2298"/>
                    <a:pt x="6121" y="2382"/>
                  </a:cubicBezTo>
                  <a:cubicBezTo>
                    <a:pt x="6121" y="2477"/>
                    <a:pt x="6192" y="2548"/>
                    <a:pt x="6287" y="2548"/>
                  </a:cubicBezTo>
                  <a:lnTo>
                    <a:pt x="8859" y="2548"/>
                  </a:lnTo>
                  <a:lnTo>
                    <a:pt x="8859" y="2822"/>
                  </a:lnTo>
                  <a:lnTo>
                    <a:pt x="2692" y="2822"/>
                  </a:lnTo>
                  <a:lnTo>
                    <a:pt x="2692" y="2548"/>
                  </a:lnTo>
                  <a:lnTo>
                    <a:pt x="5335" y="2548"/>
                  </a:lnTo>
                  <a:cubicBezTo>
                    <a:pt x="5418" y="2548"/>
                    <a:pt x="5490" y="2477"/>
                    <a:pt x="5490" y="2382"/>
                  </a:cubicBezTo>
                  <a:cubicBezTo>
                    <a:pt x="5490" y="2298"/>
                    <a:pt x="5418" y="2215"/>
                    <a:pt x="5335" y="2215"/>
                  </a:cubicBezTo>
                  <a:lnTo>
                    <a:pt x="4370" y="2215"/>
                  </a:lnTo>
                  <a:lnTo>
                    <a:pt x="4370" y="334"/>
                  </a:lnTo>
                  <a:close/>
                  <a:moveTo>
                    <a:pt x="2787" y="4287"/>
                  </a:moveTo>
                  <a:lnTo>
                    <a:pt x="2787" y="4560"/>
                  </a:lnTo>
                  <a:lnTo>
                    <a:pt x="346" y="4560"/>
                  </a:lnTo>
                  <a:lnTo>
                    <a:pt x="346" y="4287"/>
                  </a:lnTo>
                  <a:close/>
                  <a:moveTo>
                    <a:pt x="7133" y="8037"/>
                  </a:moveTo>
                  <a:lnTo>
                    <a:pt x="7133" y="10537"/>
                  </a:lnTo>
                  <a:lnTo>
                    <a:pt x="5954" y="10537"/>
                  </a:lnTo>
                  <a:lnTo>
                    <a:pt x="5954" y="8037"/>
                  </a:lnTo>
                  <a:close/>
                  <a:moveTo>
                    <a:pt x="8442" y="3156"/>
                  </a:moveTo>
                  <a:lnTo>
                    <a:pt x="8442" y="10537"/>
                  </a:lnTo>
                  <a:lnTo>
                    <a:pt x="7478" y="10537"/>
                  </a:lnTo>
                  <a:lnTo>
                    <a:pt x="7478" y="7859"/>
                  </a:lnTo>
                  <a:cubicBezTo>
                    <a:pt x="7478" y="7775"/>
                    <a:pt x="7395" y="7704"/>
                    <a:pt x="7311" y="7704"/>
                  </a:cubicBezTo>
                  <a:lnTo>
                    <a:pt x="4287" y="7704"/>
                  </a:lnTo>
                  <a:cubicBezTo>
                    <a:pt x="4204" y="7704"/>
                    <a:pt x="4120" y="7775"/>
                    <a:pt x="4120" y="7859"/>
                  </a:cubicBezTo>
                  <a:lnTo>
                    <a:pt x="4120" y="10537"/>
                  </a:lnTo>
                  <a:lnTo>
                    <a:pt x="3156" y="10537"/>
                  </a:lnTo>
                  <a:lnTo>
                    <a:pt x="3132" y="3156"/>
                  </a:lnTo>
                  <a:close/>
                  <a:moveTo>
                    <a:pt x="5609" y="8061"/>
                  </a:moveTo>
                  <a:lnTo>
                    <a:pt x="5609" y="10561"/>
                  </a:lnTo>
                  <a:lnTo>
                    <a:pt x="4442" y="10561"/>
                  </a:lnTo>
                  <a:lnTo>
                    <a:pt x="4442" y="8061"/>
                  </a:lnTo>
                  <a:close/>
                  <a:moveTo>
                    <a:pt x="10966" y="4906"/>
                  </a:moveTo>
                  <a:lnTo>
                    <a:pt x="10966" y="10561"/>
                  </a:lnTo>
                  <a:lnTo>
                    <a:pt x="8764" y="10561"/>
                  </a:lnTo>
                  <a:lnTo>
                    <a:pt x="8764" y="4906"/>
                  </a:lnTo>
                  <a:close/>
                  <a:moveTo>
                    <a:pt x="11205" y="10883"/>
                  </a:moveTo>
                  <a:lnTo>
                    <a:pt x="11205" y="11180"/>
                  </a:lnTo>
                  <a:lnTo>
                    <a:pt x="334" y="11180"/>
                  </a:lnTo>
                  <a:lnTo>
                    <a:pt x="334" y="10883"/>
                  </a:lnTo>
                  <a:close/>
                  <a:moveTo>
                    <a:pt x="4216" y="0"/>
                  </a:moveTo>
                  <a:cubicBezTo>
                    <a:pt x="4120" y="0"/>
                    <a:pt x="4049" y="72"/>
                    <a:pt x="4049" y="167"/>
                  </a:cubicBezTo>
                  <a:lnTo>
                    <a:pt x="4049" y="2239"/>
                  </a:lnTo>
                  <a:lnTo>
                    <a:pt x="2537" y="2239"/>
                  </a:lnTo>
                  <a:cubicBezTo>
                    <a:pt x="2442" y="2239"/>
                    <a:pt x="2370" y="2310"/>
                    <a:pt x="2370" y="2394"/>
                  </a:cubicBezTo>
                  <a:lnTo>
                    <a:pt x="2370" y="3013"/>
                  </a:lnTo>
                  <a:cubicBezTo>
                    <a:pt x="2370" y="3096"/>
                    <a:pt x="2442" y="3179"/>
                    <a:pt x="2537" y="3179"/>
                  </a:cubicBezTo>
                  <a:lnTo>
                    <a:pt x="2787" y="3179"/>
                  </a:lnTo>
                  <a:lnTo>
                    <a:pt x="2787" y="3965"/>
                  </a:lnTo>
                  <a:lnTo>
                    <a:pt x="167" y="3965"/>
                  </a:lnTo>
                  <a:cubicBezTo>
                    <a:pt x="72" y="3965"/>
                    <a:pt x="1" y="4037"/>
                    <a:pt x="1" y="4132"/>
                  </a:cubicBezTo>
                  <a:lnTo>
                    <a:pt x="1" y="4739"/>
                  </a:lnTo>
                  <a:cubicBezTo>
                    <a:pt x="1" y="4822"/>
                    <a:pt x="72" y="4906"/>
                    <a:pt x="167" y="4906"/>
                  </a:cubicBezTo>
                  <a:lnTo>
                    <a:pt x="239" y="4906"/>
                  </a:lnTo>
                  <a:lnTo>
                    <a:pt x="239" y="6013"/>
                  </a:lnTo>
                  <a:cubicBezTo>
                    <a:pt x="239" y="6108"/>
                    <a:pt x="310" y="6180"/>
                    <a:pt x="406" y="6180"/>
                  </a:cubicBezTo>
                  <a:cubicBezTo>
                    <a:pt x="489" y="6180"/>
                    <a:pt x="572" y="6108"/>
                    <a:pt x="572" y="6013"/>
                  </a:cubicBezTo>
                  <a:lnTo>
                    <a:pt x="572" y="4906"/>
                  </a:lnTo>
                  <a:lnTo>
                    <a:pt x="2763" y="4906"/>
                  </a:lnTo>
                  <a:lnTo>
                    <a:pt x="2763" y="10561"/>
                  </a:lnTo>
                  <a:lnTo>
                    <a:pt x="572" y="10561"/>
                  </a:lnTo>
                  <a:lnTo>
                    <a:pt x="572" y="6870"/>
                  </a:lnTo>
                  <a:cubicBezTo>
                    <a:pt x="572" y="6775"/>
                    <a:pt x="489" y="6704"/>
                    <a:pt x="406" y="6704"/>
                  </a:cubicBezTo>
                  <a:cubicBezTo>
                    <a:pt x="310" y="6704"/>
                    <a:pt x="239" y="6775"/>
                    <a:pt x="239" y="6870"/>
                  </a:cubicBezTo>
                  <a:lnTo>
                    <a:pt x="239" y="10561"/>
                  </a:lnTo>
                  <a:lnTo>
                    <a:pt x="167" y="10561"/>
                  </a:lnTo>
                  <a:cubicBezTo>
                    <a:pt x="72" y="10561"/>
                    <a:pt x="1" y="10633"/>
                    <a:pt x="1" y="10716"/>
                  </a:cubicBezTo>
                  <a:lnTo>
                    <a:pt x="1" y="11359"/>
                  </a:lnTo>
                  <a:cubicBezTo>
                    <a:pt x="1" y="11454"/>
                    <a:pt x="72" y="11526"/>
                    <a:pt x="167" y="11526"/>
                  </a:cubicBezTo>
                  <a:lnTo>
                    <a:pt x="11371" y="11526"/>
                  </a:lnTo>
                  <a:cubicBezTo>
                    <a:pt x="11466" y="11526"/>
                    <a:pt x="11538" y="11454"/>
                    <a:pt x="11538" y="11359"/>
                  </a:cubicBezTo>
                  <a:lnTo>
                    <a:pt x="11538" y="10716"/>
                  </a:lnTo>
                  <a:cubicBezTo>
                    <a:pt x="11538" y="10633"/>
                    <a:pt x="11466" y="10561"/>
                    <a:pt x="11371" y="10561"/>
                  </a:cubicBezTo>
                  <a:lnTo>
                    <a:pt x="11300" y="10561"/>
                  </a:lnTo>
                  <a:lnTo>
                    <a:pt x="11300" y="4906"/>
                  </a:lnTo>
                  <a:lnTo>
                    <a:pt x="11383" y="4906"/>
                  </a:lnTo>
                  <a:cubicBezTo>
                    <a:pt x="11478" y="4906"/>
                    <a:pt x="11550" y="4822"/>
                    <a:pt x="11550" y="4739"/>
                  </a:cubicBezTo>
                  <a:lnTo>
                    <a:pt x="11550" y="4132"/>
                  </a:lnTo>
                  <a:cubicBezTo>
                    <a:pt x="11550" y="4037"/>
                    <a:pt x="11478" y="3965"/>
                    <a:pt x="11383" y="3965"/>
                  </a:cubicBezTo>
                  <a:lnTo>
                    <a:pt x="10359" y="3965"/>
                  </a:lnTo>
                  <a:cubicBezTo>
                    <a:pt x="10276" y="3965"/>
                    <a:pt x="10192" y="4037"/>
                    <a:pt x="10192" y="4132"/>
                  </a:cubicBezTo>
                  <a:cubicBezTo>
                    <a:pt x="10192" y="4215"/>
                    <a:pt x="10276" y="4287"/>
                    <a:pt x="10359" y="4287"/>
                  </a:cubicBezTo>
                  <a:lnTo>
                    <a:pt x="11216" y="4287"/>
                  </a:lnTo>
                  <a:lnTo>
                    <a:pt x="11216" y="4560"/>
                  </a:lnTo>
                  <a:lnTo>
                    <a:pt x="8776" y="4560"/>
                  </a:lnTo>
                  <a:lnTo>
                    <a:pt x="8776" y="4287"/>
                  </a:lnTo>
                  <a:lnTo>
                    <a:pt x="9526" y="4287"/>
                  </a:lnTo>
                  <a:cubicBezTo>
                    <a:pt x="9609" y="4287"/>
                    <a:pt x="9692" y="4215"/>
                    <a:pt x="9692" y="4132"/>
                  </a:cubicBezTo>
                  <a:cubicBezTo>
                    <a:pt x="9692" y="4037"/>
                    <a:pt x="9609" y="3965"/>
                    <a:pt x="9526" y="3965"/>
                  </a:cubicBezTo>
                  <a:lnTo>
                    <a:pt x="8776" y="3965"/>
                  </a:lnTo>
                  <a:lnTo>
                    <a:pt x="8776" y="3179"/>
                  </a:lnTo>
                  <a:lnTo>
                    <a:pt x="9038" y="3179"/>
                  </a:lnTo>
                  <a:cubicBezTo>
                    <a:pt x="9121" y="3179"/>
                    <a:pt x="9192" y="3096"/>
                    <a:pt x="9192" y="3013"/>
                  </a:cubicBezTo>
                  <a:lnTo>
                    <a:pt x="9192" y="2394"/>
                  </a:lnTo>
                  <a:cubicBezTo>
                    <a:pt x="9192" y="2310"/>
                    <a:pt x="9121" y="2239"/>
                    <a:pt x="9038" y="2239"/>
                  </a:cubicBezTo>
                  <a:lnTo>
                    <a:pt x="7525" y="2239"/>
                  </a:lnTo>
                  <a:lnTo>
                    <a:pt x="7525" y="167"/>
                  </a:lnTo>
                  <a:cubicBezTo>
                    <a:pt x="7525" y="72"/>
                    <a:pt x="7454" y="0"/>
                    <a:pt x="737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509" name="Picture 7" descr="Base de Dados com preenchimento sólido">
            <a:extLst>
              <a:ext uri="{FF2B5EF4-FFF2-40B4-BE49-F238E27FC236}">
                <a16:creationId xmlns:a16="http://schemas.microsoft.com/office/drawing/2014/main" id="{A81E6FF6-DB57-CD50-D38D-EC8EF1CD3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8503244" y="2334335"/>
            <a:ext cx="543353" cy="543353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10" name="Tinta 509">
                <a:extLst>
                  <a:ext uri="{FF2B5EF4-FFF2-40B4-BE49-F238E27FC236}">
                    <a16:creationId xmlns:a16="http://schemas.microsoft.com/office/drawing/2014/main" id="{5CD59693-91AA-062F-8986-089DD9352F70}"/>
                  </a:ext>
                </a:extLst>
              </p14:cNvPr>
              <p14:cNvContentPartPr/>
              <p14:nvPr/>
            </p14:nvContentPartPr>
            <p14:xfrm>
              <a:off x="8713138" y="2487441"/>
              <a:ext cx="360" cy="360"/>
            </p14:xfrm>
          </p:contentPart>
        </mc:Choice>
        <mc:Fallback xmlns="">
          <p:pic>
            <p:nvPicPr>
              <p:cNvPr id="510" name="Tinta 509">
                <a:extLst>
                  <a:ext uri="{FF2B5EF4-FFF2-40B4-BE49-F238E27FC236}">
                    <a16:creationId xmlns:a16="http://schemas.microsoft.com/office/drawing/2014/main" id="{5CD59693-91AA-062F-8986-089DD9352F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07018" y="248132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11" name="Tinta 510">
                <a:extLst>
                  <a:ext uri="{FF2B5EF4-FFF2-40B4-BE49-F238E27FC236}">
                    <a16:creationId xmlns:a16="http://schemas.microsoft.com/office/drawing/2014/main" id="{2AFC8FD1-F050-A7B6-CA74-95C3F8D981C8}"/>
                  </a:ext>
                </a:extLst>
              </p14:cNvPr>
              <p14:cNvContentPartPr/>
              <p14:nvPr/>
            </p14:nvContentPartPr>
            <p14:xfrm>
              <a:off x="8705716" y="2483347"/>
              <a:ext cx="13680" cy="9000"/>
            </p14:xfrm>
          </p:contentPart>
        </mc:Choice>
        <mc:Fallback xmlns="">
          <p:pic>
            <p:nvPicPr>
              <p:cNvPr id="511" name="Tinta 510">
                <a:extLst>
                  <a:ext uri="{FF2B5EF4-FFF2-40B4-BE49-F238E27FC236}">
                    <a16:creationId xmlns:a16="http://schemas.microsoft.com/office/drawing/2014/main" id="{2AFC8FD1-F050-A7B6-CA74-95C3F8D981C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699596" y="2477227"/>
                <a:ext cx="2592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24" name="Tinta 1023">
                <a:extLst>
                  <a:ext uri="{FF2B5EF4-FFF2-40B4-BE49-F238E27FC236}">
                    <a16:creationId xmlns:a16="http://schemas.microsoft.com/office/drawing/2014/main" id="{76BBC3E6-868E-DBD0-9D25-15AA3EE859CD}"/>
                  </a:ext>
                </a:extLst>
              </p14:cNvPr>
              <p14:cNvContentPartPr/>
              <p14:nvPr/>
            </p14:nvContentPartPr>
            <p14:xfrm>
              <a:off x="8633356" y="2583427"/>
              <a:ext cx="121680" cy="23040"/>
            </p14:xfrm>
          </p:contentPart>
        </mc:Choice>
        <mc:Fallback xmlns="">
          <p:pic>
            <p:nvPicPr>
              <p:cNvPr id="1024" name="Tinta 1023">
                <a:extLst>
                  <a:ext uri="{FF2B5EF4-FFF2-40B4-BE49-F238E27FC236}">
                    <a16:creationId xmlns:a16="http://schemas.microsoft.com/office/drawing/2014/main" id="{76BBC3E6-868E-DBD0-9D25-15AA3EE859C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627254" y="2577401"/>
                <a:ext cx="133884" cy="35092"/>
              </a:xfrm>
              <a:prstGeom prst="rect">
                <a:avLst/>
              </a:prstGeom>
            </p:spPr>
          </p:pic>
        </mc:Fallback>
      </mc:AlternateContent>
      <p:grpSp>
        <p:nvGrpSpPr>
          <p:cNvPr id="1032" name="Agrupar 1031">
            <a:extLst>
              <a:ext uri="{FF2B5EF4-FFF2-40B4-BE49-F238E27FC236}">
                <a16:creationId xmlns:a16="http://schemas.microsoft.com/office/drawing/2014/main" id="{39F975AD-6E26-EE30-BBC4-894CB8524D3C}"/>
              </a:ext>
            </a:extLst>
          </p:cNvPr>
          <p:cNvGrpSpPr/>
          <p:nvPr/>
        </p:nvGrpSpPr>
        <p:grpSpPr>
          <a:xfrm>
            <a:off x="8621476" y="2451307"/>
            <a:ext cx="14760" cy="14760"/>
            <a:chOff x="6243244" y="4147916"/>
            <a:chExt cx="14760" cy="1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33" name="Tinta 1032">
                  <a:extLst>
                    <a:ext uri="{FF2B5EF4-FFF2-40B4-BE49-F238E27FC236}">
                      <a16:creationId xmlns:a16="http://schemas.microsoft.com/office/drawing/2014/main" id="{4134D516-35D2-904D-F852-B6B2BEF0F2DD}"/>
                    </a:ext>
                  </a:extLst>
                </p14:cNvPr>
                <p14:cNvContentPartPr/>
                <p14:nvPr/>
              </p14:nvContentPartPr>
              <p14:xfrm>
                <a:off x="6245764" y="4155116"/>
                <a:ext cx="360" cy="360"/>
              </p14:xfrm>
            </p:contentPart>
          </mc:Choice>
          <mc:Fallback xmlns="">
            <p:pic>
              <p:nvPicPr>
                <p:cNvPr id="1033" name="Tinta 1032">
                  <a:extLst>
                    <a:ext uri="{FF2B5EF4-FFF2-40B4-BE49-F238E27FC236}">
                      <a16:creationId xmlns:a16="http://schemas.microsoft.com/office/drawing/2014/main" id="{4134D516-35D2-904D-F852-B6B2BEF0F2D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39644" y="414899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034" name="Tinta 1033">
                  <a:extLst>
                    <a:ext uri="{FF2B5EF4-FFF2-40B4-BE49-F238E27FC236}">
                      <a16:creationId xmlns:a16="http://schemas.microsoft.com/office/drawing/2014/main" id="{64C50E29-5815-0FCD-CC7A-05705BADF224}"/>
                    </a:ext>
                  </a:extLst>
                </p14:cNvPr>
                <p14:cNvContentPartPr/>
                <p14:nvPr/>
              </p14:nvContentPartPr>
              <p14:xfrm>
                <a:off x="6257644" y="4159796"/>
                <a:ext cx="360" cy="360"/>
              </p14:xfrm>
            </p:contentPart>
          </mc:Choice>
          <mc:Fallback xmlns="">
            <p:pic>
              <p:nvPicPr>
                <p:cNvPr id="1034" name="Tinta 1033">
                  <a:extLst>
                    <a:ext uri="{FF2B5EF4-FFF2-40B4-BE49-F238E27FC236}">
                      <a16:creationId xmlns:a16="http://schemas.microsoft.com/office/drawing/2014/main" id="{64C50E29-5815-0FCD-CC7A-05705BADF22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51524" y="415367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35" name="Tinta 1034">
                  <a:extLst>
                    <a:ext uri="{FF2B5EF4-FFF2-40B4-BE49-F238E27FC236}">
                      <a16:creationId xmlns:a16="http://schemas.microsoft.com/office/drawing/2014/main" id="{D939AF74-8642-EE27-B7EF-F3D2CEF4C67E}"/>
                    </a:ext>
                  </a:extLst>
                </p14:cNvPr>
                <p14:cNvContentPartPr/>
                <p14:nvPr/>
              </p14:nvContentPartPr>
              <p14:xfrm>
                <a:off x="6243244" y="4147916"/>
                <a:ext cx="360" cy="360"/>
              </p14:xfrm>
            </p:contentPart>
          </mc:Choice>
          <mc:Fallback xmlns="">
            <p:pic>
              <p:nvPicPr>
                <p:cNvPr id="1035" name="Tinta 1034">
                  <a:extLst>
                    <a:ext uri="{FF2B5EF4-FFF2-40B4-BE49-F238E27FC236}">
                      <a16:creationId xmlns:a16="http://schemas.microsoft.com/office/drawing/2014/main" id="{D939AF74-8642-EE27-B7EF-F3D2CEF4C67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37124" y="414179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036" name="Tinta 1035">
                  <a:extLst>
                    <a:ext uri="{FF2B5EF4-FFF2-40B4-BE49-F238E27FC236}">
                      <a16:creationId xmlns:a16="http://schemas.microsoft.com/office/drawing/2014/main" id="{4134AE13-D0BB-EA55-9E15-798ADDE990D8}"/>
                    </a:ext>
                  </a:extLst>
                </p14:cNvPr>
                <p14:cNvContentPartPr/>
                <p14:nvPr/>
              </p14:nvContentPartPr>
              <p14:xfrm>
                <a:off x="6252964" y="4162316"/>
                <a:ext cx="360" cy="360"/>
              </p14:xfrm>
            </p:contentPart>
          </mc:Choice>
          <mc:Fallback xmlns="">
            <p:pic>
              <p:nvPicPr>
                <p:cNvPr id="1036" name="Tinta 1035">
                  <a:extLst>
                    <a:ext uri="{FF2B5EF4-FFF2-40B4-BE49-F238E27FC236}">
                      <a16:creationId xmlns:a16="http://schemas.microsoft.com/office/drawing/2014/main" id="{4134AE13-D0BB-EA55-9E15-798ADDE990D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46844" y="415619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4" name="Google Shape;9236;p70" descr="RSE&#10;">
            <a:extLst>
              <a:ext uri="{FF2B5EF4-FFF2-40B4-BE49-F238E27FC236}">
                <a16:creationId xmlns:a16="http://schemas.microsoft.com/office/drawing/2014/main" id="{34174EDF-8F64-5C98-7860-8EE11C5C83F8}"/>
              </a:ext>
            </a:extLst>
          </p:cNvPr>
          <p:cNvGrpSpPr/>
          <p:nvPr/>
        </p:nvGrpSpPr>
        <p:grpSpPr>
          <a:xfrm>
            <a:off x="4138990" y="1876897"/>
            <a:ext cx="760770" cy="771584"/>
            <a:chOff x="5756399" y="2434456"/>
            <a:chExt cx="367925" cy="367161"/>
          </a:xfrm>
        </p:grpSpPr>
        <p:sp>
          <p:nvSpPr>
            <p:cNvPr id="1055" name="Google Shape;9237;p70">
              <a:extLst>
                <a:ext uri="{FF2B5EF4-FFF2-40B4-BE49-F238E27FC236}">
                  <a16:creationId xmlns:a16="http://schemas.microsoft.com/office/drawing/2014/main" id="{923A4A9A-FFFA-DB44-D8CC-38CA8EE60EBD}"/>
                </a:ext>
              </a:extLst>
            </p:cNvPr>
            <p:cNvSpPr/>
            <p:nvPr/>
          </p:nvSpPr>
          <p:spPr>
            <a:xfrm>
              <a:off x="5864865" y="2563023"/>
              <a:ext cx="39882" cy="68297"/>
            </a:xfrm>
            <a:custGeom>
              <a:avLst/>
              <a:gdLst/>
              <a:ahLst/>
              <a:cxnLst/>
              <a:rect l="l" t="t" r="r" b="b"/>
              <a:pathLst>
                <a:path w="1252" h="2144" extrusionOk="0">
                  <a:moveTo>
                    <a:pt x="918" y="334"/>
                  </a:moveTo>
                  <a:lnTo>
                    <a:pt x="918" y="1822"/>
                  </a:lnTo>
                  <a:lnTo>
                    <a:pt x="334" y="1822"/>
                  </a:lnTo>
                  <a:lnTo>
                    <a:pt x="334" y="334"/>
                  </a:lnTo>
                  <a:close/>
                  <a:moveTo>
                    <a:pt x="168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1977"/>
                  </a:lnTo>
                  <a:cubicBezTo>
                    <a:pt x="1" y="2072"/>
                    <a:pt x="84" y="2144"/>
                    <a:pt x="168" y="2144"/>
                  </a:cubicBezTo>
                  <a:lnTo>
                    <a:pt x="1096" y="2144"/>
                  </a:lnTo>
                  <a:cubicBezTo>
                    <a:pt x="1180" y="2144"/>
                    <a:pt x="1251" y="2072"/>
                    <a:pt x="1251" y="1977"/>
                  </a:cubicBezTo>
                  <a:lnTo>
                    <a:pt x="1251" y="167"/>
                  </a:lnTo>
                  <a:cubicBezTo>
                    <a:pt x="1251" y="72"/>
                    <a:pt x="1180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" name="Google Shape;9238;p70">
              <a:extLst>
                <a:ext uri="{FF2B5EF4-FFF2-40B4-BE49-F238E27FC236}">
                  <a16:creationId xmlns:a16="http://schemas.microsoft.com/office/drawing/2014/main" id="{F3983CC6-E00F-424A-E613-BA0009375DCB}"/>
                </a:ext>
              </a:extLst>
            </p:cNvPr>
            <p:cNvSpPr/>
            <p:nvPr/>
          </p:nvSpPr>
          <p:spPr>
            <a:xfrm>
              <a:off x="5920261" y="2563023"/>
              <a:ext cx="40233" cy="68297"/>
            </a:xfrm>
            <a:custGeom>
              <a:avLst/>
              <a:gdLst/>
              <a:ahLst/>
              <a:cxnLst/>
              <a:rect l="l" t="t" r="r" b="b"/>
              <a:pathLst>
                <a:path w="1263" h="2144" extrusionOk="0">
                  <a:moveTo>
                    <a:pt x="929" y="334"/>
                  </a:moveTo>
                  <a:lnTo>
                    <a:pt x="929" y="1822"/>
                  </a:lnTo>
                  <a:lnTo>
                    <a:pt x="346" y="1822"/>
                  </a:lnTo>
                  <a:lnTo>
                    <a:pt x="346" y="334"/>
                  </a:lnTo>
                  <a:close/>
                  <a:moveTo>
                    <a:pt x="167" y="1"/>
                  </a:moveTo>
                  <a:cubicBezTo>
                    <a:pt x="84" y="1"/>
                    <a:pt x="12" y="72"/>
                    <a:pt x="12" y="167"/>
                  </a:cubicBezTo>
                  <a:lnTo>
                    <a:pt x="12" y="1977"/>
                  </a:lnTo>
                  <a:cubicBezTo>
                    <a:pt x="0" y="2072"/>
                    <a:pt x="84" y="2144"/>
                    <a:pt x="167" y="2144"/>
                  </a:cubicBezTo>
                  <a:lnTo>
                    <a:pt x="1096" y="2144"/>
                  </a:lnTo>
                  <a:cubicBezTo>
                    <a:pt x="1179" y="2144"/>
                    <a:pt x="1262" y="2072"/>
                    <a:pt x="1262" y="1977"/>
                  </a:cubicBezTo>
                  <a:lnTo>
                    <a:pt x="1262" y="167"/>
                  </a:lnTo>
                  <a:cubicBezTo>
                    <a:pt x="1262" y="72"/>
                    <a:pt x="1179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9239;p70">
              <a:extLst>
                <a:ext uri="{FF2B5EF4-FFF2-40B4-BE49-F238E27FC236}">
                  <a16:creationId xmlns:a16="http://schemas.microsoft.com/office/drawing/2014/main" id="{A70633A1-CBA7-5210-73AD-CAF118E4E82D}"/>
                </a:ext>
              </a:extLst>
            </p:cNvPr>
            <p:cNvSpPr/>
            <p:nvPr/>
          </p:nvSpPr>
          <p:spPr>
            <a:xfrm>
              <a:off x="5790165" y="2646451"/>
              <a:ext cx="39851" cy="68329"/>
            </a:xfrm>
            <a:custGeom>
              <a:avLst/>
              <a:gdLst/>
              <a:ahLst/>
              <a:cxnLst/>
              <a:rect l="l" t="t" r="r" b="b"/>
              <a:pathLst>
                <a:path w="1251" h="2145" extrusionOk="0">
                  <a:moveTo>
                    <a:pt x="917" y="334"/>
                  </a:moveTo>
                  <a:lnTo>
                    <a:pt x="917" y="1823"/>
                  </a:lnTo>
                  <a:lnTo>
                    <a:pt x="346" y="1823"/>
                  </a:lnTo>
                  <a:lnTo>
                    <a:pt x="346" y="334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1977"/>
                  </a:lnTo>
                  <a:cubicBezTo>
                    <a:pt x="0" y="2073"/>
                    <a:pt x="72" y="2144"/>
                    <a:pt x="167" y="2144"/>
                  </a:cubicBezTo>
                  <a:lnTo>
                    <a:pt x="1084" y="2144"/>
                  </a:lnTo>
                  <a:cubicBezTo>
                    <a:pt x="1179" y="2144"/>
                    <a:pt x="1251" y="2073"/>
                    <a:pt x="1251" y="1977"/>
                  </a:cubicBezTo>
                  <a:lnTo>
                    <a:pt x="1251" y="168"/>
                  </a:lnTo>
                  <a:cubicBezTo>
                    <a:pt x="1251" y="72"/>
                    <a:pt x="1179" y="1"/>
                    <a:pt x="10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9240;p70">
              <a:extLst>
                <a:ext uri="{FF2B5EF4-FFF2-40B4-BE49-F238E27FC236}">
                  <a16:creationId xmlns:a16="http://schemas.microsoft.com/office/drawing/2014/main" id="{6BDA9DC2-7B0A-478F-99A1-094DC50CAA15}"/>
                </a:ext>
              </a:extLst>
            </p:cNvPr>
            <p:cNvSpPr/>
            <p:nvPr/>
          </p:nvSpPr>
          <p:spPr>
            <a:xfrm>
              <a:off x="6050707" y="2646451"/>
              <a:ext cx="39882" cy="68329"/>
            </a:xfrm>
            <a:custGeom>
              <a:avLst/>
              <a:gdLst/>
              <a:ahLst/>
              <a:cxnLst/>
              <a:rect l="l" t="t" r="r" b="b"/>
              <a:pathLst>
                <a:path w="1252" h="2145" extrusionOk="0">
                  <a:moveTo>
                    <a:pt x="930" y="334"/>
                  </a:moveTo>
                  <a:lnTo>
                    <a:pt x="930" y="1823"/>
                  </a:lnTo>
                  <a:lnTo>
                    <a:pt x="346" y="1823"/>
                  </a:lnTo>
                  <a:lnTo>
                    <a:pt x="346" y="334"/>
                  </a:lnTo>
                  <a:close/>
                  <a:moveTo>
                    <a:pt x="168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1977"/>
                  </a:lnTo>
                  <a:cubicBezTo>
                    <a:pt x="1" y="2073"/>
                    <a:pt x="72" y="2144"/>
                    <a:pt x="168" y="2144"/>
                  </a:cubicBezTo>
                  <a:lnTo>
                    <a:pt x="1096" y="2144"/>
                  </a:lnTo>
                  <a:cubicBezTo>
                    <a:pt x="1180" y="2144"/>
                    <a:pt x="1251" y="2073"/>
                    <a:pt x="1251" y="1977"/>
                  </a:cubicBezTo>
                  <a:lnTo>
                    <a:pt x="1251" y="168"/>
                  </a:lnTo>
                  <a:cubicBezTo>
                    <a:pt x="1251" y="72"/>
                    <a:pt x="1180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9241;p70">
              <a:extLst>
                <a:ext uri="{FF2B5EF4-FFF2-40B4-BE49-F238E27FC236}">
                  <a16:creationId xmlns:a16="http://schemas.microsoft.com/office/drawing/2014/main" id="{702AD3FB-B61C-7C00-6FA2-C43F3AD76302}"/>
                </a:ext>
              </a:extLst>
            </p:cNvPr>
            <p:cNvSpPr/>
            <p:nvPr/>
          </p:nvSpPr>
          <p:spPr>
            <a:xfrm>
              <a:off x="5976007" y="2563023"/>
              <a:ext cx="39851" cy="68297"/>
            </a:xfrm>
            <a:custGeom>
              <a:avLst/>
              <a:gdLst/>
              <a:ahLst/>
              <a:cxnLst/>
              <a:rect l="l" t="t" r="r" b="b"/>
              <a:pathLst>
                <a:path w="1251" h="2144" extrusionOk="0">
                  <a:moveTo>
                    <a:pt x="917" y="334"/>
                  </a:moveTo>
                  <a:lnTo>
                    <a:pt x="917" y="1822"/>
                  </a:lnTo>
                  <a:lnTo>
                    <a:pt x="334" y="1822"/>
                  </a:lnTo>
                  <a:lnTo>
                    <a:pt x="334" y="334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977"/>
                  </a:lnTo>
                  <a:cubicBezTo>
                    <a:pt x="0" y="2072"/>
                    <a:pt x="72" y="2144"/>
                    <a:pt x="167" y="2144"/>
                  </a:cubicBezTo>
                  <a:lnTo>
                    <a:pt x="1084" y="2144"/>
                  </a:lnTo>
                  <a:cubicBezTo>
                    <a:pt x="1179" y="2144"/>
                    <a:pt x="1251" y="2072"/>
                    <a:pt x="1251" y="1977"/>
                  </a:cubicBezTo>
                  <a:lnTo>
                    <a:pt x="1251" y="167"/>
                  </a:lnTo>
                  <a:cubicBezTo>
                    <a:pt x="1251" y="72"/>
                    <a:pt x="1179" y="1"/>
                    <a:pt x="10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9242;p70">
              <a:extLst>
                <a:ext uri="{FF2B5EF4-FFF2-40B4-BE49-F238E27FC236}">
                  <a16:creationId xmlns:a16="http://schemas.microsoft.com/office/drawing/2014/main" id="{E8D0C635-5DF3-6B5C-CBCF-86DA73CCD64D}"/>
                </a:ext>
              </a:extLst>
            </p:cNvPr>
            <p:cNvSpPr/>
            <p:nvPr/>
          </p:nvSpPr>
          <p:spPr>
            <a:xfrm>
              <a:off x="5919114" y="2453027"/>
              <a:ext cx="42877" cy="43673"/>
            </a:xfrm>
            <a:custGeom>
              <a:avLst/>
              <a:gdLst/>
              <a:ahLst/>
              <a:cxnLst/>
              <a:rect l="l" t="t" r="r" b="b"/>
              <a:pathLst>
                <a:path w="1346" h="1371" extrusionOk="0">
                  <a:moveTo>
                    <a:pt x="679" y="1"/>
                  </a:moveTo>
                  <a:cubicBezTo>
                    <a:pt x="596" y="1"/>
                    <a:pt x="524" y="72"/>
                    <a:pt x="524" y="167"/>
                  </a:cubicBezTo>
                  <a:lnTo>
                    <a:pt x="524" y="525"/>
                  </a:lnTo>
                  <a:lnTo>
                    <a:pt x="167" y="525"/>
                  </a:lnTo>
                  <a:cubicBezTo>
                    <a:pt x="72" y="525"/>
                    <a:pt x="1" y="596"/>
                    <a:pt x="1" y="691"/>
                  </a:cubicBezTo>
                  <a:cubicBezTo>
                    <a:pt x="1" y="775"/>
                    <a:pt x="72" y="846"/>
                    <a:pt x="167" y="846"/>
                  </a:cubicBezTo>
                  <a:lnTo>
                    <a:pt x="524" y="846"/>
                  </a:lnTo>
                  <a:lnTo>
                    <a:pt x="501" y="1203"/>
                  </a:lnTo>
                  <a:cubicBezTo>
                    <a:pt x="501" y="1299"/>
                    <a:pt x="584" y="1370"/>
                    <a:pt x="667" y="1370"/>
                  </a:cubicBezTo>
                  <a:cubicBezTo>
                    <a:pt x="751" y="1370"/>
                    <a:pt x="834" y="1299"/>
                    <a:pt x="834" y="1203"/>
                  </a:cubicBezTo>
                  <a:lnTo>
                    <a:pt x="834" y="846"/>
                  </a:lnTo>
                  <a:lnTo>
                    <a:pt x="1191" y="846"/>
                  </a:lnTo>
                  <a:cubicBezTo>
                    <a:pt x="1274" y="846"/>
                    <a:pt x="1346" y="775"/>
                    <a:pt x="1346" y="691"/>
                  </a:cubicBezTo>
                  <a:cubicBezTo>
                    <a:pt x="1346" y="596"/>
                    <a:pt x="1274" y="525"/>
                    <a:pt x="1191" y="525"/>
                  </a:cubicBezTo>
                  <a:lnTo>
                    <a:pt x="846" y="525"/>
                  </a:lnTo>
                  <a:lnTo>
                    <a:pt x="846" y="167"/>
                  </a:lnTo>
                  <a:cubicBezTo>
                    <a:pt x="846" y="72"/>
                    <a:pt x="774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9243;p70">
              <a:extLst>
                <a:ext uri="{FF2B5EF4-FFF2-40B4-BE49-F238E27FC236}">
                  <a16:creationId xmlns:a16="http://schemas.microsoft.com/office/drawing/2014/main" id="{A5129318-D62C-CCAD-2557-E031BFD728E2}"/>
                </a:ext>
              </a:extLst>
            </p:cNvPr>
            <p:cNvSpPr/>
            <p:nvPr/>
          </p:nvSpPr>
          <p:spPr>
            <a:xfrm>
              <a:off x="5756399" y="2434456"/>
              <a:ext cx="367925" cy="367161"/>
            </a:xfrm>
            <a:custGeom>
              <a:avLst/>
              <a:gdLst/>
              <a:ahLst/>
              <a:cxnLst/>
              <a:rect l="l" t="t" r="r" b="b"/>
              <a:pathLst>
                <a:path w="11550" h="11526" extrusionOk="0">
                  <a:moveTo>
                    <a:pt x="7192" y="334"/>
                  </a:moveTo>
                  <a:lnTo>
                    <a:pt x="7192" y="2215"/>
                  </a:lnTo>
                  <a:lnTo>
                    <a:pt x="6287" y="2215"/>
                  </a:lnTo>
                  <a:cubicBezTo>
                    <a:pt x="6192" y="2215"/>
                    <a:pt x="6121" y="2298"/>
                    <a:pt x="6121" y="2382"/>
                  </a:cubicBezTo>
                  <a:cubicBezTo>
                    <a:pt x="6121" y="2477"/>
                    <a:pt x="6192" y="2548"/>
                    <a:pt x="6287" y="2548"/>
                  </a:cubicBezTo>
                  <a:lnTo>
                    <a:pt x="8859" y="2548"/>
                  </a:lnTo>
                  <a:lnTo>
                    <a:pt x="8859" y="2822"/>
                  </a:lnTo>
                  <a:lnTo>
                    <a:pt x="2692" y="2822"/>
                  </a:lnTo>
                  <a:lnTo>
                    <a:pt x="2692" y="2548"/>
                  </a:lnTo>
                  <a:lnTo>
                    <a:pt x="5335" y="2548"/>
                  </a:lnTo>
                  <a:cubicBezTo>
                    <a:pt x="5418" y="2548"/>
                    <a:pt x="5490" y="2477"/>
                    <a:pt x="5490" y="2382"/>
                  </a:cubicBezTo>
                  <a:cubicBezTo>
                    <a:pt x="5490" y="2298"/>
                    <a:pt x="5418" y="2215"/>
                    <a:pt x="5335" y="2215"/>
                  </a:cubicBezTo>
                  <a:lnTo>
                    <a:pt x="4370" y="2215"/>
                  </a:lnTo>
                  <a:lnTo>
                    <a:pt x="4370" y="334"/>
                  </a:lnTo>
                  <a:close/>
                  <a:moveTo>
                    <a:pt x="2787" y="4287"/>
                  </a:moveTo>
                  <a:lnTo>
                    <a:pt x="2787" y="4560"/>
                  </a:lnTo>
                  <a:lnTo>
                    <a:pt x="346" y="4560"/>
                  </a:lnTo>
                  <a:lnTo>
                    <a:pt x="346" y="4287"/>
                  </a:lnTo>
                  <a:close/>
                  <a:moveTo>
                    <a:pt x="7133" y="8037"/>
                  </a:moveTo>
                  <a:lnTo>
                    <a:pt x="7133" y="10537"/>
                  </a:lnTo>
                  <a:lnTo>
                    <a:pt x="5954" y="10537"/>
                  </a:lnTo>
                  <a:lnTo>
                    <a:pt x="5954" y="8037"/>
                  </a:lnTo>
                  <a:close/>
                  <a:moveTo>
                    <a:pt x="8442" y="3156"/>
                  </a:moveTo>
                  <a:lnTo>
                    <a:pt x="8442" y="10537"/>
                  </a:lnTo>
                  <a:lnTo>
                    <a:pt x="7478" y="10537"/>
                  </a:lnTo>
                  <a:lnTo>
                    <a:pt x="7478" y="7859"/>
                  </a:lnTo>
                  <a:cubicBezTo>
                    <a:pt x="7478" y="7775"/>
                    <a:pt x="7395" y="7704"/>
                    <a:pt x="7311" y="7704"/>
                  </a:cubicBezTo>
                  <a:lnTo>
                    <a:pt x="4287" y="7704"/>
                  </a:lnTo>
                  <a:cubicBezTo>
                    <a:pt x="4204" y="7704"/>
                    <a:pt x="4120" y="7775"/>
                    <a:pt x="4120" y="7859"/>
                  </a:cubicBezTo>
                  <a:lnTo>
                    <a:pt x="4120" y="10537"/>
                  </a:lnTo>
                  <a:lnTo>
                    <a:pt x="3156" y="10537"/>
                  </a:lnTo>
                  <a:lnTo>
                    <a:pt x="3132" y="3156"/>
                  </a:lnTo>
                  <a:close/>
                  <a:moveTo>
                    <a:pt x="5609" y="8061"/>
                  </a:moveTo>
                  <a:lnTo>
                    <a:pt x="5609" y="10561"/>
                  </a:lnTo>
                  <a:lnTo>
                    <a:pt x="4442" y="10561"/>
                  </a:lnTo>
                  <a:lnTo>
                    <a:pt x="4442" y="8061"/>
                  </a:lnTo>
                  <a:close/>
                  <a:moveTo>
                    <a:pt x="10966" y="4906"/>
                  </a:moveTo>
                  <a:lnTo>
                    <a:pt x="10966" y="10561"/>
                  </a:lnTo>
                  <a:lnTo>
                    <a:pt x="8764" y="10561"/>
                  </a:lnTo>
                  <a:lnTo>
                    <a:pt x="8764" y="4906"/>
                  </a:lnTo>
                  <a:close/>
                  <a:moveTo>
                    <a:pt x="11205" y="10883"/>
                  </a:moveTo>
                  <a:lnTo>
                    <a:pt x="11205" y="11180"/>
                  </a:lnTo>
                  <a:lnTo>
                    <a:pt x="334" y="11180"/>
                  </a:lnTo>
                  <a:lnTo>
                    <a:pt x="334" y="10883"/>
                  </a:lnTo>
                  <a:close/>
                  <a:moveTo>
                    <a:pt x="4216" y="0"/>
                  </a:moveTo>
                  <a:cubicBezTo>
                    <a:pt x="4120" y="0"/>
                    <a:pt x="4049" y="72"/>
                    <a:pt x="4049" y="167"/>
                  </a:cubicBezTo>
                  <a:lnTo>
                    <a:pt x="4049" y="2239"/>
                  </a:lnTo>
                  <a:lnTo>
                    <a:pt x="2537" y="2239"/>
                  </a:lnTo>
                  <a:cubicBezTo>
                    <a:pt x="2442" y="2239"/>
                    <a:pt x="2370" y="2310"/>
                    <a:pt x="2370" y="2394"/>
                  </a:cubicBezTo>
                  <a:lnTo>
                    <a:pt x="2370" y="3013"/>
                  </a:lnTo>
                  <a:cubicBezTo>
                    <a:pt x="2370" y="3096"/>
                    <a:pt x="2442" y="3179"/>
                    <a:pt x="2537" y="3179"/>
                  </a:cubicBezTo>
                  <a:lnTo>
                    <a:pt x="2787" y="3179"/>
                  </a:lnTo>
                  <a:lnTo>
                    <a:pt x="2787" y="3965"/>
                  </a:lnTo>
                  <a:lnTo>
                    <a:pt x="167" y="3965"/>
                  </a:lnTo>
                  <a:cubicBezTo>
                    <a:pt x="72" y="3965"/>
                    <a:pt x="1" y="4037"/>
                    <a:pt x="1" y="4132"/>
                  </a:cubicBezTo>
                  <a:lnTo>
                    <a:pt x="1" y="4739"/>
                  </a:lnTo>
                  <a:cubicBezTo>
                    <a:pt x="1" y="4822"/>
                    <a:pt x="72" y="4906"/>
                    <a:pt x="167" y="4906"/>
                  </a:cubicBezTo>
                  <a:lnTo>
                    <a:pt x="239" y="4906"/>
                  </a:lnTo>
                  <a:lnTo>
                    <a:pt x="239" y="6013"/>
                  </a:lnTo>
                  <a:cubicBezTo>
                    <a:pt x="239" y="6108"/>
                    <a:pt x="310" y="6180"/>
                    <a:pt x="406" y="6180"/>
                  </a:cubicBezTo>
                  <a:cubicBezTo>
                    <a:pt x="489" y="6180"/>
                    <a:pt x="572" y="6108"/>
                    <a:pt x="572" y="6013"/>
                  </a:cubicBezTo>
                  <a:lnTo>
                    <a:pt x="572" y="4906"/>
                  </a:lnTo>
                  <a:lnTo>
                    <a:pt x="2763" y="4906"/>
                  </a:lnTo>
                  <a:lnTo>
                    <a:pt x="2763" y="10561"/>
                  </a:lnTo>
                  <a:lnTo>
                    <a:pt x="572" y="10561"/>
                  </a:lnTo>
                  <a:lnTo>
                    <a:pt x="572" y="6870"/>
                  </a:lnTo>
                  <a:cubicBezTo>
                    <a:pt x="572" y="6775"/>
                    <a:pt x="489" y="6704"/>
                    <a:pt x="406" y="6704"/>
                  </a:cubicBezTo>
                  <a:cubicBezTo>
                    <a:pt x="310" y="6704"/>
                    <a:pt x="239" y="6775"/>
                    <a:pt x="239" y="6870"/>
                  </a:cubicBezTo>
                  <a:lnTo>
                    <a:pt x="239" y="10561"/>
                  </a:lnTo>
                  <a:lnTo>
                    <a:pt x="167" y="10561"/>
                  </a:lnTo>
                  <a:cubicBezTo>
                    <a:pt x="72" y="10561"/>
                    <a:pt x="1" y="10633"/>
                    <a:pt x="1" y="10716"/>
                  </a:cubicBezTo>
                  <a:lnTo>
                    <a:pt x="1" y="11359"/>
                  </a:lnTo>
                  <a:cubicBezTo>
                    <a:pt x="1" y="11454"/>
                    <a:pt x="72" y="11526"/>
                    <a:pt x="167" y="11526"/>
                  </a:cubicBezTo>
                  <a:lnTo>
                    <a:pt x="11371" y="11526"/>
                  </a:lnTo>
                  <a:cubicBezTo>
                    <a:pt x="11466" y="11526"/>
                    <a:pt x="11538" y="11454"/>
                    <a:pt x="11538" y="11359"/>
                  </a:cubicBezTo>
                  <a:lnTo>
                    <a:pt x="11538" y="10716"/>
                  </a:lnTo>
                  <a:cubicBezTo>
                    <a:pt x="11538" y="10633"/>
                    <a:pt x="11466" y="10561"/>
                    <a:pt x="11371" y="10561"/>
                  </a:cubicBezTo>
                  <a:lnTo>
                    <a:pt x="11300" y="10561"/>
                  </a:lnTo>
                  <a:lnTo>
                    <a:pt x="11300" y="4906"/>
                  </a:lnTo>
                  <a:lnTo>
                    <a:pt x="11383" y="4906"/>
                  </a:lnTo>
                  <a:cubicBezTo>
                    <a:pt x="11478" y="4906"/>
                    <a:pt x="11550" y="4822"/>
                    <a:pt x="11550" y="4739"/>
                  </a:cubicBezTo>
                  <a:lnTo>
                    <a:pt x="11550" y="4132"/>
                  </a:lnTo>
                  <a:cubicBezTo>
                    <a:pt x="11550" y="4037"/>
                    <a:pt x="11478" y="3965"/>
                    <a:pt x="11383" y="3965"/>
                  </a:cubicBezTo>
                  <a:lnTo>
                    <a:pt x="10359" y="3965"/>
                  </a:lnTo>
                  <a:cubicBezTo>
                    <a:pt x="10276" y="3965"/>
                    <a:pt x="10192" y="4037"/>
                    <a:pt x="10192" y="4132"/>
                  </a:cubicBezTo>
                  <a:cubicBezTo>
                    <a:pt x="10192" y="4215"/>
                    <a:pt x="10276" y="4287"/>
                    <a:pt x="10359" y="4287"/>
                  </a:cubicBezTo>
                  <a:lnTo>
                    <a:pt x="11216" y="4287"/>
                  </a:lnTo>
                  <a:lnTo>
                    <a:pt x="11216" y="4560"/>
                  </a:lnTo>
                  <a:lnTo>
                    <a:pt x="8776" y="4560"/>
                  </a:lnTo>
                  <a:lnTo>
                    <a:pt x="8776" y="4287"/>
                  </a:lnTo>
                  <a:lnTo>
                    <a:pt x="9526" y="4287"/>
                  </a:lnTo>
                  <a:cubicBezTo>
                    <a:pt x="9609" y="4287"/>
                    <a:pt x="9692" y="4215"/>
                    <a:pt x="9692" y="4132"/>
                  </a:cubicBezTo>
                  <a:cubicBezTo>
                    <a:pt x="9692" y="4037"/>
                    <a:pt x="9609" y="3965"/>
                    <a:pt x="9526" y="3965"/>
                  </a:cubicBezTo>
                  <a:lnTo>
                    <a:pt x="8776" y="3965"/>
                  </a:lnTo>
                  <a:lnTo>
                    <a:pt x="8776" y="3179"/>
                  </a:lnTo>
                  <a:lnTo>
                    <a:pt x="9038" y="3179"/>
                  </a:lnTo>
                  <a:cubicBezTo>
                    <a:pt x="9121" y="3179"/>
                    <a:pt x="9192" y="3096"/>
                    <a:pt x="9192" y="3013"/>
                  </a:cubicBezTo>
                  <a:lnTo>
                    <a:pt x="9192" y="2394"/>
                  </a:lnTo>
                  <a:cubicBezTo>
                    <a:pt x="9192" y="2310"/>
                    <a:pt x="9121" y="2239"/>
                    <a:pt x="9038" y="2239"/>
                  </a:cubicBezTo>
                  <a:lnTo>
                    <a:pt x="7525" y="2239"/>
                  </a:lnTo>
                  <a:lnTo>
                    <a:pt x="7525" y="167"/>
                  </a:lnTo>
                  <a:cubicBezTo>
                    <a:pt x="7525" y="72"/>
                    <a:pt x="7454" y="0"/>
                    <a:pt x="737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062" name="Picture 7" descr="Base de Dados com preenchimento sólido">
            <a:extLst>
              <a:ext uri="{FF2B5EF4-FFF2-40B4-BE49-F238E27FC236}">
                <a16:creationId xmlns:a16="http://schemas.microsoft.com/office/drawing/2014/main" id="{FBE81D9B-0772-0A42-B1DC-1CABB4094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4665036" y="2334335"/>
            <a:ext cx="543353" cy="543353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63" name="Tinta 1062">
                <a:extLst>
                  <a:ext uri="{FF2B5EF4-FFF2-40B4-BE49-F238E27FC236}">
                    <a16:creationId xmlns:a16="http://schemas.microsoft.com/office/drawing/2014/main" id="{0FB13839-01BE-51B9-8C7F-B02F4CF346B6}"/>
                  </a:ext>
                </a:extLst>
              </p14:cNvPr>
              <p14:cNvContentPartPr/>
              <p14:nvPr/>
            </p14:nvContentPartPr>
            <p14:xfrm>
              <a:off x="4874930" y="2487441"/>
              <a:ext cx="360" cy="360"/>
            </p14:xfrm>
          </p:contentPart>
        </mc:Choice>
        <mc:Fallback xmlns="">
          <p:pic>
            <p:nvPicPr>
              <p:cNvPr id="1063" name="Tinta 1062">
                <a:extLst>
                  <a:ext uri="{FF2B5EF4-FFF2-40B4-BE49-F238E27FC236}">
                    <a16:creationId xmlns:a16="http://schemas.microsoft.com/office/drawing/2014/main" id="{0FB13839-01BE-51B9-8C7F-B02F4CF346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68810" y="248132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064" name="Tinta 1063">
                <a:extLst>
                  <a:ext uri="{FF2B5EF4-FFF2-40B4-BE49-F238E27FC236}">
                    <a16:creationId xmlns:a16="http://schemas.microsoft.com/office/drawing/2014/main" id="{76A11E82-3138-E00D-E4DF-141020C612FF}"/>
                  </a:ext>
                </a:extLst>
              </p14:cNvPr>
              <p14:cNvContentPartPr/>
              <p14:nvPr/>
            </p14:nvContentPartPr>
            <p14:xfrm>
              <a:off x="4867508" y="2483347"/>
              <a:ext cx="13680" cy="9000"/>
            </p14:xfrm>
          </p:contentPart>
        </mc:Choice>
        <mc:Fallback xmlns="">
          <p:pic>
            <p:nvPicPr>
              <p:cNvPr id="1064" name="Tinta 1063">
                <a:extLst>
                  <a:ext uri="{FF2B5EF4-FFF2-40B4-BE49-F238E27FC236}">
                    <a16:creationId xmlns:a16="http://schemas.microsoft.com/office/drawing/2014/main" id="{76A11E82-3138-E00D-E4DF-141020C612F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61388" y="2477227"/>
                <a:ext cx="2592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65" name="Tinta 1064">
                <a:extLst>
                  <a:ext uri="{FF2B5EF4-FFF2-40B4-BE49-F238E27FC236}">
                    <a16:creationId xmlns:a16="http://schemas.microsoft.com/office/drawing/2014/main" id="{86CBC8F6-A2D1-6638-31CC-C377FE59286A}"/>
                  </a:ext>
                </a:extLst>
              </p14:cNvPr>
              <p14:cNvContentPartPr/>
              <p14:nvPr/>
            </p14:nvContentPartPr>
            <p14:xfrm>
              <a:off x="4795148" y="2583427"/>
              <a:ext cx="121680" cy="23040"/>
            </p14:xfrm>
          </p:contentPart>
        </mc:Choice>
        <mc:Fallback xmlns="">
          <p:pic>
            <p:nvPicPr>
              <p:cNvPr id="1065" name="Tinta 1064">
                <a:extLst>
                  <a:ext uri="{FF2B5EF4-FFF2-40B4-BE49-F238E27FC236}">
                    <a16:creationId xmlns:a16="http://schemas.microsoft.com/office/drawing/2014/main" id="{86CBC8F6-A2D1-6638-31CC-C377FE59286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89046" y="2577401"/>
                <a:ext cx="133884" cy="35092"/>
              </a:xfrm>
              <a:prstGeom prst="rect">
                <a:avLst/>
              </a:prstGeom>
            </p:spPr>
          </p:pic>
        </mc:Fallback>
      </mc:AlternateContent>
      <p:grpSp>
        <p:nvGrpSpPr>
          <p:cNvPr id="1066" name="Agrupar 1065">
            <a:extLst>
              <a:ext uri="{FF2B5EF4-FFF2-40B4-BE49-F238E27FC236}">
                <a16:creationId xmlns:a16="http://schemas.microsoft.com/office/drawing/2014/main" id="{31E52FEE-F61E-5851-74BA-562F47F47F14}"/>
              </a:ext>
            </a:extLst>
          </p:cNvPr>
          <p:cNvGrpSpPr/>
          <p:nvPr/>
        </p:nvGrpSpPr>
        <p:grpSpPr>
          <a:xfrm>
            <a:off x="4783268" y="2451307"/>
            <a:ext cx="14760" cy="14760"/>
            <a:chOff x="6243244" y="4147916"/>
            <a:chExt cx="14760" cy="1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67" name="Tinta 1066">
                  <a:extLst>
                    <a:ext uri="{FF2B5EF4-FFF2-40B4-BE49-F238E27FC236}">
                      <a16:creationId xmlns:a16="http://schemas.microsoft.com/office/drawing/2014/main" id="{7298575A-BE2A-1D82-ECB0-D3695ECE30C8}"/>
                    </a:ext>
                  </a:extLst>
                </p14:cNvPr>
                <p14:cNvContentPartPr/>
                <p14:nvPr/>
              </p14:nvContentPartPr>
              <p14:xfrm>
                <a:off x="6245764" y="4155116"/>
                <a:ext cx="360" cy="360"/>
              </p14:xfrm>
            </p:contentPart>
          </mc:Choice>
          <mc:Fallback xmlns="">
            <p:pic>
              <p:nvPicPr>
                <p:cNvPr id="1067" name="Tinta 1066">
                  <a:extLst>
                    <a:ext uri="{FF2B5EF4-FFF2-40B4-BE49-F238E27FC236}">
                      <a16:creationId xmlns:a16="http://schemas.microsoft.com/office/drawing/2014/main" id="{7298575A-BE2A-1D82-ECB0-D3695ECE30C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39644" y="414899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68" name="Tinta 1067">
                  <a:extLst>
                    <a:ext uri="{FF2B5EF4-FFF2-40B4-BE49-F238E27FC236}">
                      <a16:creationId xmlns:a16="http://schemas.microsoft.com/office/drawing/2014/main" id="{79B94382-B071-2B0F-847E-01839974B6A3}"/>
                    </a:ext>
                  </a:extLst>
                </p14:cNvPr>
                <p14:cNvContentPartPr/>
                <p14:nvPr/>
              </p14:nvContentPartPr>
              <p14:xfrm>
                <a:off x="6257644" y="4159796"/>
                <a:ext cx="360" cy="360"/>
              </p14:xfrm>
            </p:contentPart>
          </mc:Choice>
          <mc:Fallback xmlns="">
            <p:pic>
              <p:nvPicPr>
                <p:cNvPr id="1068" name="Tinta 1067">
                  <a:extLst>
                    <a:ext uri="{FF2B5EF4-FFF2-40B4-BE49-F238E27FC236}">
                      <a16:creationId xmlns:a16="http://schemas.microsoft.com/office/drawing/2014/main" id="{79B94382-B071-2B0F-847E-01839974B6A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51524" y="415367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069" name="Tinta 1068">
                  <a:extLst>
                    <a:ext uri="{FF2B5EF4-FFF2-40B4-BE49-F238E27FC236}">
                      <a16:creationId xmlns:a16="http://schemas.microsoft.com/office/drawing/2014/main" id="{FA93B6FC-EC65-022E-0460-E1510C94A5B4}"/>
                    </a:ext>
                  </a:extLst>
                </p14:cNvPr>
                <p14:cNvContentPartPr/>
                <p14:nvPr/>
              </p14:nvContentPartPr>
              <p14:xfrm>
                <a:off x="6243244" y="4147916"/>
                <a:ext cx="360" cy="360"/>
              </p14:xfrm>
            </p:contentPart>
          </mc:Choice>
          <mc:Fallback xmlns="">
            <p:pic>
              <p:nvPicPr>
                <p:cNvPr id="1069" name="Tinta 1068">
                  <a:extLst>
                    <a:ext uri="{FF2B5EF4-FFF2-40B4-BE49-F238E27FC236}">
                      <a16:creationId xmlns:a16="http://schemas.microsoft.com/office/drawing/2014/main" id="{FA93B6FC-EC65-022E-0460-E1510C94A5B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37124" y="414179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070" name="Tinta 1069">
                  <a:extLst>
                    <a:ext uri="{FF2B5EF4-FFF2-40B4-BE49-F238E27FC236}">
                      <a16:creationId xmlns:a16="http://schemas.microsoft.com/office/drawing/2014/main" id="{A4EFB2DE-503D-EBD9-03B3-29D6CCBEB74B}"/>
                    </a:ext>
                  </a:extLst>
                </p14:cNvPr>
                <p14:cNvContentPartPr/>
                <p14:nvPr/>
              </p14:nvContentPartPr>
              <p14:xfrm>
                <a:off x="6252964" y="4162316"/>
                <a:ext cx="360" cy="360"/>
              </p14:xfrm>
            </p:contentPart>
          </mc:Choice>
          <mc:Fallback xmlns="">
            <p:pic>
              <p:nvPicPr>
                <p:cNvPr id="1070" name="Tinta 1069">
                  <a:extLst>
                    <a:ext uri="{FF2B5EF4-FFF2-40B4-BE49-F238E27FC236}">
                      <a16:creationId xmlns:a16="http://schemas.microsoft.com/office/drawing/2014/main" id="{A4EFB2DE-503D-EBD9-03B3-29D6CCBEB7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46844" y="415619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4" name="Google Shape;981;p63">
            <a:extLst>
              <a:ext uri="{FF2B5EF4-FFF2-40B4-BE49-F238E27FC236}">
                <a16:creationId xmlns:a16="http://schemas.microsoft.com/office/drawing/2014/main" id="{D9E71974-2B2D-A42B-2742-8CD16B4B24D9}"/>
              </a:ext>
            </a:extLst>
          </p:cNvPr>
          <p:cNvGrpSpPr/>
          <p:nvPr/>
        </p:nvGrpSpPr>
        <p:grpSpPr>
          <a:xfrm>
            <a:off x="5254044" y="2133254"/>
            <a:ext cx="487548" cy="436160"/>
            <a:chOff x="4660325" y="1866850"/>
            <a:chExt cx="68350" cy="58100"/>
          </a:xfrm>
        </p:grpSpPr>
        <p:sp>
          <p:nvSpPr>
            <p:cNvPr id="1205" name="Google Shape;982;p63">
              <a:extLst>
                <a:ext uri="{FF2B5EF4-FFF2-40B4-BE49-F238E27FC236}">
                  <a16:creationId xmlns:a16="http://schemas.microsoft.com/office/drawing/2014/main" id="{3227E9DA-7AD9-8306-31EF-B660B5A44B81}"/>
                </a:ext>
              </a:extLst>
            </p:cNvPr>
            <p:cNvSpPr/>
            <p:nvPr/>
          </p:nvSpPr>
          <p:spPr>
            <a:xfrm>
              <a:off x="466032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983;p63">
              <a:extLst>
                <a:ext uri="{FF2B5EF4-FFF2-40B4-BE49-F238E27FC236}">
                  <a16:creationId xmlns:a16="http://schemas.microsoft.com/office/drawing/2014/main" id="{66CA132C-B84A-EBE8-0047-A3A4AF612993}"/>
                </a:ext>
              </a:extLst>
            </p:cNvPr>
            <p:cNvSpPr/>
            <p:nvPr/>
          </p:nvSpPr>
          <p:spPr>
            <a:xfrm>
              <a:off x="469097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981;p63">
            <a:extLst>
              <a:ext uri="{FF2B5EF4-FFF2-40B4-BE49-F238E27FC236}">
                <a16:creationId xmlns:a16="http://schemas.microsoft.com/office/drawing/2014/main" id="{2F6B6D00-EF5E-1706-209F-3EB50E1DF39B}"/>
              </a:ext>
            </a:extLst>
          </p:cNvPr>
          <p:cNvGrpSpPr/>
          <p:nvPr/>
        </p:nvGrpSpPr>
        <p:grpSpPr>
          <a:xfrm rot="10800000">
            <a:off x="7335899" y="2133254"/>
            <a:ext cx="487548" cy="436160"/>
            <a:chOff x="4660325" y="1866850"/>
            <a:chExt cx="68350" cy="58100"/>
          </a:xfrm>
        </p:grpSpPr>
        <p:sp>
          <p:nvSpPr>
            <p:cNvPr id="1208" name="Google Shape;982;p63">
              <a:extLst>
                <a:ext uri="{FF2B5EF4-FFF2-40B4-BE49-F238E27FC236}">
                  <a16:creationId xmlns:a16="http://schemas.microsoft.com/office/drawing/2014/main" id="{F4AB688F-38DB-C53E-8B0E-E40B732A2FA1}"/>
                </a:ext>
              </a:extLst>
            </p:cNvPr>
            <p:cNvSpPr/>
            <p:nvPr/>
          </p:nvSpPr>
          <p:spPr>
            <a:xfrm>
              <a:off x="466032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983;p63">
              <a:extLst>
                <a:ext uri="{FF2B5EF4-FFF2-40B4-BE49-F238E27FC236}">
                  <a16:creationId xmlns:a16="http://schemas.microsoft.com/office/drawing/2014/main" id="{216A9B74-4538-42CA-C128-FAC198E99F1C}"/>
                </a:ext>
              </a:extLst>
            </p:cNvPr>
            <p:cNvSpPr/>
            <p:nvPr/>
          </p:nvSpPr>
          <p:spPr>
            <a:xfrm>
              <a:off x="469097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10" name="Google Shape;981;p63">
            <a:extLst>
              <a:ext uri="{FF2B5EF4-FFF2-40B4-BE49-F238E27FC236}">
                <a16:creationId xmlns:a16="http://schemas.microsoft.com/office/drawing/2014/main" id="{2662A187-953C-14C8-08EA-6647522F066A}"/>
              </a:ext>
            </a:extLst>
          </p:cNvPr>
          <p:cNvGrpSpPr/>
          <p:nvPr/>
        </p:nvGrpSpPr>
        <p:grpSpPr>
          <a:xfrm rot="16200000">
            <a:off x="6312046" y="2989318"/>
            <a:ext cx="487548" cy="436160"/>
            <a:chOff x="4660325" y="1866850"/>
            <a:chExt cx="68350" cy="58100"/>
          </a:xfrm>
        </p:grpSpPr>
        <p:sp>
          <p:nvSpPr>
            <p:cNvPr id="1211" name="Google Shape;982;p63">
              <a:extLst>
                <a:ext uri="{FF2B5EF4-FFF2-40B4-BE49-F238E27FC236}">
                  <a16:creationId xmlns:a16="http://schemas.microsoft.com/office/drawing/2014/main" id="{A116C1C8-A6EC-16C5-3513-B8513B2E8BC0}"/>
                </a:ext>
              </a:extLst>
            </p:cNvPr>
            <p:cNvSpPr/>
            <p:nvPr/>
          </p:nvSpPr>
          <p:spPr>
            <a:xfrm>
              <a:off x="466032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983;p63">
              <a:extLst>
                <a:ext uri="{FF2B5EF4-FFF2-40B4-BE49-F238E27FC236}">
                  <a16:creationId xmlns:a16="http://schemas.microsoft.com/office/drawing/2014/main" id="{951E4648-A91D-ADB3-8109-AB55D36F9B3E}"/>
                </a:ext>
              </a:extLst>
            </p:cNvPr>
            <p:cNvSpPr/>
            <p:nvPr/>
          </p:nvSpPr>
          <p:spPr>
            <a:xfrm>
              <a:off x="469097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" name="Google Shape;8445;p69">
            <a:extLst>
              <a:ext uri="{FF2B5EF4-FFF2-40B4-BE49-F238E27FC236}">
                <a16:creationId xmlns:a16="http://schemas.microsoft.com/office/drawing/2014/main" id="{64DD8931-8D55-0E21-A353-2545201D10E0}"/>
              </a:ext>
            </a:extLst>
          </p:cNvPr>
          <p:cNvGrpSpPr/>
          <p:nvPr/>
        </p:nvGrpSpPr>
        <p:grpSpPr>
          <a:xfrm>
            <a:off x="5904761" y="1691596"/>
            <a:ext cx="1399363" cy="1202693"/>
            <a:chOff x="1958520" y="2302574"/>
            <a:chExt cx="359213" cy="327807"/>
          </a:xfrm>
        </p:grpSpPr>
        <p:sp>
          <p:nvSpPr>
            <p:cNvPr id="5" name="Google Shape;8446;p69">
              <a:extLst>
                <a:ext uri="{FF2B5EF4-FFF2-40B4-BE49-F238E27FC236}">
                  <a16:creationId xmlns:a16="http://schemas.microsoft.com/office/drawing/2014/main" id="{9AB7294E-F942-F658-C58F-3D66392DF44D}"/>
                </a:ext>
              </a:extLst>
            </p:cNvPr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447;p69">
              <a:extLst>
                <a:ext uri="{FF2B5EF4-FFF2-40B4-BE49-F238E27FC236}">
                  <a16:creationId xmlns:a16="http://schemas.microsoft.com/office/drawing/2014/main" id="{52669F36-B1C7-AE9D-92C1-74A90105AF6F}"/>
                </a:ext>
              </a:extLst>
            </p:cNvPr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448;p69">
              <a:extLst>
                <a:ext uri="{FF2B5EF4-FFF2-40B4-BE49-F238E27FC236}">
                  <a16:creationId xmlns:a16="http://schemas.microsoft.com/office/drawing/2014/main" id="{693445F5-0154-2AA9-6EFA-8C92EBAFA275}"/>
                </a:ext>
              </a:extLst>
            </p:cNvPr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1276DC48-D157-84F9-A9F3-74A6975B91A5}"/>
              </a:ext>
            </a:extLst>
          </p:cNvPr>
          <p:cNvSpPr txBox="1"/>
          <p:nvPr/>
        </p:nvSpPr>
        <p:spPr>
          <a:xfrm>
            <a:off x="6240759" y="2009741"/>
            <a:ext cx="8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b="1" dirty="0">
                <a:solidFill>
                  <a:srgbClr val="002060"/>
                </a:solidFill>
              </a:rPr>
              <a:t>RSE</a:t>
            </a:r>
          </a:p>
        </p:txBody>
      </p:sp>
      <p:pic>
        <p:nvPicPr>
          <p:cNvPr id="3" name="Picture 7" descr="Base de Dados com preenchimento sólido">
            <a:extLst>
              <a:ext uri="{FF2B5EF4-FFF2-40B4-BE49-F238E27FC236}">
                <a16:creationId xmlns:a16="http://schemas.microsoft.com/office/drawing/2014/main" id="{4F541EF5-13AC-7414-413D-FA418EECA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6681318" y="2377730"/>
            <a:ext cx="825502" cy="8255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7407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4"/>
          <p:cNvSpPr txBox="1">
            <a:spLocks noGrp="1"/>
          </p:cNvSpPr>
          <p:nvPr>
            <p:ph type="subTitle" idx="2"/>
          </p:nvPr>
        </p:nvSpPr>
        <p:spPr>
          <a:xfrm>
            <a:off x="775750" y="2973238"/>
            <a:ext cx="2291100" cy="3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Desvantagens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431" name="Google Shape;431;p44"/>
          <p:cNvSpPr txBox="1">
            <a:spLocks noGrp="1"/>
          </p:cNvSpPr>
          <p:nvPr>
            <p:ph type="subTitle" idx="3"/>
          </p:nvPr>
        </p:nvSpPr>
        <p:spPr>
          <a:xfrm>
            <a:off x="497950" y="1636594"/>
            <a:ext cx="2891802" cy="902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/>
              <a:t>“tradução” de informação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/>
              <a:t>Consegue enviar informação para outras unidades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/>
              <a:t>Possui backup da informação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2" name="Google Shape;432;p44"/>
          <p:cNvSpPr txBox="1">
            <a:spLocks noGrp="1"/>
          </p:cNvSpPr>
          <p:nvPr>
            <p:ph type="subTitle" idx="4"/>
          </p:nvPr>
        </p:nvSpPr>
        <p:spPr>
          <a:xfrm>
            <a:off x="764790" y="3456172"/>
            <a:ext cx="2746910" cy="10726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/>
              <a:t>Complexidade inicial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/>
              <a:t>Demora na resposta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/>
              <a:t>Alto custo de implementação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200" dirty="0"/>
          </a:p>
        </p:txBody>
      </p:sp>
      <p:sp>
        <p:nvSpPr>
          <p:cNvPr id="433" name="Google Shape;433;p44"/>
          <p:cNvSpPr txBox="1">
            <a:spLocks noGrp="1"/>
          </p:cNvSpPr>
          <p:nvPr>
            <p:ph type="subTitle" idx="1"/>
          </p:nvPr>
        </p:nvSpPr>
        <p:spPr>
          <a:xfrm>
            <a:off x="642842" y="1228310"/>
            <a:ext cx="2291100" cy="3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rgbClr val="00B050"/>
                </a:solidFill>
              </a:rPr>
              <a:t>Vantagens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434" name="Google Shape;434;p44"/>
          <p:cNvSpPr/>
          <p:nvPr/>
        </p:nvSpPr>
        <p:spPr>
          <a:xfrm>
            <a:off x="8754045" y="4299352"/>
            <a:ext cx="306000" cy="2295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44"/>
          <p:cNvSpPr txBox="1">
            <a:spLocks noGrp="1"/>
          </p:cNvSpPr>
          <p:nvPr>
            <p:ph type="title"/>
          </p:nvPr>
        </p:nvSpPr>
        <p:spPr>
          <a:xfrm>
            <a:off x="897000" y="514348"/>
            <a:ext cx="7350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rgbClr val="002060"/>
                </a:solidFill>
              </a:rPr>
              <a:t>MODELO ORIENTADO A SERVIÇO</a:t>
            </a:r>
            <a:endParaRPr dirty="0">
              <a:solidFill>
                <a:srgbClr val="002060"/>
              </a:solidFill>
            </a:endParaRPr>
          </a:p>
        </p:txBody>
      </p:sp>
      <p:grpSp>
        <p:nvGrpSpPr>
          <p:cNvPr id="10" name="Google Shape;8670;p69">
            <a:extLst>
              <a:ext uri="{FF2B5EF4-FFF2-40B4-BE49-F238E27FC236}">
                <a16:creationId xmlns:a16="http://schemas.microsoft.com/office/drawing/2014/main" id="{24877A98-537E-46B2-E172-309B3C49BBC4}"/>
              </a:ext>
            </a:extLst>
          </p:cNvPr>
          <p:cNvGrpSpPr/>
          <p:nvPr/>
        </p:nvGrpSpPr>
        <p:grpSpPr>
          <a:xfrm>
            <a:off x="1128729" y="1508330"/>
            <a:ext cx="1585141" cy="1140151"/>
            <a:chOff x="5216456" y="3725484"/>
            <a:chExt cx="356196" cy="265631"/>
          </a:xfrm>
          <a:solidFill>
            <a:srgbClr val="00B050">
              <a:alpha val="10000"/>
            </a:srgb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11" name="Google Shape;8671;p69">
              <a:extLst>
                <a:ext uri="{FF2B5EF4-FFF2-40B4-BE49-F238E27FC236}">
                  <a16:creationId xmlns:a16="http://schemas.microsoft.com/office/drawing/2014/main" id="{B2704CC6-59BE-CB35-BAD4-1AFD2F36698C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50"/>
                </a:solidFill>
              </a:endParaRPr>
            </a:p>
          </p:txBody>
        </p:sp>
        <p:sp>
          <p:nvSpPr>
            <p:cNvPr id="12" name="Google Shape;8672;p69">
              <a:extLst>
                <a:ext uri="{FF2B5EF4-FFF2-40B4-BE49-F238E27FC236}">
                  <a16:creationId xmlns:a16="http://schemas.microsoft.com/office/drawing/2014/main" id="{8535C26D-090C-D820-59D9-6445110DFC92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50"/>
                </a:solidFill>
              </a:endParaRPr>
            </a:p>
          </p:txBody>
        </p:sp>
      </p:grpSp>
      <p:grpSp>
        <p:nvGrpSpPr>
          <p:cNvPr id="13" name="Google Shape;8722;p69">
            <a:extLst>
              <a:ext uri="{FF2B5EF4-FFF2-40B4-BE49-F238E27FC236}">
                <a16:creationId xmlns:a16="http://schemas.microsoft.com/office/drawing/2014/main" id="{F2B9CDB3-B79E-3787-B2B8-B1F501D77955}"/>
              </a:ext>
            </a:extLst>
          </p:cNvPr>
          <p:cNvGrpSpPr/>
          <p:nvPr/>
        </p:nvGrpSpPr>
        <p:grpSpPr>
          <a:xfrm>
            <a:off x="1180317" y="3323725"/>
            <a:ext cx="1437698" cy="1297890"/>
            <a:chOff x="5779408" y="3699191"/>
            <a:chExt cx="317645" cy="318757"/>
          </a:xfrm>
          <a:solidFill>
            <a:srgbClr val="FF0000">
              <a:alpha val="10000"/>
            </a:srgbClr>
          </a:solidFill>
        </p:grpSpPr>
        <p:sp>
          <p:nvSpPr>
            <p:cNvPr id="14" name="Google Shape;8723;p69">
              <a:extLst>
                <a:ext uri="{FF2B5EF4-FFF2-40B4-BE49-F238E27FC236}">
                  <a16:creationId xmlns:a16="http://schemas.microsoft.com/office/drawing/2014/main" id="{D9F49BAF-E2DA-CD76-B7FB-10C4158C86CE}"/>
                </a:ext>
              </a:extLst>
            </p:cNvPr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8724;p69">
              <a:extLst>
                <a:ext uri="{FF2B5EF4-FFF2-40B4-BE49-F238E27FC236}">
                  <a16:creationId xmlns:a16="http://schemas.microsoft.com/office/drawing/2014/main" id="{DEE10866-6977-8C0B-2FFF-B231A85673A4}"/>
                </a:ext>
              </a:extLst>
            </p:cNvPr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9236;p70" descr="RSE&#10;">
            <a:extLst>
              <a:ext uri="{FF2B5EF4-FFF2-40B4-BE49-F238E27FC236}">
                <a16:creationId xmlns:a16="http://schemas.microsoft.com/office/drawing/2014/main" id="{ADDAEB6F-3106-C85D-38CE-3B1088A20057}"/>
              </a:ext>
            </a:extLst>
          </p:cNvPr>
          <p:cNvGrpSpPr/>
          <p:nvPr/>
        </p:nvGrpSpPr>
        <p:grpSpPr>
          <a:xfrm>
            <a:off x="6095875" y="1381418"/>
            <a:ext cx="699862" cy="654549"/>
            <a:chOff x="5756399" y="2434456"/>
            <a:chExt cx="367925" cy="367161"/>
          </a:xfrm>
        </p:grpSpPr>
        <p:sp>
          <p:nvSpPr>
            <p:cNvPr id="57" name="Google Shape;9237;p70">
              <a:extLst>
                <a:ext uri="{FF2B5EF4-FFF2-40B4-BE49-F238E27FC236}">
                  <a16:creationId xmlns:a16="http://schemas.microsoft.com/office/drawing/2014/main" id="{ADAFA7D3-3831-780A-B2C8-89055ADA63E9}"/>
                </a:ext>
              </a:extLst>
            </p:cNvPr>
            <p:cNvSpPr/>
            <p:nvPr/>
          </p:nvSpPr>
          <p:spPr>
            <a:xfrm>
              <a:off x="5864865" y="2563023"/>
              <a:ext cx="39882" cy="68297"/>
            </a:xfrm>
            <a:custGeom>
              <a:avLst/>
              <a:gdLst/>
              <a:ahLst/>
              <a:cxnLst/>
              <a:rect l="l" t="t" r="r" b="b"/>
              <a:pathLst>
                <a:path w="1252" h="2144" extrusionOk="0">
                  <a:moveTo>
                    <a:pt x="918" y="334"/>
                  </a:moveTo>
                  <a:lnTo>
                    <a:pt x="918" y="1822"/>
                  </a:lnTo>
                  <a:lnTo>
                    <a:pt x="334" y="1822"/>
                  </a:lnTo>
                  <a:lnTo>
                    <a:pt x="334" y="334"/>
                  </a:lnTo>
                  <a:close/>
                  <a:moveTo>
                    <a:pt x="168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1977"/>
                  </a:lnTo>
                  <a:cubicBezTo>
                    <a:pt x="1" y="2072"/>
                    <a:pt x="84" y="2144"/>
                    <a:pt x="168" y="2144"/>
                  </a:cubicBezTo>
                  <a:lnTo>
                    <a:pt x="1096" y="2144"/>
                  </a:lnTo>
                  <a:cubicBezTo>
                    <a:pt x="1180" y="2144"/>
                    <a:pt x="1251" y="2072"/>
                    <a:pt x="1251" y="1977"/>
                  </a:cubicBezTo>
                  <a:lnTo>
                    <a:pt x="1251" y="167"/>
                  </a:lnTo>
                  <a:cubicBezTo>
                    <a:pt x="1251" y="72"/>
                    <a:pt x="1180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9238;p70">
              <a:extLst>
                <a:ext uri="{FF2B5EF4-FFF2-40B4-BE49-F238E27FC236}">
                  <a16:creationId xmlns:a16="http://schemas.microsoft.com/office/drawing/2014/main" id="{9CEEA8C0-1EB8-D8A4-E775-B2FE6460DC07}"/>
                </a:ext>
              </a:extLst>
            </p:cNvPr>
            <p:cNvSpPr/>
            <p:nvPr/>
          </p:nvSpPr>
          <p:spPr>
            <a:xfrm>
              <a:off x="5920261" y="2563023"/>
              <a:ext cx="40233" cy="68297"/>
            </a:xfrm>
            <a:custGeom>
              <a:avLst/>
              <a:gdLst/>
              <a:ahLst/>
              <a:cxnLst/>
              <a:rect l="l" t="t" r="r" b="b"/>
              <a:pathLst>
                <a:path w="1263" h="2144" extrusionOk="0">
                  <a:moveTo>
                    <a:pt x="929" y="334"/>
                  </a:moveTo>
                  <a:lnTo>
                    <a:pt x="929" y="1822"/>
                  </a:lnTo>
                  <a:lnTo>
                    <a:pt x="346" y="1822"/>
                  </a:lnTo>
                  <a:lnTo>
                    <a:pt x="346" y="334"/>
                  </a:lnTo>
                  <a:close/>
                  <a:moveTo>
                    <a:pt x="167" y="1"/>
                  </a:moveTo>
                  <a:cubicBezTo>
                    <a:pt x="84" y="1"/>
                    <a:pt x="12" y="72"/>
                    <a:pt x="12" y="167"/>
                  </a:cubicBezTo>
                  <a:lnTo>
                    <a:pt x="12" y="1977"/>
                  </a:lnTo>
                  <a:cubicBezTo>
                    <a:pt x="0" y="2072"/>
                    <a:pt x="84" y="2144"/>
                    <a:pt x="167" y="2144"/>
                  </a:cubicBezTo>
                  <a:lnTo>
                    <a:pt x="1096" y="2144"/>
                  </a:lnTo>
                  <a:cubicBezTo>
                    <a:pt x="1179" y="2144"/>
                    <a:pt x="1262" y="2072"/>
                    <a:pt x="1262" y="1977"/>
                  </a:cubicBezTo>
                  <a:lnTo>
                    <a:pt x="1262" y="167"/>
                  </a:lnTo>
                  <a:cubicBezTo>
                    <a:pt x="1262" y="72"/>
                    <a:pt x="1179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239;p70">
              <a:extLst>
                <a:ext uri="{FF2B5EF4-FFF2-40B4-BE49-F238E27FC236}">
                  <a16:creationId xmlns:a16="http://schemas.microsoft.com/office/drawing/2014/main" id="{2FF81E41-0DF1-25A7-5493-B3498327EE27}"/>
                </a:ext>
              </a:extLst>
            </p:cNvPr>
            <p:cNvSpPr/>
            <p:nvPr/>
          </p:nvSpPr>
          <p:spPr>
            <a:xfrm>
              <a:off x="5790165" y="2646451"/>
              <a:ext cx="39851" cy="68329"/>
            </a:xfrm>
            <a:custGeom>
              <a:avLst/>
              <a:gdLst/>
              <a:ahLst/>
              <a:cxnLst/>
              <a:rect l="l" t="t" r="r" b="b"/>
              <a:pathLst>
                <a:path w="1251" h="2145" extrusionOk="0">
                  <a:moveTo>
                    <a:pt x="917" y="334"/>
                  </a:moveTo>
                  <a:lnTo>
                    <a:pt x="917" y="1823"/>
                  </a:lnTo>
                  <a:lnTo>
                    <a:pt x="346" y="1823"/>
                  </a:lnTo>
                  <a:lnTo>
                    <a:pt x="346" y="334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1977"/>
                  </a:lnTo>
                  <a:cubicBezTo>
                    <a:pt x="0" y="2073"/>
                    <a:pt x="72" y="2144"/>
                    <a:pt x="167" y="2144"/>
                  </a:cubicBezTo>
                  <a:lnTo>
                    <a:pt x="1084" y="2144"/>
                  </a:lnTo>
                  <a:cubicBezTo>
                    <a:pt x="1179" y="2144"/>
                    <a:pt x="1251" y="2073"/>
                    <a:pt x="1251" y="1977"/>
                  </a:cubicBezTo>
                  <a:lnTo>
                    <a:pt x="1251" y="168"/>
                  </a:lnTo>
                  <a:cubicBezTo>
                    <a:pt x="1251" y="72"/>
                    <a:pt x="1179" y="1"/>
                    <a:pt x="10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240;p70">
              <a:extLst>
                <a:ext uri="{FF2B5EF4-FFF2-40B4-BE49-F238E27FC236}">
                  <a16:creationId xmlns:a16="http://schemas.microsoft.com/office/drawing/2014/main" id="{CF43B2CC-E7CC-97E7-D8D2-F925FFDCE87E}"/>
                </a:ext>
              </a:extLst>
            </p:cNvPr>
            <p:cNvSpPr/>
            <p:nvPr/>
          </p:nvSpPr>
          <p:spPr>
            <a:xfrm>
              <a:off x="6050707" y="2646451"/>
              <a:ext cx="39882" cy="68329"/>
            </a:xfrm>
            <a:custGeom>
              <a:avLst/>
              <a:gdLst/>
              <a:ahLst/>
              <a:cxnLst/>
              <a:rect l="l" t="t" r="r" b="b"/>
              <a:pathLst>
                <a:path w="1252" h="2145" extrusionOk="0">
                  <a:moveTo>
                    <a:pt x="930" y="334"/>
                  </a:moveTo>
                  <a:lnTo>
                    <a:pt x="930" y="1823"/>
                  </a:lnTo>
                  <a:lnTo>
                    <a:pt x="346" y="1823"/>
                  </a:lnTo>
                  <a:lnTo>
                    <a:pt x="346" y="334"/>
                  </a:lnTo>
                  <a:close/>
                  <a:moveTo>
                    <a:pt x="168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1977"/>
                  </a:lnTo>
                  <a:cubicBezTo>
                    <a:pt x="1" y="2073"/>
                    <a:pt x="72" y="2144"/>
                    <a:pt x="168" y="2144"/>
                  </a:cubicBezTo>
                  <a:lnTo>
                    <a:pt x="1096" y="2144"/>
                  </a:lnTo>
                  <a:cubicBezTo>
                    <a:pt x="1180" y="2144"/>
                    <a:pt x="1251" y="2073"/>
                    <a:pt x="1251" y="1977"/>
                  </a:cubicBezTo>
                  <a:lnTo>
                    <a:pt x="1251" y="168"/>
                  </a:lnTo>
                  <a:cubicBezTo>
                    <a:pt x="1251" y="72"/>
                    <a:pt x="1180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241;p70">
              <a:extLst>
                <a:ext uri="{FF2B5EF4-FFF2-40B4-BE49-F238E27FC236}">
                  <a16:creationId xmlns:a16="http://schemas.microsoft.com/office/drawing/2014/main" id="{6EEF4886-E27D-89C0-7D1F-A349F26C1BB6}"/>
                </a:ext>
              </a:extLst>
            </p:cNvPr>
            <p:cNvSpPr/>
            <p:nvPr/>
          </p:nvSpPr>
          <p:spPr>
            <a:xfrm>
              <a:off x="5976007" y="2563023"/>
              <a:ext cx="39851" cy="68297"/>
            </a:xfrm>
            <a:custGeom>
              <a:avLst/>
              <a:gdLst/>
              <a:ahLst/>
              <a:cxnLst/>
              <a:rect l="l" t="t" r="r" b="b"/>
              <a:pathLst>
                <a:path w="1251" h="2144" extrusionOk="0">
                  <a:moveTo>
                    <a:pt x="917" y="334"/>
                  </a:moveTo>
                  <a:lnTo>
                    <a:pt x="917" y="1822"/>
                  </a:lnTo>
                  <a:lnTo>
                    <a:pt x="334" y="1822"/>
                  </a:lnTo>
                  <a:lnTo>
                    <a:pt x="334" y="334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977"/>
                  </a:lnTo>
                  <a:cubicBezTo>
                    <a:pt x="0" y="2072"/>
                    <a:pt x="72" y="2144"/>
                    <a:pt x="167" y="2144"/>
                  </a:cubicBezTo>
                  <a:lnTo>
                    <a:pt x="1084" y="2144"/>
                  </a:lnTo>
                  <a:cubicBezTo>
                    <a:pt x="1179" y="2144"/>
                    <a:pt x="1251" y="2072"/>
                    <a:pt x="1251" y="1977"/>
                  </a:cubicBezTo>
                  <a:lnTo>
                    <a:pt x="1251" y="167"/>
                  </a:lnTo>
                  <a:cubicBezTo>
                    <a:pt x="1251" y="72"/>
                    <a:pt x="1179" y="1"/>
                    <a:pt x="10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242;p70">
              <a:extLst>
                <a:ext uri="{FF2B5EF4-FFF2-40B4-BE49-F238E27FC236}">
                  <a16:creationId xmlns:a16="http://schemas.microsoft.com/office/drawing/2014/main" id="{7D09F0F3-15AD-791D-790E-514E741C0441}"/>
                </a:ext>
              </a:extLst>
            </p:cNvPr>
            <p:cNvSpPr/>
            <p:nvPr/>
          </p:nvSpPr>
          <p:spPr>
            <a:xfrm>
              <a:off x="5919114" y="2453027"/>
              <a:ext cx="42877" cy="43673"/>
            </a:xfrm>
            <a:custGeom>
              <a:avLst/>
              <a:gdLst/>
              <a:ahLst/>
              <a:cxnLst/>
              <a:rect l="l" t="t" r="r" b="b"/>
              <a:pathLst>
                <a:path w="1346" h="1371" extrusionOk="0">
                  <a:moveTo>
                    <a:pt x="679" y="1"/>
                  </a:moveTo>
                  <a:cubicBezTo>
                    <a:pt x="596" y="1"/>
                    <a:pt x="524" y="72"/>
                    <a:pt x="524" y="167"/>
                  </a:cubicBezTo>
                  <a:lnTo>
                    <a:pt x="524" y="525"/>
                  </a:lnTo>
                  <a:lnTo>
                    <a:pt x="167" y="525"/>
                  </a:lnTo>
                  <a:cubicBezTo>
                    <a:pt x="72" y="525"/>
                    <a:pt x="1" y="596"/>
                    <a:pt x="1" y="691"/>
                  </a:cubicBezTo>
                  <a:cubicBezTo>
                    <a:pt x="1" y="775"/>
                    <a:pt x="72" y="846"/>
                    <a:pt x="167" y="846"/>
                  </a:cubicBezTo>
                  <a:lnTo>
                    <a:pt x="524" y="846"/>
                  </a:lnTo>
                  <a:lnTo>
                    <a:pt x="501" y="1203"/>
                  </a:lnTo>
                  <a:cubicBezTo>
                    <a:pt x="501" y="1299"/>
                    <a:pt x="584" y="1370"/>
                    <a:pt x="667" y="1370"/>
                  </a:cubicBezTo>
                  <a:cubicBezTo>
                    <a:pt x="751" y="1370"/>
                    <a:pt x="834" y="1299"/>
                    <a:pt x="834" y="1203"/>
                  </a:cubicBezTo>
                  <a:lnTo>
                    <a:pt x="834" y="846"/>
                  </a:lnTo>
                  <a:lnTo>
                    <a:pt x="1191" y="846"/>
                  </a:lnTo>
                  <a:cubicBezTo>
                    <a:pt x="1274" y="846"/>
                    <a:pt x="1346" y="775"/>
                    <a:pt x="1346" y="691"/>
                  </a:cubicBezTo>
                  <a:cubicBezTo>
                    <a:pt x="1346" y="596"/>
                    <a:pt x="1274" y="525"/>
                    <a:pt x="1191" y="525"/>
                  </a:cubicBezTo>
                  <a:lnTo>
                    <a:pt x="846" y="525"/>
                  </a:lnTo>
                  <a:lnTo>
                    <a:pt x="846" y="167"/>
                  </a:lnTo>
                  <a:cubicBezTo>
                    <a:pt x="846" y="72"/>
                    <a:pt x="774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243;p70">
              <a:extLst>
                <a:ext uri="{FF2B5EF4-FFF2-40B4-BE49-F238E27FC236}">
                  <a16:creationId xmlns:a16="http://schemas.microsoft.com/office/drawing/2014/main" id="{6023F98B-308C-2EEF-9B88-A8A743DBA5F5}"/>
                </a:ext>
              </a:extLst>
            </p:cNvPr>
            <p:cNvSpPr/>
            <p:nvPr/>
          </p:nvSpPr>
          <p:spPr>
            <a:xfrm>
              <a:off x="5756399" y="2434456"/>
              <a:ext cx="367925" cy="367161"/>
            </a:xfrm>
            <a:custGeom>
              <a:avLst/>
              <a:gdLst/>
              <a:ahLst/>
              <a:cxnLst/>
              <a:rect l="l" t="t" r="r" b="b"/>
              <a:pathLst>
                <a:path w="11550" h="11526" extrusionOk="0">
                  <a:moveTo>
                    <a:pt x="7192" y="334"/>
                  </a:moveTo>
                  <a:lnTo>
                    <a:pt x="7192" y="2215"/>
                  </a:lnTo>
                  <a:lnTo>
                    <a:pt x="6287" y="2215"/>
                  </a:lnTo>
                  <a:cubicBezTo>
                    <a:pt x="6192" y="2215"/>
                    <a:pt x="6121" y="2298"/>
                    <a:pt x="6121" y="2382"/>
                  </a:cubicBezTo>
                  <a:cubicBezTo>
                    <a:pt x="6121" y="2477"/>
                    <a:pt x="6192" y="2548"/>
                    <a:pt x="6287" y="2548"/>
                  </a:cubicBezTo>
                  <a:lnTo>
                    <a:pt x="8859" y="2548"/>
                  </a:lnTo>
                  <a:lnTo>
                    <a:pt x="8859" y="2822"/>
                  </a:lnTo>
                  <a:lnTo>
                    <a:pt x="2692" y="2822"/>
                  </a:lnTo>
                  <a:lnTo>
                    <a:pt x="2692" y="2548"/>
                  </a:lnTo>
                  <a:lnTo>
                    <a:pt x="5335" y="2548"/>
                  </a:lnTo>
                  <a:cubicBezTo>
                    <a:pt x="5418" y="2548"/>
                    <a:pt x="5490" y="2477"/>
                    <a:pt x="5490" y="2382"/>
                  </a:cubicBezTo>
                  <a:cubicBezTo>
                    <a:pt x="5490" y="2298"/>
                    <a:pt x="5418" y="2215"/>
                    <a:pt x="5335" y="2215"/>
                  </a:cubicBezTo>
                  <a:lnTo>
                    <a:pt x="4370" y="2215"/>
                  </a:lnTo>
                  <a:lnTo>
                    <a:pt x="4370" y="334"/>
                  </a:lnTo>
                  <a:close/>
                  <a:moveTo>
                    <a:pt x="2787" y="4287"/>
                  </a:moveTo>
                  <a:lnTo>
                    <a:pt x="2787" y="4560"/>
                  </a:lnTo>
                  <a:lnTo>
                    <a:pt x="346" y="4560"/>
                  </a:lnTo>
                  <a:lnTo>
                    <a:pt x="346" y="4287"/>
                  </a:lnTo>
                  <a:close/>
                  <a:moveTo>
                    <a:pt x="7133" y="8037"/>
                  </a:moveTo>
                  <a:lnTo>
                    <a:pt x="7133" y="10537"/>
                  </a:lnTo>
                  <a:lnTo>
                    <a:pt x="5954" y="10537"/>
                  </a:lnTo>
                  <a:lnTo>
                    <a:pt x="5954" y="8037"/>
                  </a:lnTo>
                  <a:close/>
                  <a:moveTo>
                    <a:pt x="8442" y="3156"/>
                  </a:moveTo>
                  <a:lnTo>
                    <a:pt x="8442" y="10537"/>
                  </a:lnTo>
                  <a:lnTo>
                    <a:pt x="7478" y="10537"/>
                  </a:lnTo>
                  <a:lnTo>
                    <a:pt x="7478" y="7859"/>
                  </a:lnTo>
                  <a:cubicBezTo>
                    <a:pt x="7478" y="7775"/>
                    <a:pt x="7395" y="7704"/>
                    <a:pt x="7311" y="7704"/>
                  </a:cubicBezTo>
                  <a:lnTo>
                    <a:pt x="4287" y="7704"/>
                  </a:lnTo>
                  <a:cubicBezTo>
                    <a:pt x="4204" y="7704"/>
                    <a:pt x="4120" y="7775"/>
                    <a:pt x="4120" y="7859"/>
                  </a:cubicBezTo>
                  <a:lnTo>
                    <a:pt x="4120" y="10537"/>
                  </a:lnTo>
                  <a:lnTo>
                    <a:pt x="3156" y="10537"/>
                  </a:lnTo>
                  <a:lnTo>
                    <a:pt x="3132" y="3156"/>
                  </a:lnTo>
                  <a:close/>
                  <a:moveTo>
                    <a:pt x="5609" y="8061"/>
                  </a:moveTo>
                  <a:lnTo>
                    <a:pt x="5609" y="10561"/>
                  </a:lnTo>
                  <a:lnTo>
                    <a:pt x="4442" y="10561"/>
                  </a:lnTo>
                  <a:lnTo>
                    <a:pt x="4442" y="8061"/>
                  </a:lnTo>
                  <a:close/>
                  <a:moveTo>
                    <a:pt x="10966" y="4906"/>
                  </a:moveTo>
                  <a:lnTo>
                    <a:pt x="10966" y="10561"/>
                  </a:lnTo>
                  <a:lnTo>
                    <a:pt x="8764" y="10561"/>
                  </a:lnTo>
                  <a:lnTo>
                    <a:pt x="8764" y="4906"/>
                  </a:lnTo>
                  <a:close/>
                  <a:moveTo>
                    <a:pt x="11205" y="10883"/>
                  </a:moveTo>
                  <a:lnTo>
                    <a:pt x="11205" y="11180"/>
                  </a:lnTo>
                  <a:lnTo>
                    <a:pt x="334" y="11180"/>
                  </a:lnTo>
                  <a:lnTo>
                    <a:pt x="334" y="10883"/>
                  </a:lnTo>
                  <a:close/>
                  <a:moveTo>
                    <a:pt x="4216" y="0"/>
                  </a:moveTo>
                  <a:cubicBezTo>
                    <a:pt x="4120" y="0"/>
                    <a:pt x="4049" y="72"/>
                    <a:pt x="4049" y="167"/>
                  </a:cubicBezTo>
                  <a:lnTo>
                    <a:pt x="4049" y="2239"/>
                  </a:lnTo>
                  <a:lnTo>
                    <a:pt x="2537" y="2239"/>
                  </a:lnTo>
                  <a:cubicBezTo>
                    <a:pt x="2442" y="2239"/>
                    <a:pt x="2370" y="2310"/>
                    <a:pt x="2370" y="2394"/>
                  </a:cubicBezTo>
                  <a:lnTo>
                    <a:pt x="2370" y="3013"/>
                  </a:lnTo>
                  <a:cubicBezTo>
                    <a:pt x="2370" y="3096"/>
                    <a:pt x="2442" y="3179"/>
                    <a:pt x="2537" y="3179"/>
                  </a:cubicBezTo>
                  <a:lnTo>
                    <a:pt x="2787" y="3179"/>
                  </a:lnTo>
                  <a:lnTo>
                    <a:pt x="2787" y="3965"/>
                  </a:lnTo>
                  <a:lnTo>
                    <a:pt x="167" y="3965"/>
                  </a:lnTo>
                  <a:cubicBezTo>
                    <a:pt x="72" y="3965"/>
                    <a:pt x="1" y="4037"/>
                    <a:pt x="1" y="4132"/>
                  </a:cubicBezTo>
                  <a:lnTo>
                    <a:pt x="1" y="4739"/>
                  </a:lnTo>
                  <a:cubicBezTo>
                    <a:pt x="1" y="4822"/>
                    <a:pt x="72" y="4906"/>
                    <a:pt x="167" y="4906"/>
                  </a:cubicBezTo>
                  <a:lnTo>
                    <a:pt x="239" y="4906"/>
                  </a:lnTo>
                  <a:lnTo>
                    <a:pt x="239" y="6013"/>
                  </a:lnTo>
                  <a:cubicBezTo>
                    <a:pt x="239" y="6108"/>
                    <a:pt x="310" y="6180"/>
                    <a:pt x="406" y="6180"/>
                  </a:cubicBezTo>
                  <a:cubicBezTo>
                    <a:pt x="489" y="6180"/>
                    <a:pt x="572" y="6108"/>
                    <a:pt x="572" y="6013"/>
                  </a:cubicBezTo>
                  <a:lnTo>
                    <a:pt x="572" y="4906"/>
                  </a:lnTo>
                  <a:lnTo>
                    <a:pt x="2763" y="4906"/>
                  </a:lnTo>
                  <a:lnTo>
                    <a:pt x="2763" y="10561"/>
                  </a:lnTo>
                  <a:lnTo>
                    <a:pt x="572" y="10561"/>
                  </a:lnTo>
                  <a:lnTo>
                    <a:pt x="572" y="6870"/>
                  </a:lnTo>
                  <a:cubicBezTo>
                    <a:pt x="572" y="6775"/>
                    <a:pt x="489" y="6704"/>
                    <a:pt x="406" y="6704"/>
                  </a:cubicBezTo>
                  <a:cubicBezTo>
                    <a:pt x="310" y="6704"/>
                    <a:pt x="239" y="6775"/>
                    <a:pt x="239" y="6870"/>
                  </a:cubicBezTo>
                  <a:lnTo>
                    <a:pt x="239" y="10561"/>
                  </a:lnTo>
                  <a:lnTo>
                    <a:pt x="167" y="10561"/>
                  </a:lnTo>
                  <a:cubicBezTo>
                    <a:pt x="72" y="10561"/>
                    <a:pt x="1" y="10633"/>
                    <a:pt x="1" y="10716"/>
                  </a:cubicBezTo>
                  <a:lnTo>
                    <a:pt x="1" y="11359"/>
                  </a:lnTo>
                  <a:cubicBezTo>
                    <a:pt x="1" y="11454"/>
                    <a:pt x="72" y="11526"/>
                    <a:pt x="167" y="11526"/>
                  </a:cubicBezTo>
                  <a:lnTo>
                    <a:pt x="11371" y="11526"/>
                  </a:lnTo>
                  <a:cubicBezTo>
                    <a:pt x="11466" y="11526"/>
                    <a:pt x="11538" y="11454"/>
                    <a:pt x="11538" y="11359"/>
                  </a:cubicBezTo>
                  <a:lnTo>
                    <a:pt x="11538" y="10716"/>
                  </a:lnTo>
                  <a:cubicBezTo>
                    <a:pt x="11538" y="10633"/>
                    <a:pt x="11466" y="10561"/>
                    <a:pt x="11371" y="10561"/>
                  </a:cubicBezTo>
                  <a:lnTo>
                    <a:pt x="11300" y="10561"/>
                  </a:lnTo>
                  <a:lnTo>
                    <a:pt x="11300" y="4906"/>
                  </a:lnTo>
                  <a:lnTo>
                    <a:pt x="11383" y="4906"/>
                  </a:lnTo>
                  <a:cubicBezTo>
                    <a:pt x="11478" y="4906"/>
                    <a:pt x="11550" y="4822"/>
                    <a:pt x="11550" y="4739"/>
                  </a:cubicBezTo>
                  <a:lnTo>
                    <a:pt x="11550" y="4132"/>
                  </a:lnTo>
                  <a:cubicBezTo>
                    <a:pt x="11550" y="4037"/>
                    <a:pt x="11478" y="3965"/>
                    <a:pt x="11383" y="3965"/>
                  </a:cubicBezTo>
                  <a:lnTo>
                    <a:pt x="10359" y="3965"/>
                  </a:lnTo>
                  <a:cubicBezTo>
                    <a:pt x="10276" y="3965"/>
                    <a:pt x="10192" y="4037"/>
                    <a:pt x="10192" y="4132"/>
                  </a:cubicBezTo>
                  <a:cubicBezTo>
                    <a:pt x="10192" y="4215"/>
                    <a:pt x="10276" y="4287"/>
                    <a:pt x="10359" y="4287"/>
                  </a:cubicBezTo>
                  <a:lnTo>
                    <a:pt x="11216" y="4287"/>
                  </a:lnTo>
                  <a:lnTo>
                    <a:pt x="11216" y="4560"/>
                  </a:lnTo>
                  <a:lnTo>
                    <a:pt x="8776" y="4560"/>
                  </a:lnTo>
                  <a:lnTo>
                    <a:pt x="8776" y="4287"/>
                  </a:lnTo>
                  <a:lnTo>
                    <a:pt x="9526" y="4287"/>
                  </a:lnTo>
                  <a:cubicBezTo>
                    <a:pt x="9609" y="4287"/>
                    <a:pt x="9692" y="4215"/>
                    <a:pt x="9692" y="4132"/>
                  </a:cubicBezTo>
                  <a:cubicBezTo>
                    <a:pt x="9692" y="4037"/>
                    <a:pt x="9609" y="3965"/>
                    <a:pt x="9526" y="3965"/>
                  </a:cubicBezTo>
                  <a:lnTo>
                    <a:pt x="8776" y="3965"/>
                  </a:lnTo>
                  <a:lnTo>
                    <a:pt x="8776" y="3179"/>
                  </a:lnTo>
                  <a:lnTo>
                    <a:pt x="9038" y="3179"/>
                  </a:lnTo>
                  <a:cubicBezTo>
                    <a:pt x="9121" y="3179"/>
                    <a:pt x="9192" y="3096"/>
                    <a:pt x="9192" y="3013"/>
                  </a:cubicBezTo>
                  <a:lnTo>
                    <a:pt x="9192" y="2394"/>
                  </a:lnTo>
                  <a:cubicBezTo>
                    <a:pt x="9192" y="2310"/>
                    <a:pt x="9121" y="2239"/>
                    <a:pt x="9038" y="2239"/>
                  </a:cubicBezTo>
                  <a:lnTo>
                    <a:pt x="7525" y="2239"/>
                  </a:lnTo>
                  <a:lnTo>
                    <a:pt x="7525" y="167"/>
                  </a:lnTo>
                  <a:cubicBezTo>
                    <a:pt x="7525" y="72"/>
                    <a:pt x="7454" y="0"/>
                    <a:pt x="737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031" name="Picture 7" descr="Base de Dados com preenchimento sólido">
            <a:extLst>
              <a:ext uri="{FF2B5EF4-FFF2-40B4-BE49-F238E27FC236}">
                <a16:creationId xmlns:a16="http://schemas.microsoft.com/office/drawing/2014/main" id="{86DDC832-5A9C-912D-E71A-FCB8BAD66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6604514" y="1777115"/>
            <a:ext cx="499852" cy="499852"/>
          </a:xfrm>
          <a:prstGeom prst="rect">
            <a:avLst/>
          </a:prstGeom>
          <a:noFill/>
        </p:spPr>
      </p:pic>
      <p:grpSp>
        <p:nvGrpSpPr>
          <p:cNvPr id="501" name="Google Shape;9236;p70" descr="RSE&#10;">
            <a:extLst>
              <a:ext uri="{FF2B5EF4-FFF2-40B4-BE49-F238E27FC236}">
                <a16:creationId xmlns:a16="http://schemas.microsoft.com/office/drawing/2014/main" id="{F3A7E92D-8C5D-99D3-81B4-52B660F9FFC1}"/>
              </a:ext>
            </a:extLst>
          </p:cNvPr>
          <p:cNvGrpSpPr/>
          <p:nvPr/>
        </p:nvGrpSpPr>
        <p:grpSpPr>
          <a:xfrm>
            <a:off x="7502428" y="1309320"/>
            <a:ext cx="699862" cy="654549"/>
            <a:chOff x="5756399" y="2434456"/>
            <a:chExt cx="367925" cy="367161"/>
          </a:xfrm>
        </p:grpSpPr>
        <p:sp>
          <p:nvSpPr>
            <p:cNvPr id="502" name="Google Shape;9237;p70">
              <a:extLst>
                <a:ext uri="{FF2B5EF4-FFF2-40B4-BE49-F238E27FC236}">
                  <a16:creationId xmlns:a16="http://schemas.microsoft.com/office/drawing/2014/main" id="{99551CAD-87E3-9A08-4577-26539F54F652}"/>
                </a:ext>
              </a:extLst>
            </p:cNvPr>
            <p:cNvSpPr/>
            <p:nvPr/>
          </p:nvSpPr>
          <p:spPr>
            <a:xfrm>
              <a:off x="5864865" y="2563023"/>
              <a:ext cx="39882" cy="68297"/>
            </a:xfrm>
            <a:custGeom>
              <a:avLst/>
              <a:gdLst/>
              <a:ahLst/>
              <a:cxnLst/>
              <a:rect l="l" t="t" r="r" b="b"/>
              <a:pathLst>
                <a:path w="1252" h="2144" extrusionOk="0">
                  <a:moveTo>
                    <a:pt x="918" y="334"/>
                  </a:moveTo>
                  <a:lnTo>
                    <a:pt x="918" y="1822"/>
                  </a:lnTo>
                  <a:lnTo>
                    <a:pt x="334" y="1822"/>
                  </a:lnTo>
                  <a:lnTo>
                    <a:pt x="334" y="334"/>
                  </a:lnTo>
                  <a:close/>
                  <a:moveTo>
                    <a:pt x="168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1977"/>
                  </a:lnTo>
                  <a:cubicBezTo>
                    <a:pt x="1" y="2072"/>
                    <a:pt x="84" y="2144"/>
                    <a:pt x="168" y="2144"/>
                  </a:cubicBezTo>
                  <a:lnTo>
                    <a:pt x="1096" y="2144"/>
                  </a:lnTo>
                  <a:cubicBezTo>
                    <a:pt x="1180" y="2144"/>
                    <a:pt x="1251" y="2072"/>
                    <a:pt x="1251" y="1977"/>
                  </a:cubicBezTo>
                  <a:lnTo>
                    <a:pt x="1251" y="167"/>
                  </a:lnTo>
                  <a:cubicBezTo>
                    <a:pt x="1251" y="72"/>
                    <a:pt x="1180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Google Shape;9238;p70">
              <a:extLst>
                <a:ext uri="{FF2B5EF4-FFF2-40B4-BE49-F238E27FC236}">
                  <a16:creationId xmlns:a16="http://schemas.microsoft.com/office/drawing/2014/main" id="{2A97B844-5D94-D539-7EF4-07986839BCF9}"/>
                </a:ext>
              </a:extLst>
            </p:cNvPr>
            <p:cNvSpPr/>
            <p:nvPr/>
          </p:nvSpPr>
          <p:spPr>
            <a:xfrm>
              <a:off x="5920261" y="2563023"/>
              <a:ext cx="40233" cy="68297"/>
            </a:xfrm>
            <a:custGeom>
              <a:avLst/>
              <a:gdLst/>
              <a:ahLst/>
              <a:cxnLst/>
              <a:rect l="l" t="t" r="r" b="b"/>
              <a:pathLst>
                <a:path w="1263" h="2144" extrusionOk="0">
                  <a:moveTo>
                    <a:pt x="929" y="334"/>
                  </a:moveTo>
                  <a:lnTo>
                    <a:pt x="929" y="1822"/>
                  </a:lnTo>
                  <a:lnTo>
                    <a:pt x="346" y="1822"/>
                  </a:lnTo>
                  <a:lnTo>
                    <a:pt x="346" y="334"/>
                  </a:lnTo>
                  <a:close/>
                  <a:moveTo>
                    <a:pt x="167" y="1"/>
                  </a:moveTo>
                  <a:cubicBezTo>
                    <a:pt x="84" y="1"/>
                    <a:pt x="12" y="72"/>
                    <a:pt x="12" y="167"/>
                  </a:cubicBezTo>
                  <a:lnTo>
                    <a:pt x="12" y="1977"/>
                  </a:lnTo>
                  <a:cubicBezTo>
                    <a:pt x="0" y="2072"/>
                    <a:pt x="84" y="2144"/>
                    <a:pt x="167" y="2144"/>
                  </a:cubicBezTo>
                  <a:lnTo>
                    <a:pt x="1096" y="2144"/>
                  </a:lnTo>
                  <a:cubicBezTo>
                    <a:pt x="1179" y="2144"/>
                    <a:pt x="1262" y="2072"/>
                    <a:pt x="1262" y="1977"/>
                  </a:cubicBezTo>
                  <a:lnTo>
                    <a:pt x="1262" y="167"/>
                  </a:lnTo>
                  <a:cubicBezTo>
                    <a:pt x="1262" y="72"/>
                    <a:pt x="1179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9239;p70">
              <a:extLst>
                <a:ext uri="{FF2B5EF4-FFF2-40B4-BE49-F238E27FC236}">
                  <a16:creationId xmlns:a16="http://schemas.microsoft.com/office/drawing/2014/main" id="{28576F40-2D6A-4B82-6C9F-F6EE93ACAF00}"/>
                </a:ext>
              </a:extLst>
            </p:cNvPr>
            <p:cNvSpPr/>
            <p:nvPr/>
          </p:nvSpPr>
          <p:spPr>
            <a:xfrm>
              <a:off x="5790165" y="2646451"/>
              <a:ext cx="39851" cy="68329"/>
            </a:xfrm>
            <a:custGeom>
              <a:avLst/>
              <a:gdLst/>
              <a:ahLst/>
              <a:cxnLst/>
              <a:rect l="l" t="t" r="r" b="b"/>
              <a:pathLst>
                <a:path w="1251" h="2145" extrusionOk="0">
                  <a:moveTo>
                    <a:pt x="917" y="334"/>
                  </a:moveTo>
                  <a:lnTo>
                    <a:pt x="917" y="1823"/>
                  </a:lnTo>
                  <a:lnTo>
                    <a:pt x="346" y="1823"/>
                  </a:lnTo>
                  <a:lnTo>
                    <a:pt x="346" y="334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1977"/>
                  </a:lnTo>
                  <a:cubicBezTo>
                    <a:pt x="0" y="2073"/>
                    <a:pt x="72" y="2144"/>
                    <a:pt x="167" y="2144"/>
                  </a:cubicBezTo>
                  <a:lnTo>
                    <a:pt x="1084" y="2144"/>
                  </a:lnTo>
                  <a:cubicBezTo>
                    <a:pt x="1179" y="2144"/>
                    <a:pt x="1251" y="2073"/>
                    <a:pt x="1251" y="1977"/>
                  </a:cubicBezTo>
                  <a:lnTo>
                    <a:pt x="1251" y="168"/>
                  </a:lnTo>
                  <a:cubicBezTo>
                    <a:pt x="1251" y="72"/>
                    <a:pt x="1179" y="1"/>
                    <a:pt x="10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9240;p70">
              <a:extLst>
                <a:ext uri="{FF2B5EF4-FFF2-40B4-BE49-F238E27FC236}">
                  <a16:creationId xmlns:a16="http://schemas.microsoft.com/office/drawing/2014/main" id="{93146D40-0D67-DAF0-48A3-3B46EE6D8F66}"/>
                </a:ext>
              </a:extLst>
            </p:cNvPr>
            <p:cNvSpPr/>
            <p:nvPr/>
          </p:nvSpPr>
          <p:spPr>
            <a:xfrm>
              <a:off x="6050707" y="2646451"/>
              <a:ext cx="39882" cy="68329"/>
            </a:xfrm>
            <a:custGeom>
              <a:avLst/>
              <a:gdLst/>
              <a:ahLst/>
              <a:cxnLst/>
              <a:rect l="l" t="t" r="r" b="b"/>
              <a:pathLst>
                <a:path w="1252" h="2145" extrusionOk="0">
                  <a:moveTo>
                    <a:pt x="930" y="334"/>
                  </a:moveTo>
                  <a:lnTo>
                    <a:pt x="930" y="1823"/>
                  </a:lnTo>
                  <a:lnTo>
                    <a:pt x="346" y="1823"/>
                  </a:lnTo>
                  <a:lnTo>
                    <a:pt x="346" y="334"/>
                  </a:lnTo>
                  <a:close/>
                  <a:moveTo>
                    <a:pt x="168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1977"/>
                  </a:lnTo>
                  <a:cubicBezTo>
                    <a:pt x="1" y="2073"/>
                    <a:pt x="72" y="2144"/>
                    <a:pt x="168" y="2144"/>
                  </a:cubicBezTo>
                  <a:lnTo>
                    <a:pt x="1096" y="2144"/>
                  </a:lnTo>
                  <a:cubicBezTo>
                    <a:pt x="1180" y="2144"/>
                    <a:pt x="1251" y="2073"/>
                    <a:pt x="1251" y="1977"/>
                  </a:cubicBezTo>
                  <a:lnTo>
                    <a:pt x="1251" y="168"/>
                  </a:lnTo>
                  <a:cubicBezTo>
                    <a:pt x="1251" y="72"/>
                    <a:pt x="1180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9241;p70">
              <a:extLst>
                <a:ext uri="{FF2B5EF4-FFF2-40B4-BE49-F238E27FC236}">
                  <a16:creationId xmlns:a16="http://schemas.microsoft.com/office/drawing/2014/main" id="{25827447-C720-8BC4-4A97-B8E4472277FE}"/>
                </a:ext>
              </a:extLst>
            </p:cNvPr>
            <p:cNvSpPr/>
            <p:nvPr/>
          </p:nvSpPr>
          <p:spPr>
            <a:xfrm>
              <a:off x="5976007" y="2563023"/>
              <a:ext cx="39851" cy="68297"/>
            </a:xfrm>
            <a:custGeom>
              <a:avLst/>
              <a:gdLst/>
              <a:ahLst/>
              <a:cxnLst/>
              <a:rect l="l" t="t" r="r" b="b"/>
              <a:pathLst>
                <a:path w="1251" h="2144" extrusionOk="0">
                  <a:moveTo>
                    <a:pt x="917" y="334"/>
                  </a:moveTo>
                  <a:lnTo>
                    <a:pt x="917" y="1822"/>
                  </a:lnTo>
                  <a:lnTo>
                    <a:pt x="334" y="1822"/>
                  </a:lnTo>
                  <a:lnTo>
                    <a:pt x="334" y="334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977"/>
                  </a:lnTo>
                  <a:cubicBezTo>
                    <a:pt x="0" y="2072"/>
                    <a:pt x="72" y="2144"/>
                    <a:pt x="167" y="2144"/>
                  </a:cubicBezTo>
                  <a:lnTo>
                    <a:pt x="1084" y="2144"/>
                  </a:lnTo>
                  <a:cubicBezTo>
                    <a:pt x="1179" y="2144"/>
                    <a:pt x="1251" y="2072"/>
                    <a:pt x="1251" y="1977"/>
                  </a:cubicBezTo>
                  <a:lnTo>
                    <a:pt x="1251" y="167"/>
                  </a:lnTo>
                  <a:cubicBezTo>
                    <a:pt x="1251" y="72"/>
                    <a:pt x="1179" y="1"/>
                    <a:pt x="10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9242;p70">
              <a:extLst>
                <a:ext uri="{FF2B5EF4-FFF2-40B4-BE49-F238E27FC236}">
                  <a16:creationId xmlns:a16="http://schemas.microsoft.com/office/drawing/2014/main" id="{A09BD73B-F6C1-FF8E-374A-275AA2F35CF6}"/>
                </a:ext>
              </a:extLst>
            </p:cNvPr>
            <p:cNvSpPr/>
            <p:nvPr/>
          </p:nvSpPr>
          <p:spPr>
            <a:xfrm>
              <a:off x="5919114" y="2453027"/>
              <a:ext cx="42877" cy="43673"/>
            </a:xfrm>
            <a:custGeom>
              <a:avLst/>
              <a:gdLst/>
              <a:ahLst/>
              <a:cxnLst/>
              <a:rect l="l" t="t" r="r" b="b"/>
              <a:pathLst>
                <a:path w="1346" h="1371" extrusionOk="0">
                  <a:moveTo>
                    <a:pt x="679" y="1"/>
                  </a:moveTo>
                  <a:cubicBezTo>
                    <a:pt x="596" y="1"/>
                    <a:pt x="524" y="72"/>
                    <a:pt x="524" y="167"/>
                  </a:cubicBezTo>
                  <a:lnTo>
                    <a:pt x="524" y="525"/>
                  </a:lnTo>
                  <a:lnTo>
                    <a:pt x="167" y="525"/>
                  </a:lnTo>
                  <a:cubicBezTo>
                    <a:pt x="72" y="525"/>
                    <a:pt x="1" y="596"/>
                    <a:pt x="1" y="691"/>
                  </a:cubicBezTo>
                  <a:cubicBezTo>
                    <a:pt x="1" y="775"/>
                    <a:pt x="72" y="846"/>
                    <a:pt x="167" y="846"/>
                  </a:cubicBezTo>
                  <a:lnTo>
                    <a:pt x="524" y="846"/>
                  </a:lnTo>
                  <a:lnTo>
                    <a:pt x="501" y="1203"/>
                  </a:lnTo>
                  <a:cubicBezTo>
                    <a:pt x="501" y="1299"/>
                    <a:pt x="584" y="1370"/>
                    <a:pt x="667" y="1370"/>
                  </a:cubicBezTo>
                  <a:cubicBezTo>
                    <a:pt x="751" y="1370"/>
                    <a:pt x="834" y="1299"/>
                    <a:pt x="834" y="1203"/>
                  </a:cubicBezTo>
                  <a:lnTo>
                    <a:pt x="834" y="846"/>
                  </a:lnTo>
                  <a:lnTo>
                    <a:pt x="1191" y="846"/>
                  </a:lnTo>
                  <a:cubicBezTo>
                    <a:pt x="1274" y="846"/>
                    <a:pt x="1346" y="775"/>
                    <a:pt x="1346" y="691"/>
                  </a:cubicBezTo>
                  <a:cubicBezTo>
                    <a:pt x="1346" y="596"/>
                    <a:pt x="1274" y="525"/>
                    <a:pt x="1191" y="525"/>
                  </a:cubicBezTo>
                  <a:lnTo>
                    <a:pt x="846" y="525"/>
                  </a:lnTo>
                  <a:lnTo>
                    <a:pt x="846" y="167"/>
                  </a:lnTo>
                  <a:cubicBezTo>
                    <a:pt x="846" y="72"/>
                    <a:pt x="774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9243;p70">
              <a:extLst>
                <a:ext uri="{FF2B5EF4-FFF2-40B4-BE49-F238E27FC236}">
                  <a16:creationId xmlns:a16="http://schemas.microsoft.com/office/drawing/2014/main" id="{6FAC1E18-C4C9-64C4-D070-540B79EF26BA}"/>
                </a:ext>
              </a:extLst>
            </p:cNvPr>
            <p:cNvSpPr/>
            <p:nvPr/>
          </p:nvSpPr>
          <p:spPr>
            <a:xfrm>
              <a:off x="5756399" y="2434456"/>
              <a:ext cx="367925" cy="367161"/>
            </a:xfrm>
            <a:custGeom>
              <a:avLst/>
              <a:gdLst/>
              <a:ahLst/>
              <a:cxnLst/>
              <a:rect l="l" t="t" r="r" b="b"/>
              <a:pathLst>
                <a:path w="11550" h="11526" extrusionOk="0">
                  <a:moveTo>
                    <a:pt x="7192" y="334"/>
                  </a:moveTo>
                  <a:lnTo>
                    <a:pt x="7192" y="2215"/>
                  </a:lnTo>
                  <a:lnTo>
                    <a:pt x="6287" y="2215"/>
                  </a:lnTo>
                  <a:cubicBezTo>
                    <a:pt x="6192" y="2215"/>
                    <a:pt x="6121" y="2298"/>
                    <a:pt x="6121" y="2382"/>
                  </a:cubicBezTo>
                  <a:cubicBezTo>
                    <a:pt x="6121" y="2477"/>
                    <a:pt x="6192" y="2548"/>
                    <a:pt x="6287" y="2548"/>
                  </a:cubicBezTo>
                  <a:lnTo>
                    <a:pt x="8859" y="2548"/>
                  </a:lnTo>
                  <a:lnTo>
                    <a:pt x="8859" y="2822"/>
                  </a:lnTo>
                  <a:lnTo>
                    <a:pt x="2692" y="2822"/>
                  </a:lnTo>
                  <a:lnTo>
                    <a:pt x="2692" y="2548"/>
                  </a:lnTo>
                  <a:lnTo>
                    <a:pt x="5335" y="2548"/>
                  </a:lnTo>
                  <a:cubicBezTo>
                    <a:pt x="5418" y="2548"/>
                    <a:pt x="5490" y="2477"/>
                    <a:pt x="5490" y="2382"/>
                  </a:cubicBezTo>
                  <a:cubicBezTo>
                    <a:pt x="5490" y="2298"/>
                    <a:pt x="5418" y="2215"/>
                    <a:pt x="5335" y="2215"/>
                  </a:cubicBezTo>
                  <a:lnTo>
                    <a:pt x="4370" y="2215"/>
                  </a:lnTo>
                  <a:lnTo>
                    <a:pt x="4370" y="334"/>
                  </a:lnTo>
                  <a:close/>
                  <a:moveTo>
                    <a:pt x="2787" y="4287"/>
                  </a:moveTo>
                  <a:lnTo>
                    <a:pt x="2787" y="4560"/>
                  </a:lnTo>
                  <a:lnTo>
                    <a:pt x="346" y="4560"/>
                  </a:lnTo>
                  <a:lnTo>
                    <a:pt x="346" y="4287"/>
                  </a:lnTo>
                  <a:close/>
                  <a:moveTo>
                    <a:pt x="7133" y="8037"/>
                  </a:moveTo>
                  <a:lnTo>
                    <a:pt x="7133" y="10537"/>
                  </a:lnTo>
                  <a:lnTo>
                    <a:pt x="5954" y="10537"/>
                  </a:lnTo>
                  <a:lnTo>
                    <a:pt x="5954" y="8037"/>
                  </a:lnTo>
                  <a:close/>
                  <a:moveTo>
                    <a:pt x="8442" y="3156"/>
                  </a:moveTo>
                  <a:lnTo>
                    <a:pt x="8442" y="10537"/>
                  </a:lnTo>
                  <a:lnTo>
                    <a:pt x="7478" y="10537"/>
                  </a:lnTo>
                  <a:lnTo>
                    <a:pt x="7478" y="7859"/>
                  </a:lnTo>
                  <a:cubicBezTo>
                    <a:pt x="7478" y="7775"/>
                    <a:pt x="7395" y="7704"/>
                    <a:pt x="7311" y="7704"/>
                  </a:cubicBezTo>
                  <a:lnTo>
                    <a:pt x="4287" y="7704"/>
                  </a:lnTo>
                  <a:cubicBezTo>
                    <a:pt x="4204" y="7704"/>
                    <a:pt x="4120" y="7775"/>
                    <a:pt x="4120" y="7859"/>
                  </a:cubicBezTo>
                  <a:lnTo>
                    <a:pt x="4120" y="10537"/>
                  </a:lnTo>
                  <a:lnTo>
                    <a:pt x="3156" y="10537"/>
                  </a:lnTo>
                  <a:lnTo>
                    <a:pt x="3132" y="3156"/>
                  </a:lnTo>
                  <a:close/>
                  <a:moveTo>
                    <a:pt x="5609" y="8061"/>
                  </a:moveTo>
                  <a:lnTo>
                    <a:pt x="5609" y="10561"/>
                  </a:lnTo>
                  <a:lnTo>
                    <a:pt x="4442" y="10561"/>
                  </a:lnTo>
                  <a:lnTo>
                    <a:pt x="4442" y="8061"/>
                  </a:lnTo>
                  <a:close/>
                  <a:moveTo>
                    <a:pt x="10966" y="4906"/>
                  </a:moveTo>
                  <a:lnTo>
                    <a:pt x="10966" y="10561"/>
                  </a:lnTo>
                  <a:lnTo>
                    <a:pt x="8764" y="10561"/>
                  </a:lnTo>
                  <a:lnTo>
                    <a:pt x="8764" y="4906"/>
                  </a:lnTo>
                  <a:close/>
                  <a:moveTo>
                    <a:pt x="11205" y="10883"/>
                  </a:moveTo>
                  <a:lnTo>
                    <a:pt x="11205" y="11180"/>
                  </a:lnTo>
                  <a:lnTo>
                    <a:pt x="334" y="11180"/>
                  </a:lnTo>
                  <a:lnTo>
                    <a:pt x="334" y="10883"/>
                  </a:lnTo>
                  <a:close/>
                  <a:moveTo>
                    <a:pt x="4216" y="0"/>
                  </a:moveTo>
                  <a:cubicBezTo>
                    <a:pt x="4120" y="0"/>
                    <a:pt x="4049" y="72"/>
                    <a:pt x="4049" y="167"/>
                  </a:cubicBezTo>
                  <a:lnTo>
                    <a:pt x="4049" y="2239"/>
                  </a:lnTo>
                  <a:lnTo>
                    <a:pt x="2537" y="2239"/>
                  </a:lnTo>
                  <a:cubicBezTo>
                    <a:pt x="2442" y="2239"/>
                    <a:pt x="2370" y="2310"/>
                    <a:pt x="2370" y="2394"/>
                  </a:cubicBezTo>
                  <a:lnTo>
                    <a:pt x="2370" y="3013"/>
                  </a:lnTo>
                  <a:cubicBezTo>
                    <a:pt x="2370" y="3096"/>
                    <a:pt x="2442" y="3179"/>
                    <a:pt x="2537" y="3179"/>
                  </a:cubicBezTo>
                  <a:lnTo>
                    <a:pt x="2787" y="3179"/>
                  </a:lnTo>
                  <a:lnTo>
                    <a:pt x="2787" y="3965"/>
                  </a:lnTo>
                  <a:lnTo>
                    <a:pt x="167" y="3965"/>
                  </a:lnTo>
                  <a:cubicBezTo>
                    <a:pt x="72" y="3965"/>
                    <a:pt x="1" y="4037"/>
                    <a:pt x="1" y="4132"/>
                  </a:cubicBezTo>
                  <a:lnTo>
                    <a:pt x="1" y="4739"/>
                  </a:lnTo>
                  <a:cubicBezTo>
                    <a:pt x="1" y="4822"/>
                    <a:pt x="72" y="4906"/>
                    <a:pt x="167" y="4906"/>
                  </a:cubicBezTo>
                  <a:lnTo>
                    <a:pt x="239" y="4906"/>
                  </a:lnTo>
                  <a:lnTo>
                    <a:pt x="239" y="6013"/>
                  </a:lnTo>
                  <a:cubicBezTo>
                    <a:pt x="239" y="6108"/>
                    <a:pt x="310" y="6180"/>
                    <a:pt x="406" y="6180"/>
                  </a:cubicBezTo>
                  <a:cubicBezTo>
                    <a:pt x="489" y="6180"/>
                    <a:pt x="572" y="6108"/>
                    <a:pt x="572" y="6013"/>
                  </a:cubicBezTo>
                  <a:lnTo>
                    <a:pt x="572" y="4906"/>
                  </a:lnTo>
                  <a:lnTo>
                    <a:pt x="2763" y="4906"/>
                  </a:lnTo>
                  <a:lnTo>
                    <a:pt x="2763" y="10561"/>
                  </a:lnTo>
                  <a:lnTo>
                    <a:pt x="572" y="10561"/>
                  </a:lnTo>
                  <a:lnTo>
                    <a:pt x="572" y="6870"/>
                  </a:lnTo>
                  <a:cubicBezTo>
                    <a:pt x="572" y="6775"/>
                    <a:pt x="489" y="6704"/>
                    <a:pt x="406" y="6704"/>
                  </a:cubicBezTo>
                  <a:cubicBezTo>
                    <a:pt x="310" y="6704"/>
                    <a:pt x="239" y="6775"/>
                    <a:pt x="239" y="6870"/>
                  </a:cubicBezTo>
                  <a:lnTo>
                    <a:pt x="239" y="10561"/>
                  </a:lnTo>
                  <a:lnTo>
                    <a:pt x="167" y="10561"/>
                  </a:lnTo>
                  <a:cubicBezTo>
                    <a:pt x="72" y="10561"/>
                    <a:pt x="1" y="10633"/>
                    <a:pt x="1" y="10716"/>
                  </a:cubicBezTo>
                  <a:lnTo>
                    <a:pt x="1" y="11359"/>
                  </a:lnTo>
                  <a:cubicBezTo>
                    <a:pt x="1" y="11454"/>
                    <a:pt x="72" y="11526"/>
                    <a:pt x="167" y="11526"/>
                  </a:cubicBezTo>
                  <a:lnTo>
                    <a:pt x="11371" y="11526"/>
                  </a:lnTo>
                  <a:cubicBezTo>
                    <a:pt x="11466" y="11526"/>
                    <a:pt x="11538" y="11454"/>
                    <a:pt x="11538" y="11359"/>
                  </a:cubicBezTo>
                  <a:lnTo>
                    <a:pt x="11538" y="10716"/>
                  </a:lnTo>
                  <a:cubicBezTo>
                    <a:pt x="11538" y="10633"/>
                    <a:pt x="11466" y="10561"/>
                    <a:pt x="11371" y="10561"/>
                  </a:cubicBezTo>
                  <a:lnTo>
                    <a:pt x="11300" y="10561"/>
                  </a:lnTo>
                  <a:lnTo>
                    <a:pt x="11300" y="4906"/>
                  </a:lnTo>
                  <a:lnTo>
                    <a:pt x="11383" y="4906"/>
                  </a:lnTo>
                  <a:cubicBezTo>
                    <a:pt x="11478" y="4906"/>
                    <a:pt x="11550" y="4822"/>
                    <a:pt x="11550" y="4739"/>
                  </a:cubicBezTo>
                  <a:lnTo>
                    <a:pt x="11550" y="4132"/>
                  </a:lnTo>
                  <a:cubicBezTo>
                    <a:pt x="11550" y="4037"/>
                    <a:pt x="11478" y="3965"/>
                    <a:pt x="11383" y="3965"/>
                  </a:cubicBezTo>
                  <a:lnTo>
                    <a:pt x="10359" y="3965"/>
                  </a:lnTo>
                  <a:cubicBezTo>
                    <a:pt x="10276" y="3965"/>
                    <a:pt x="10192" y="4037"/>
                    <a:pt x="10192" y="4132"/>
                  </a:cubicBezTo>
                  <a:cubicBezTo>
                    <a:pt x="10192" y="4215"/>
                    <a:pt x="10276" y="4287"/>
                    <a:pt x="10359" y="4287"/>
                  </a:cubicBezTo>
                  <a:lnTo>
                    <a:pt x="11216" y="4287"/>
                  </a:lnTo>
                  <a:lnTo>
                    <a:pt x="11216" y="4560"/>
                  </a:lnTo>
                  <a:lnTo>
                    <a:pt x="8776" y="4560"/>
                  </a:lnTo>
                  <a:lnTo>
                    <a:pt x="8776" y="4287"/>
                  </a:lnTo>
                  <a:lnTo>
                    <a:pt x="9526" y="4287"/>
                  </a:lnTo>
                  <a:cubicBezTo>
                    <a:pt x="9609" y="4287"/>
                    <a:pt x="9692" y="4215"/>
                    <a:pt x="9692" y="4132"/>
                  </a:cubicBezTo>
                  <a:cubicBezTo>
                    <a:pt x="9692" y="4037"/>
                    <a:pt x="9609" y="3965"/>
                    <a:pt x="9526" y="3965"/>
                  </a:cubicBezTo>
                  <a:lnTo>
                    <a:pt x="8776" y="3965"/>
                  </a:lnTo>
                  <a:lnTo>
                    <a:pt x="8776" y="3179"/>
                  </a:lnTo>
                  <a:lnTo>
                    <a:pt x="9038" y="3179"/>
                  </a:lnTo>
                  <a:cubicBezTo>
                    <a:pt x="9121" y="3179"/>
                    <a:pt x="9192" y="3096"/>
                    <a:pt x="9192" y="3013"/>
                  </a:cubicBezTo>
                  <a:lnTo>
                    <a:pt x="9192" y="2394"/>
                  </a:lnTo>
                  <a:cubicBezTo>
                    <a:pt x="9192" y="2310"/>
                    <a:pt x="9121" y="2239"/>
                    <a:pt x="9038" y="2239"/>
                  </a:cubicBezTo>
                  <a:lnTo>
                    <a:pt x="7525" y="2239"/>
                  </a:lnTo>
                  <a:lnTo>
                    <a:pt x="7525" y="167"/>
                  </a:lnTo>
                  <a:cubicBezTo>
                    <a:pt x="7525" y="72"/>
                    <a:pt x="7454" y="0"/>
                    <a:pt x="737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509" name="Picture 7" descr="Base de Dados com preenchimento sólido">
            <a:extLst>
              <a:ext uri="{FF2B5EF4-FFF2-40B4-BE49-F238E27FC236}">
                <a16:creationId xmlns:a16="http://schemas.microsoft.com/office/drawing/2014/main" id="{A81E6FF6-DB57-CD50-D38D-EC8EF1CD3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8011067" y="1693225"/>
            <a:ext cx="499852" cy="499852"/>
          </a:xfrm>
          <a:prstGeom prst="rect">
            <a:avLst/>
          </a:prstGeom>
          <a:noFill/>
        </p:spPr>
      </p:pic>
      <p:grpSp>
        <p:nvGrpSpPr>
          <p:cNvPr id="1054" name="Google Shape;9236;p70" descr="RSE&#10;">
            <a:extLst>
              <a:ext uri="{FF2B5EF4-FFF2-40B4-BE49-F238E27FC236}">
                <a16:creationId xmlns:a16="http://schemas.microsoft.com/office/drawing/2014/main" id="{34174EDF-8F64-5C98-7860-8EE11C5C83F8}"/>
              </a:ext>
            </a:extLst>
          </p:cNvPr>
          <p:cNvGrpSpPr/>
          <p:nvPr/>
        </p:nvGrpSpPr>
        <p:grpSpPr>
          <a:xfrm>
            <a:off x="4693908" y="1420445"/>
            <a:ext cx="699862" cy="654549"/>
            <a:chOff x="5756399" y="2434456"/>
            <a:chExt cx="367925" cy="367161"/>
          </a:xfrm>
        </p:grpSpPr>
        <p:sp>
          <p:nvSpPr>
            <p:cNvPr id="1055" name="Google Shape;9237;p70">
              <a:extLst>
                <a:ext uri="{FF2B5EF4-FFF2-40B4-BE49-F238E27FC236}">
                  <a16:creationId xmlns:a16="http://schemas.microsoft.com/office/drawing/2014/main" id="{923A4A9A-FFFA-DB44-D8CC-38CA8EE60EBD}"/>
                </a:ext>
              </a:extLst>
            </p:cNvPr>
            <p:cNvSpPr/>
            <p:nvPr/>
          </p:nvSpPr>
          <p:spPr>
            <a:xfrm>
              <a:off x="5864865" y="2563023"/>
              <a:ext cx="39882" cy="68297"/>
            </a:xfrm>
            <a:custGeom>
              <a:avLst/>
              <a:gdLst/>
              <a:ahLst/>
              <a:cxnLst/>
              <a:rect l="l" t="t" r="r" b="b"/>
              <a:pathLst>
                <a:path w="1252" h="2144" extrusionOk="0">
                  <a:moveTo>
                    <a:pt x="918" y="334"/>
                  </a:moveTo>
                  <a:lnTo>
                    <a:pt x="918" y="1822"/>
                  </a:lnTo>
                  <a:lnTo>
                    <a:pt x="334" y="1822"/>
                  </a:lnTo>
                  <a:lnTo>
                    <a:pt x="334" y="334"/>
                  </a:lnTo>
                  <a:close/>
                  <a:moveTo>
                    <a:pt x="168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1977"/>
                  </a:lnTo>
                  <a:cubicBezTo>
                    <a:pt x="1" y="2072"/>
                    <a:pt x="84" y="2144"/>
                    <a:pt x="168" y="2144"/>
                  </a:cubicBezTo>
                  <a:lnTo>
                    <a:pt x="1096" y="2144"/>
                  </a:lnTo>
                  <a:cubicBezTo>
                    <a:pt x="1180" y="2144"/>
                    <a:pt x="1251" y="2072"/>
                    <a:pt x="1251" y="1977"/>
                  </a:cubicBezTo>
                  <a:lnTo>
                    <a:pt x="1251" y="167"/>
                  </a:lnTo>
                  <a:cubicBezTo>
                    <a:pt x="1251" y="72"/>
                    <a:pt x="1180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" name="Google Shape;9238;p70">
              <a:extLst>
                <a:ext uri="{FF2B5EF4-FFF2-40B4-BE49-F238E27FC236}">
                  <a16:creationId xmlns:a16="http://schemas.microsoft.com/office/drawing/2014/main" id="{F3983CC6-E00F-424A-E613-BA0009375DCB}"/>
                </a:ext>
              </a:extLst>
            </p:cNvPr>
            <p:cNvSpPr/>
            <p:nvPr/>
          </p:nvSpPr>
          <p:spPr>
            <a:xfrm>
              <a:off x="5920261" y="2563023"/>
              <a:ext cx="40233" cy="68297"/>
            </a:xfrm>
            <a:custGeom>
              <a:avLst/>
              <a:gdLst/>
              <a:ahLst/>
              <a:cxnLst/>
              <a:rect l="l" t="t" r="r" b="b"/>
              <a:pathLst>
                <a:path w="1263" h="2144" extrusionOk="0">
                  <a:moveTo>
                    <a:pt x="929" y="334"/>
                  </a:moveTo>
                  <a:lnTo>
                    <a:pt x="929" y="1822"/>
                  </a:lnTo>
                  <a:lnTo>
                    <a:pt x="346" y="1822"/>
                  </a:lnTo>
                  <a:lnTo>
                    <a:pt x="346" y="334"/>
                  </a:lnTo>
                  <a:close/>
                  <a:moveTo>
                    <a:pt x="167" y="1"/>
                  </a:moveTo>
                  <a:cubicBezTo>
                    <a:pt x="84" y="1"/>
                    <a:pt x="12" y="72"/>
                    <a:pt x="12" y="167"/>
                  </a:cubicBezTo>
                  <a:lnTo>
                    <a:pt x="12" y="1977"/>
                  </a:lnTo>
                  <a:cubicBezTo>
                    <a:pt x="0" y="2072"/>
                    <a:pt x="84" y="2144"/>
                    <a:pt x="167" y="2144"/>
                  </a:cubicBezTo>
                  <a:lnTo>
                    <a:pt x="1096" y="2144"/>
                  </a:lnTo>
                  <a:cubicBezTo>
                    <a:pt x="1179" y="2144"/>
                    <a:pt x="1262" y="2072"/>
                    <a:pt x="1262" y="1977"/>
                  </a:cubicBezTo>
                  <a:lnTo>
                    <a:pt x="1262" y="167"/>
                  </a:lnTo>
                  <a:cubicBezTo>
                    <a:pt x="1262" y="72"/>
                    <a:pt x="1179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9239;p70">
              <a:extLst>
                <a:ext uri="{FF2B5EF4-FFF2-40B4-BE49-F238E27FC236}">
                  <a16:creationId xmlns:a16="http://schemas.microsoft.com/office/drawing/2014/main" id="{A70633A1-CBA7-5210-73AD-CAF118E4E82D}"/>
                </a:ext>
              </a:extLst>
            </p:cNvPr>
            <p:cNvSpPr/>
            <p:nvPr/>
          </p:nvSpPr>
          <p:spPr>
            <a:xfrm>
              <a:off x="5790165" y="2646451"/>
              <a:ext cx="39851" cy="68329"/>
            </a:xfrm>
            <a:custGeom>
              <a:avLst/>
              <a:gdLst/>
              <a:ahLst/>
              <a:cxnLst/>
              <a:rect l="l" t="t" r="r" b="b"/>
              <a:pathLst>
                <a:path w="1251" h="2145" extrusionOk="0">
                  <a:moveTo>
                    <a:pt x="917" y="334"/>
                  </a:moveTo>
                  <a:lnTo>
                    <a:pt x="917" y="1823"/>
                  </a:lnTo>
                  <a:lnTo>
                    <a:pt x="346" y="1823"/>
                  </a:lnTo>
                  <a:lnTo>
                    <a:pt x="346" y="334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1977"/>
                  </a:lnTo>
                  <a:cubicBezTo>
                    <a:pt x="0" y="2073"/>
                    <a:pt x="72" y="2144"/>
                    <a:pt x="167" y="2144"/>
                  </a:cubicBezTo>
                  <a:lnTo>
                    <a:pt x="1084" y="2144"/>
                  </a:lnTo>
                  <a:cubicBezTo>
                    <a:pt x="1179" y="2144"/>
                    <a:pt x="1251" y="2073"/>
                    <a:pt x="1251" y="1977"/>
                  </a:cubicBezTo>
                  <a:lnTo>
                    <a:pt x="1251" y="168"/>
                  </a:lnTo>
                  <a:cubicBezTo>
                    <a:pt x="1251" y="72"/>
                    <a:pt x="1179" y="1"/>
                    <a:pt x="10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9240;p70">
              <a:extLst>
                <a:ext uri="{FF2B5EF4-FFF2-40B4-BE49-F238E27FC236}">
                  <a16:creationId xmlns:a16="http://schemas.microsoft.com/office/drawing/2014/main" id="{6BDA9DC2-7B0A-478F-99A1-094DC50CAA15}"/>
                </a:ext>
              </a:extLst>
            </p:cNvPr>
            <p:cNvSpPr/>
            <p:nvPr/>
          </p:nvSpPr>
          <p:spPr>
            <a:xfrm>
              <a:off x="6050707" y="2646451"/>
              <a:ext cx="39882" cy="68329"/>
            </a:xfrm>
            <a:custGeom>
              <a:avLst/>
              <a:gdLst/>
              <a:ahLst/>
              <a:cxnLst/>
              <a:rect l="l" t="t" r="r" b="b"/>
              <a:pathLst>
                <a:path w="1252" h="2145" extrusionOk="0">
                  <a:moveTo>
                    <a:pt x="930" y="334"/>
                  </a:moveTo>
                  <a:lnTo>
                    <a:pt x="930" y="1823"/>
                  </a:lnTo>
                  <a:lnTo>
                    <a:pt x="346" y="1823"/>
                  </a:lnTo>
                  <a:lnTo>
                    <a:pt x="346" y="334"/>
                  </a:lnTo>
                  <a:close/>
                  <a:moveTo>
                    <a:pt x="168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1977"/>
                  </a:lnTo>
                  <a:cubicBezTo>
                    <a:pt x="1" y="2073"/>
                    <a:pt x="72" y="2144"/>
                    <a:pt x="168" y="2144"/>
                  </a:cubicBezTo>
                  <a:lnTo>
                    <a:pt x="1096" y="2144"/>
                  </a:lnTo>
                  <a:cubicBezTo>
                    <a:pt x="1180" y="2144"/>
                    <a:pt x="1251" y="2073"/>
                    <a:pt x="1251" y="1977"/>
                  </a:cubicBezTo>
                  <a:lnTo>
                    <a:pt x="1251" y="168"/>
                  </a:lnTo>
                  <a:cubicBezTo>
                    <a:pt x="1251" y="72"/>
                    <a:pt x="1180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9241;p70">
              <a:extLst>
                <a:ext uri="{FF2B5EF4-FFF2-40B4-BE49-F238E27FC236}">
                  <a16:creationId xmlns:a16="http://schemas.microsoft.com/office/drawing/2014/main" id="{702AD3FB-B61C-7C00-6FA2-C43F3AD76302}"/>
                </a:ext>
              </a:extLst>
            </p:cNvPr>
            <p:cNvSpPr/>
            <p:nvPr/>
          </p:nvSpPr>
          <p:spPr>
            <a:xfrm>
              <a:off x="5976007" y="2563023"/>
              <a:ext cx="39851" cy="68297"/>
            </a:xfrm>
            <a:custGeom>
              <a:avLst/>
              <a:gdLst/>
              <a:ahLst/>
              <a:cxnLst/>
              <a:rect l="l" t="t" r="r" b="b"/>
              <a:pathLst>
                <a:path w="1251" h="2144" extrusionOk="0">
                  <a:moveTo>
                    <a:pt x="917" y="334"/>
                  </a:moveTo>
                  <a:lnTo>
                    <a:pt x="917" y="1822"/>
                  </a:lnTo>
                  <a:lnTo>
                    <a:pt x="334" y="1822"/>
                  </a:lnTo>
                  <a:lnTo>
                    <a:pt x="334" y="334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977"/>
                  </a:lnTo>
                  <a:cubicBezTo>
                    <a:pt x="0" y="2072"/>
                    <a:pt x="72" y="2144"/>
                    <a:pt x="167" y="2144"/>
                  </a:cubicBezTo>
                  <a:lnTo>
                    <a:pt x="1084" y="2144"/>
                  </a:lnTo>
                  <a:cubicBezTo>
                    <a:pt x="1179" y="2144"/>
                    <a:pt x="1251" y="2072"/>
                    <a:pt x="1251" y="1977"/>
                  </a:cubicBezTo>
                  <a:lnTo>
                    <a:pt x="1251" y="167"/>
                  </a:lnTo>
                  <a:cubicBezTo>
                    <a:pt x="1251" y="72"/>
                    <a:pt x="1179" y="1"/>
                    <a:pt x="10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9242;p70">
              <a:extLst>
                <a:ext uri="{FF2B5EF4-FFF2-40B4-BE49-F238E27FC236}">
                  <a16:creationId xmlns:a16="http://schemas.microsoft.com/office/drawing/2014/main" id="{E8D0C635-5DF3-6B5C-CBCF-86DA73CCD64D}"/>
                </a:ext>
              </a:extLst>
            </p:cNvPr>
            <p:cNvSpPr/>
            <p:nvPr/>
          </p:nvSpPr>
          <p:spPr>
            <a:xfrm>
              <a:off x="5919114" y="2453027"/>
              <a:ext cx="42877" cy="43673"/>
            </a:xfrm>
            <a:custGeom>
              <a:avLst/>
              <a:gdLst/>
              <a:ahLst/>
              <a:cxnLst/>
              <a:rect l="l" t="t" r="r" b="b"/>
              <a:pathLst>
                <a:path w="1346" h="1371" extrusionOk="0">
                  <a:moveTo>
                    <a:pt x="679" y="1"/>
                  </a:moveTo>
                  <a:cubicBezTo>
                    <a:pt x="596" y="1"/>
                    <a:pt x="524" y="72"/>
                    <a:pt x="524" y="167"/>
                  </a:cubicBezTo>
                  <a:lnTo>
                    <a:pt x="524" y="525"/>
                  </a:lnTo>
                  <a:lnTo>
                    <a:pt x="167" y="525"/>
                  </a:lnTo>
                  <a:cubicBezTo>
                    <a:pt x="72" y="525"/>
                    <a:pt x="1" y="596"/>
                    <a:pt x="1" y="691"/>
                  </a:cubicBezTo>
                  <a:cubicBezTo>
                    <a:pt x="1" y="775"/>
                    <a:pt x="72" y="846"/>
                    <a:pt x="167" y="846"/>
                  </a:cubicBezTo>
                  <a:lnTo>
                    <a:pt x="524" y="846"/>
                  </a:lnTo>
                  <a:lnTo>
                    <a:pt x="501" y="1203"/>
                  </a:lnTo>
                  <a:cubicBezTo>
                    <a:pt x="501" y="1299"/>
                    <a:pt x="584" y="1370"/>
                    <a:pt x="667" y="1370"/>
                  </a:cubicBezTo>
                  <a:cubicBezTo>
                    <a:pt x="751" y="1370"/>
                    <a:pt x="834" y="1299"/>
                    <a:pt x="834" y="1203"/>
                  </a:cubicBezTo>
                  <a:lnTo>
                    <a:pt x="834" y="846"/>
                  </a:lnTo>
                  <a:lnTo>
                    <a:pt x="1191" y="846"/>
                  </a:lnTo>
                  <a:cubicBezTo>
                    <a:pt x="1274" y="846"/>
                    <a:pt x="1346" y="775"/>
                    <a:pt x="1346" y="691"/>
                  </a:cubicBezTo>
                  <a:cubicBezTo>
                    <a:pt x="1346" y="596"/>
                    <a:pt x="1274" y="525"/>
                    <a:pt x="1191" y="525"/>
                  </a:cubicBezTo>
                  <a:lnTo>
                    <a:pt x="846" y="525"/>
                  </a:lnTo>
                  <a:lnTo>
                    <a:pt x="846" y="167"/>
                  </a:lnTo>
                  <a:cubicBezTo>
                    <a:pt x="846" y="72"/>
                    <a:pt x="774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9243;p70">
              <a:extLst>
                <a:ext uri="{FF2B5EF4-FFF2-40B4-BE49-F238E27FC236}">
                  <a16:creationId xmlns:a16="http://schemas.microsoft.com/office/drawing/2014/main" id="{A5129318-D62C-CCAD-2557-E031BFD728E2}"/>
                </a:ext>
              </a:extLst>
            </p:cNvPr>
            <p:cNvSpPr/>
            <p:nvPr/>
          </p:nvSpPr>
          <p:spPr>
            <a:xfrm>
              <a:off x="5756399" y="2434456"/>
              <a:ext cx="367925" cy="367161"/>
            </a:xfrm>
            <a:custGeom>
              <a:avLst/>
              <a:gdLst/>
              <a:ahLst/>
              <a:cxnLst/>
              <a:rect l="l" t="t" r="r" b="b"/>
              <a:pathLst>
                <a:path w="11550" h="11526" extrusionOk="0">
                  <a:moveTo>
                    <a:pt x="7192" y="334"/>
                  </a:moveTo>
                  <a:lnTo>
                    <a:pt x="7192" y="2215"/>
                  </a:lnTo>
                  <a:lnTo>
                    <a:pt x="6287" y="2215"/>
                  </a:lnTo>
                  <a:cubicBezTo>
                    <a:pt x="6192" y="2215"/>
                    <a:pt x="6121" y="2298"/>
                    <a:pt x="6121" y="2382"/>
                  </a:cubicBezTo>
                  <a:cubicBezTo>
                    <a:pt x="6121" y="2477"/>
                    <a:pt x="6192" y="2548"/>
                    <a:pt x="6287" y="2548"/>
                  </a:cubicBezTo>
                  <a:lnTo>
                    <a:pt x="8859" y="2548"/>
                  </a:lnTo>
                  <a:lnTo>
                    <a:pt x="8859" y="2822"/>
                  </a:lnTo>
                  <a:lnTo>
                    <a:pt x="2692" y="2822"/>
                  </a:lnTo>
                  <a:lnTo>
                    <a:pt x="2692" y="2548"/>
                  </a:lnTo>
                  <a:lnTo>
                    <a:pt x="5335" y="2548"/>
                  </a:lnTo>
                  <a:cubicBezTo>
                    <a:pt x="5418" y="2548"/>
                    <a:pt x="5490" y="2477"/>
                    <a:pt x="5490" y="2382"/>
                  </a:cubicBezTo>
                  <a:cubicBezTo>
                    <a:pt x="5490" y="2298"/>
                    <a:pt x="5418" y="2215"/>
                    <a:pt x="5335" y="2215"/>
                  </a:cubicBezTo>
                  <a:lnTo>
                    <a:pt x="4370" y="2215"/>
                  </a:lnTo>
                  <a:lnTo>
                    <a:pt x="4370" y="334"/>
                  </a:lnTo>
                  <a:close/>
                  <a:moveTo>
                    <a:pt x="2787" y="4287"/>
                  </a:moveTo>
                  <a:lnTo>
                    <a:pt x="2787" y="4560"/>
                  </a:lnTo>
                  <a:lnTo>
                    <a:pt x="346" y="4560"/>
                  </a:lnTo>
                  <a:lnTo>
                    <a:pt x="346" y="4287"/>
                  </a:lnTo>
                  <a:close/>
                  <a:moveTo>
                    <a:pt x="7133" y="8037"/>
                  </a:moveTo>
                  <a:lnTo>
                    <a:pt x="7133" y="10537"/>
                  </a:lnTo>
                  <a:lnTo>
                    <a:pt x="5954" y="10537"/>
                  </a:lnTo>
                  <a:lnTo>
                    <a:pt x="5954" y="8037"/>
                  </a:lnTo>
                  <a:close/>
                  <a:moveTo>
                    <a:pt x="8442" y="3156"/>
                  </a:moveTo>
                  <a:lnTo>
                    <a:pt x="8442" y="10537"/>
                  </a:lnTo>
                  <a:lnTo>
                    <a:pt x="7478" y="10537"/>
                  </a:lnTo>
                  <a:lnTo>
                    <a:pt x="7478" y="7859"/>
                  </a:lnTo>
                  <a:cubicBezTo>
                    <a:pt x="7478" y="7775"/>
                    <a:pt x="7395" y="7704"/>
                    <a:pt x="7311" y="7704"/>
                  </a:cubicBezTo>
                  <a:lnTo>
                    <a:pt x="4287" y="7704"/>
                  </a:lnTo>
                  <a:cubicBezTo>
                    <a:pt x="4204" y="7704"/>
                    <a:pt x="4120" y="7775"/>
                    <a:pt x="4120" y="7859"/>
                  </a:cubicBezTo>
                  <a:lnTo>
                    <a:pt x="4120" y="10537"/>
                  </a:lnTo>
                  <a:lnTo>
                    <a:pt x="3156" y="10537"/>
                  </a:lnTo>
                  <a:lnTo>
                    <a:pt x="3132" y="3156"/>
                  </a:lnTo>
                  <a:close/>
                  <a:moveTo>
                    <a:pt x="5609" y="8061"/>
                  </a:moveTo>
                  <a:lnTo>
                    <a:pt x="5609" y="10561"/>
                  </a:lnTo>
                  <a:lnTo>
                    <a:pt x="4442" y="10561"/>
                  </a:lnTo>
                  <a:lnTo>
                    <a:pt x="4442" y="8061"/>
                  </a:lnTo>
                  <a:close/>
                  <a:moveTo>
                    <a:pt x="10966" y="4906"/>
                  </a:moveTo>
                  <a:lnTo>
                    <a:pt x="10966" y="10561"/>
                  </a:lnTo>
                  <a:lnTo>
                    <a:pt x="8764" y="10561"/>
                  </a:lnTo>
                  <a:lnTo>
                    <a:pt x="8764" y="4906"/>
                  </a:lnTo>
                  <a:close/>
                  <a:moveTo>
                    <a:pt x="11205" y="10883"/>
                  </a:moveTo>
                  <a:lnTo>
                    <a:pt x="11205" y="11180"/>
                  </a:lnTo>
                  <a:lnTo>
                    <a:pt x="334" y="11180"/>
                  </a:lnTo>
                  <a:lnTo>
                    <a:pt x="334" y="10883"/>
                  </a:lnTo>
                  <a:close/>
                  <a:moveTo>
                    <a:pt x="4216" y="0"/>
                  </a:moveTo>
                  <a:cubicBezTo>
                    <a:pt x="4120" y="0"/>
                    <a:pt x="4049" y="72"/>
                    <a:pt x="4049" y="167"/>
                  </a:cubicBezTo>
                  <a:lnTo>
                    <a:pt x="4049" y="2239"/>
                  </a:lnTo>
                  <a:lnTo>
                    <a:pt x="2537" y="2239"/>
                  </a:lnTo>
                  <a:cubicBezTo>
                    <a:pt x="2442" y="2239"/>
                    <a:pt x="2370" y="2310"/>
                    <a:pt x="2370" y="2394"/>
                  </a:cubicBezTo>
                  <a:lnTo>
                    <a:pt x="2370" y="3013"/>
                  </a:lnTo>
                  <a:cubicBezTo>
                    <a:pt x="2370" y="3096"/>
                    <a:pt x="2442" y="3179"/>
                    <a:pt x="2537" y="3179"/>
                  </a:cubicBezTo>
                  <a:lnTo>
                    <a:pt x="2787" y="3179"/>
                  </a:lnTo>
                  <a:lnTo>
                    <a:pt x="2787" y="3965"/>
                  </a:lnTo>
                  <a:lnTo>
                    <a:pt x="167" y="3965"/>
                  </a:lnTo>
                  <a:cubicBezTo>
                    <a:pt x="72" y="3965"/>
                    <a:pt x="1" y="4037"/>
                    <a:pt x="1" y="4132"/>
                  </a:cubicBezTo>
                  <a:lnTo>
                    <a:pt x="1" y="4739"/>
                  </a:lnTo>
                  <a:cubicBezTo>
                    <a:pt x="1" y="4822"/>
                    <a:pt x="72" y="4906"/>
                    <a:pt x="167" y="4906"/>
                  </a:cubicBezTo>
                  <a:lnTo>
                    <a:pt x="239" y="4906"/>
                  </a:lnTo>
                  <a:lnTo>
                    <a:pt x="239" y="6013"/>
                  </a:lnTo>
                  <a:cubicBezTo>
                    <a:pt x="239" y="6108"/>
                    <a:pt x="310" y="6180"/>
                    <a:pt x="406" y="6180"/>
                  </a:cubicBezTo>
                  <a:cubicBezTo>
                    <a:pt x="489" y="6180"/>
                    <a:pt x="572" y="6108"/>
                    <a:pt x="572" y="6013"/>
                  </a:cubicBezTo>
                  <a:lnTo>
                    <a:pt x="572" y="4906"/>
                  </a:lnTo>
                  <a:lnTo>
                    <a:pt x="2763" y="4906"/>
                  </a:lnTo>
                  <a:lnTo>
                    <a:pt x="2763" y="10561"/>
                  </a:lnTo>
                  <a:lnTo>
                    <a:pt x="572" y="10561"/>
                  </a:lnTo>
                  <a:lnTo>
                    <a:pt x="572" y="6870"/>
                  </a:lnTo>
                  <a:cubicBezTo>
                    <a:pt x="572" y="6775"/>
                    <a:pt x="489" y="6704"/>
                    <a:pt x="406" y="6704"/>
                  </a:cubicBezTo>
                  <a:cubicBezTo>
                    <a:pt x="310" y="6704"/>
                    <a:pt x="239" y="6775"/>
                    <a:pt x="239" y="6870"/>
                  </a:cubicBezTo>
                  <a:lnTo>
                    <a:pt x="239" y="10561"/>
                  </a:lnTo>
                  <a:lnTo>
                    <a:pt x="167" y="10561"/>
                  </a:lnTo>
                  <a:cubicBezTo>
                    <a:pt x="72" y="10561"/>
                    <a:pt x="1" y="10633"/>
                    <a:pt x="1" y="10716"/>
                  </a:cubicBezTo>
                  <a:lnTo>
                    <a:pt x="1" y="11359"/>
                  </a:lnTo>
                  <a:cubicBezTo>
                    <a:pt x="1" y="11454"/>
                    <a:pt x="72" y="11526"/>
                    <a:pt x="167" y="11526"/>
                  </a:cubicBezTo>
                  <a:lnTo>
                    <a:pt x="11371" y="11526"/>
                  </a:lnTo>
                  <a:cubicBezTo>
                    <a:pt x="11466" y="11526"/>
                    <a:pt x="11538" y="11454"/>
                    <a:pt x="11538" y="11359"/>
                  </a:cubicBezTo>
                  <a:lnTo>
                    <a:pt x="11538" y="10716"/>
                  </a:lnTo>
                  <a:cubicBezTo>
                    <a:pt x="11538" y="10633"/>
                    <a:pt x="11466" y="10561"/>
                    <a:pt x="11371" y="10561"/>
                  </a:cubicBezTo>
                  <a:lnTo>
                    <a:pt x="11300" y="10561"/>
                  </a:lnTo>
                  <a:lnTo>
                    <a:pt x="11300" y="4906"/>
                  </a:lnTo>
                  <a:lnTo>
                    <a:pt x="11383" y="4906"/>
                  </a:lnTo>
                  <a:cubicBezTo>
                    <a:pt x="11478" y="4906"/>
                    <a:pt x="11550" y="4822"/>
                    <a:pt x="11550" y="4739"/>
                  </a:cubicBezTo>
                  <a:lnTo>
                    <a:pt x="11550" y="4132"/>
                  </a:lnTo>
                  <a:cubicBezTo>
                    <a:pt x="11550" y="4037"/>
                    <a:pt x="11478" y="3965"/>
                    <a:pt x="11383" y="3965"/>
                  </a:cubicBezTo>
                  <a:lnTo>
                    <a:pt x="10359" y="3965"/>
                  </a:lnTo>
                  <a:cubicBezTo>
                    <a:pt x="10276" y="3965"/>
                    <a:pt x="10192" y="4037"/>
                    <a:pt x="10192" y="4132"/>
                  </a:cubicBezTo>
                  <a:cubicBezTo>
                    <a:pt x="10192" y="4215"/>
                    <a:pt x="10276" y="4287"/>
                    <a:pt x="10359" y="4287"/>
                  </a:cubicBezTo>
                  <a:lnTo>
                    <a:pt x="11216" y="4287"/>
                  </a:lnTo>
                  <a:lnTo>
                    <a:pt x="11216" y="4560"/>
                  </a:lnTo>
                  <a:lnTo>
                    <a:pt x="8776" y="4560"/>
                  </a:lnTo>
                  <a:lnTo>
                    <a:pt x="8776" y="4287"/>
                  </a:lnTo>
                  <a:lnTo>
                    <a:pt x="9526" y="4287"/>
                  </a:lnTo>
                  <a:cubicBezTo>
                    <a:pt x="9609" y="4287"/>
                    <a:pt x="9692" y="4215"/>
                    <a:pt x="9692" y="4132"/>
                  </a:cubicBezTo>
                  <a:cubicBezTo>
                    <a:pt x="9692" y="4037"/>
                    <a:pt x="9609" y="3965"/>
                    <a:pt x="9526" y="3965"/>
                  </a:cubicBezTo>
                  <a:lnTo>
                    <a:pt x="8776" y="3965"/>
                  </a:lnTo>
                  <a:lnTo>
                    <a:pt x="8776" y="3179"/>
                  </a:lnTo>
                  <a:lnTo>
                    <a:pt x="9038" y="3179"/>
                  </a:lnTo>
                  <a:cubicBezTo>
                    <a:pt x="9121" y="3179"/>
                    <a:pt x="9192" y="3096"/>
                    <a:pt x="9192" y="3013"/>
                  </a:cubicBezTo>
                  <a:lnTo>
                    <a:pt x="9192" y="2394"/>
                  </a:lnTo>
                  <a:cubicBezTo>
                    <a:pt x="9192" y="2310"/>
                    <a:pt x="9121" y="2239"/>
                    <a:pt x="9038" y="2239"/>
                  </a:cubicBezTo>
                  <a:lnTo>
                    <a:pt x="7525" y="2239"/>
                  </a:lnTo>
                  <a:lnTo>
                    <a:pt x="7525" y="167"/>
                  </a:lnTo>
                  <a:cubicBezTo>
                    <a:pt x="7525" y="72"/>
                    <a:pt x="7454" y="0"/>
                    <a:pt x="737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04" name="Google Shape;981;p63">
            <a:extLst>
              <a:ext uri="{FF2B5EF4-FFF2-40B4-BE49-F238E27FC236}">
                <a16:creationId xmlns:a16="http://schemas.microsoft.com/office/drawing/2014/main" id="{D9E71974-2B2D-A42B-2742-8CD16B4B24D9}"/>
              </a:ext>
            </a:extLst>
          </p:cNvPr>
          <p:cNvGrpSpPr/>
          <p:nvPr/>
        </p:nvGrpSpPr>
        <p:grpSpPr>
          <a:xfrm rot="5400000">
            <a:off x="4789861" y="2222641"/>
            <a:ext cx="413596" cy="401241"/>
            <a:chOff x="4660325" y="1866850"/>
            <a:chExt cx="68350" cy="58100"/>
          </a:xfrm>
        </p:grpSpPr>
        <p:sp>
          <p:nvSpPr>
            <p:cNvPr id="1205" name="Google Shape;982;p63">
              <a:extLst>
                <a:ext uri="{FF2B5EF4-FFF2-40B4-BE49-F238E27FC236}">
                  <a16:creationId xmlns:a16="http://schemas.microsoft.com/office/drawing/2014/main" id="{3227E9DA-7AD9-8306-31EF-B660B5A44B81}"/>
                </a:ext>
              </a:extLst>
            </p:cNvPr>
            <p:cNvSpPr/>
            <p:nvPr/>
          </p:nvSpPr>
          <p:spPr>
            <a:xfrm>
              <a:off x="466032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983;p63">
              <a:extLst>
                <a:ext uri="{FF2B5EF4-FFF2-40B4-BE49-F238E27FC236}">
                  <a16:creationId xmlns:a16="http://schemas.microsoft.com/office/drawing/2014/main" id="{66CA132C-B84A-EBE8-0047-A3A4AF612993}"/>
                </a:ext>
              </a:extLst>
            </p:cNvPr>
            <p:cNvSpPr/>
            <p:nvPr/>
          </p:nvSpPr>
          <p:spPr>
            <a:xfrm>
              <a:off x="469097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981;p63">
            <a:extLst>
              <a:ext uri="{FF2B5EF4-FFF2-40B4-BE49-F238E27FC236}">
                <a16:creationId xmlns:a16="http://schemas.microsoft.com/office/drawing/2014/main" id="{2F6B6D00-EF5E-1706-209F-3EB50E1DF39B}"/>
              </a:ext>
            </a:extLst>
          </p:cNvPr>
          <p:cNvGrpSpPr/>
          <p:nvPr/>
        </p:nvGrpSpPr>
        <p:grpSpPr>
          <a:xfrm rot="5400000">
            <a:off x="7641242" y="2176147"/>
            <a:ext cx="413596" cy="401241"/>
            <a:chOff x="4660325" y="1866850"/>
            <a:chExt cx="68350" cy="58100"/>
          </a:xfrm>
        </p:grpSpPr>
        <p:sp>
          <p:nvSpPr>
            <p:cNvPr id="1208" name="Google Shape;982;p63">
              <a:extLst>
                <a:ext uri="{FF2B5EF4-FFF2-40B4-BE49-F238E27FC236}">
                  <a16:creationId xmlns:a16="http://schemas.microsoft.com/office/drawing/2014/main" id="{F4AB688F-38DB-C53E-8B0E-E40B732A2FA1}"/>
                </a:ext>
              </a:extLst>
            </p:cNvPr>
            <p:cNvSpPr/>
            <p:nvPr/>
          </p:nvSpPr>
          <p:spPr>
            <a:xfrm>
              <a:off x="466032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983;p63">
              <a:extLst>
                <a:ext uri="{FF2B5EF4-FFF2-40B4-BE49-F238E27FC236}">
                  <a16:creationId xmlns:a16="http://schemas.microsoft.com/office/drawing/2014/main" id="{216A9B74-4538-42CA-C128-FAC198E99F1C}"/>
                </a:ext>
              </a:extLst>
            </p:cNvPr>
            <p:cNvSpPr/>
            <p:nvPr/>
          </p:nvSpPr>
          <p:spPr>
            <a:xfrm>
              <a:off x="469097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10" name="Google Shape;981;p63">
            <a:extLst>
              <a:ext uri="{FF2B5EF4-FFF2-40B4-BE49-F238E27FC236}">
                <a16:creationId xmlns:a16="http://schemas.microsoft.com/office/drawing/2014/main" id="{2662A187-953C-14C8-08EA-6647522F066A}"/>
              </a:ext>
            </a:extLst>
          </p:cNvPr>
          <p:cNvGrpSpPr/>
          <p:nvPr/>
        </p:nvGrpSpPr>
        <p:grpSpPr>
          <a:xfrm rot="5400000">
            <a:off x="6197095" y="2222254"/>
            <a:ext cx="413596" cy="401241"/>
            <a:chOff x="4660325" y="1866850"/>
            <a:chExt cx="68350" cy="58100"/>
          </a:xfrm>
        </p:grpSpPr>
        <p:sp>
          <p:nvSpPr>
            <p:cNvPr id="1211" name="Google Shape;982;p63">
              <a:extLst>
                <a:ext uri="{FF2B5EF4-FFF2-40B4-BE49-F238E27FC236}">
                  <a16:creationId xmlns:a16="http://schemas.microsoft.com/office/drawing/2014/main" id="{A116C1C8-A6EC-16C5-3513-B8513B2E8BC0}"/>
                </a:ext>
              </a:extLst>
            </p:cNvPr>
            <p:cNvSpPr/>
            <p:nvPr/>
          </p:nvSpPr>
          <p:spPr>
            <a:xfrm>
              <a:off x="466032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983;p63">
              <a:extLst>
                <a:ext uri="{FF2B5EF4-FFF2-40B4-BE49-F238E27FC236}">
                  <a16:creationId xmlns:a16="http://schemas.microsoft.com/office/drawing/2014/main" id="{951E4648-A91D-ADB3-8109-AB55D36F9B3E}"/>
                </a:ext>
              </a:extLst>
            </p:cNvPr>
            <p:cNvSpPr/>
            <p:nvPr/>
          </p:nvSpPr>
          <p:spPr>
            <a:xfrm>
              <a:off x="469097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52CA6F76-FE28-CFCE-0D7E-5E4C3965435A}"/>
              </a:ext>
            </a:extLst>
          </p:cNvPr>
          <p:cNvSpPr txBox="1"/>
          <p:nvPr/>
        </p:nvSpPr>
        <p:spPr>
          <a:xfrm>
            <a:off x="4572000" y="2712129"/>
            <a:ext cx="3796250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 err="1">
                <a:solidFill>
                  <a:schemeClr val="tx2"/>
                </a:solidFill>
              </a:rPr>
              <a:t>Message</a:t>
            </a:r>
            <a:r>
              <a:rPr lang="pt-PT" dirty="0">
                <a:solidFill>
                  <a:schemeClr val="tx2"/>
                </a:solidFill>
              </a:rPr>
              <a:t> BUS</a:t>
            </a:r>
          </a:p>
        </p:txBody>
      </p:sp>
      <p:grpSp>
        <p:nvGrpSpPr>
          <p:cNvPr id="3" name="Google Shape;981;p63">
            <a:extLst>
              <a:ext uri="{FF2B5EF4-FFF2-40B4-BE49-F238E27FC236}">
                <a16:creationId xmlns:a16="http://schemas.microsoft.com/office/drawing/2014/main" id="{FEFAC838-89FB-C4CC-9016-E9F275CA2622}"/>
              </a:ext>
            </a:extLst>
          </p:cNvPr>
          <p:cNvGrpSpPr/>
          <p:nvPr/>
        </p:nvGrpSpPr>
        <p:grpSpPr>
          <a:xfrm rot="5400000">
            <a:off x="6598336" y="3144262"/>
            <a:ext cx="413596" cy="401241"/>
            <a:chOff x="4660325" y="1866850"/>
            <a:chExt cx="68350" cy="58100"/>
          </a:xfrm>
        </p:grpSpPr>
        <p:sp>
          <p:nvSpPr>
            <p:cNvPr id="4" name="Google Shape;982;p63">
              <a:extLst>
                <a:ext uri="{FF2B5EF4-FFF2-40B4-BE49-F238E27FC236}">
                  <a16:creationId xmlns:a16="http://schemas.microsoft.com/office/drawing/2014/main" id="{BA26D9E5-7A33-E485-C1FB-C2A6AF1F479D}"/>
                </a:ext>
              </a:extLst>
            </p:cNvPr>
            <p:cNvSpPr/>
            <p:nvPr/>
          </p:nvSpPr>
          <p:spPr>
            <a:xfrm>
              <a:off x="466032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83;p63">
              <a:extLst>
                <a:ext uri="{FF2B5EF4-FFF2-40B4-BE49-F238E27FC236}">
                  <a16:creationId xmlns:a16="http://schemas.microsoft.com/office/drawing/2014/main" id="{24674478-8442-9368-1310-6DF3AAE852F5}"/>
                </a:ext>
              </a:extLst>
            </p:cNvPr>
            <p:cNvSpPr/>
            <p:nvPr/>
          </p:nvSpPr>
          <p:spPr>
            <a:xfrm>
              <a:off x="469097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" name="Google Shape;981;p63">
            <a:extLst>
              <a:ext uri="{FF2B5EF4-FFF2-40B4-BE49-F238E27FC236}">
                <a16:creationId xmlns:a16="http://schemas.microsoft.com/office/drawing/2014/main" id="{9D293DDC-8FF0-9E8F-A31D-0D8B18C56C5C}"/>
              </a:ext>
            </a:extLst>
          </p:cNvPr>
          <p:cNvGrpSpPr/>
          <p:nvPr/>
        </p:nvGrpSpPr>
        <p:grpSpPr>
          <a:xfrm rot="16200000">
            <a:off x="5861682" y="3138271"/>
            <a:ext cx="413596" cy="401241"/>
            <a:chOff x="4660325" y="1866850"/>
            <a:chExt cx="68350" cy="58100"/>
          </a:xfrm>
        </p:grpSpPr>
        <p:sp>
          <p:nvSpPr>
            <p:cNvPr id="7" name="Google Shape;982;p63">
              <a:extLst>
                <a:ext uri="{FF2B5EF4-FFF2-40B4-BE49-F238E27FC236}">
                  <a16:creationId xmlns:a16="http://schemas.microsoft.com/office/drawing/2014/main" id="{DB0C631D-0610-CA41-1E52-042D17042EF1}"/>
                </a:ext>
              </a:extLst>
            </p:cNvPr>
            <p:cNvSpPr/>
            <p:nvPr/>
          </p:nvSpPr>
          <p:spPr>
            <a:xfrm>
              <a:off x="466032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83;p63">
              <a:extLst>
                <a:ext uri="{FF2B5EF4-FFF2-40B4-BE49-F238E27FC236}">
                  <a16:creationId xmlns:a16="http://schemas.microsoft.com/office/drawing/2014/main" id="{5665C74F-EA07-F064-C1F4-DAC9D996FB4B}"/>
                </a:ext>
              </a:extLst>
            </p:cNvPr>
            <p:cNvSpPr/>
            <p:nvPr/>
          </p:nvSpPr>
          <p:spPr>
            <a:xfrm>
              <a:off x="469097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7A55EA4D-E833-9381-666E-1E0E4F7FABAA}"/>
                  </a:ext>
                </a:extLst>
              </p14:cNvPr>
              <p14:cNvContentPartPr/>
              <p14:nvPr/>
            </p14:nvContentPartPr>
            <p14:xfrm>
              <a:off x="5376773" y="2045794"/>
              <a:ext cx="19440" cy="720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7A55EA4D-E833-9381-666E-1E0E4F7FAB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70653" y="2039674"/>
                <a:ext cx="31680" cy="19440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Picture 7" descr="Base de Dados com preenchimento sólido">
            <a:extLst>
              <a:ext uri="{FF2B5EF4-FFF2-40B4-BE49-F238E27FC236}">
                <a16:creationId xmlns:a16="http://schemas.microsoft.com/office/drawing/2014/main" id="{10827867-9FCE-AF27-B499-EEBAEAC53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5133765" y="1771400"/>
            <a:ext cx="499852" cy="499852"/>
          </a:xfrm>
          <a:prstGeom prst="rect">
            <a:avLst/>
          </a:prstGeom>
          <a:noFill/>
        </p:spPr>
      </p:pic>
      <p:grpSp>
        <p:nvGrpSpPr>
          <p:cNvPr id="30" name="Google Shape;8445;p69">
            <a:extLst>
              <a:ext uri="{FF2B5EF4-FFF2-40B4-BE49-F238E27FC236}">
                <a16:creationId xmlns:a16="http://schemas.microsoft.com/office/drawing/2014/main" id="{2D8EB610-5B86-23E6-CBE0-8B2BB48254E6}"/>
              </a:ext>
            </a:extLst>
          </p:cNvPr>
          <p:cNvGrpSpPr/>
          <p:nvPr/>
        </p:nvGrpSpPr>
        <p:grpSpPr>
          <a:xfrm>
            <a:off x="5867859" y="3696068"/>
            <a:ext cx="1130559" cy="926096"/>
            <a:chOff x="1958520" y="2302574"/>
            <a:chExt cx="359213" cy="327807"/>
          </a:xfrm>
        </p:grpSpPr>
        <p:sp>
          <p:nvSpPr>
            <p:cNvPr id="31" name="Google Shape;8446;p69">
              <a:extLst>
                <a:ext uri="{FF2B5EF4-FFF2-40B4-BE49-F238E27FC236}">
                  <a16:creationId xmlns:a16="http://schemas.microsoft.com/office/drawing/2014/main" id="{9591B076-DB7B-C29B-2E7B-147357CF96BC}"/>
                </a:ext>
              </a:extLst>
            </p:cNvPr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447;p69">
              <a:extLst>
                <a:ext uri="{FF2B5EF4-FFF2-40B4-BE49-F238E27FC236}">
                  <a16:creationId xmlns:a16="http://schemas.microsoft.com/office/drawing/2014/main" id="{66EA6FC7-6A43-9A61-00A3-5AD2643D6549}"/>
                </a:ext>
              </a:extLst>
            </p:cNvPr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448;p69">
              <a:extLst>
                <a:ext uri="{FF2B5EF4-FFF2-40B4-BE49-F238E27FC236}">
                  <a16:creationId xmlns:a16="http://schemas.microsoft.com/office/drawing/2014/main" id="{11AF84CB-83CF-A829-3C80-6DBA9BBAF3F5}"/>
                </a:ext>
              </a:extLst>
            </p:cNvPr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675D696-8C8E-1E5D-7F65-29D4AED14646}"/>
              </a:ext>
            </a:extLst>
          </p:cNvPr>
          <p:cNvSpPr txBox="1"/>
          <p:nvPr/>
        </p:nvSpPr>
        <p:spPr>
          <a:xfrm>
            <a:off x="6091061" y="3847924"/>
            <a:ext cx="65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b="1" dirty="0">
                <a:solidFill>
                  <a:srgbClr val="002060"/>
                </a:solidFill>
              </a:rPr>
              <a:t>RSE</a:t>
            </a:r>
          </a:p>
        </p:txBody>
      </p:sp>
      <p:pic>
        <p:nvPicPr>
          <p:cNvPr id="16" name="Picture 7" descr="Base de Dados com preenchimento sólido">
            <a:extLst>
              <a:ext uri="{FF2B5EF4-FFF2-40B4-BE49-F238E27FC236}">
                <a16:creationId xmlns:a16="http://schemas.microsoft.com/office/drawing/2014/main" id="{C5C19822-F099-AF31-25DB-8553A9B6D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6755216" y="4195401"/>
            <a:ext cx="544490" cy="5444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015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4"/>
          <p:cNvSpPr txBox="1">
            <a:spLocks noGrp="1"/>
          </p:cNvSpPr>
          <p:nvPr>
            <p:ph type="subTitle" idx="2"/>
          </p:nvPr>
        </p:nvSpPr>
        <p:spPr>
          <a:xfrm>
            <a:off x="775750" y="2877688"/>
            <a:ext cx="2291100" cy="3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Desvantagens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431" name="Google Shape;431;p44"/>
          <p:cNvSpPr txBox="1">
            <a:spLocks noGrp="1"/>
          </p:cNvSpPr>
          <p:nvPr>
            <p:ph type="subTitle" idx="3"/>
          </p:nvPr>
        </p:nvSpPr>
        <p:spPr>
          <a:xfrm>
            <a:off x="692531" y="1730080"/>
            <a:ext cx="2826698" cy="10207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/>
              <a:t>Facilidade no acesso aos dados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/>
              <a:t>Maior controlo de dados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/>
              <a:t>Baixo custo de equipamento</a:t>
            </a:r>
          </a:p>
        </p:txBody>
      </p:sp>
      <p:sp>
        <p:nvSpPr>
          <p:cNvPr id="432" name="Google Shape;432;p44"/>
          <p:cNvSpPr txBox="1">
            <a:spLocks noGrp="1"/>
          </p:cNvSpPr>
          <p:nvPr>
            <p:ph type="subTitle" idx="4"/>
          </p:nvPr>
        </p:nvSpPr>
        <p:spPr>
          <a:xfrm>
            <a:off x="742966" y="3348215"/>
            <a:ext cx="2765263" cy="11806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/>
              <a:t>Risco de falha única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/>
              <a:t>Necessidade de um sistema uniforme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/>
              <a:t>Difícil atualização de sistemas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33" name="Google Shape;433;p44"/>
          <p:cNvSpPr txBox="1">
            <a:spLocks noGrp="1"/>
          </p:cNvSpPr>
          <p:nvPr>
            <p:ph type="subTitle" idx="1"/>
          </p:nvPr>
        </p:nvSpPr>
        <p:spPr>
          <a:xfrm>
            <a:off x="813757" y="1301800"/>
            <a:ext cx="2291100" cy="3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rgbClr val="00B050"/>
                </a:solidFill>
              </a:rPr>
              <a:t>Vantagens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434" name="Google Shape;434;p44"/>
          <p:cNvSpPr/>
          <p:nvPr/>
        </p:nvSpPr>
        <p:spPr>
          <a:xfrm>
            <a:off x="8754045" y="4299352"/>
            <a:ext cx="306000" cy="2295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44"/>
          <p:cNvSpPr txBox="1">
            <a:spLocks noGrp="1"/>
          </p:cNvSpPr>
          <p:nvPr>
            <p:ph type="title"/>
          </p:nvPr>
        </p:nvSpPr>
        <p:spPr>
          <a:xfrm>
            <a:off x="897000" y="514348"/>
            <a:ext cx="7350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 </a:t>
            </a:r>
            <a:r>
              <a:rPr lang="en" dirty="0">
                <a:solidFill>
                  <a:srgbClr val="002060"/>
                </a:solidFill>
              </a:rPr>
              <a:t>CENTRALIZADO</a:t>
            </a:r>
            <a:br>
              <a:rPr lang="en" dirty="0">
                <a:solidFill>
                  <a:srgbClr val="002060"/>
                </a:solidFill>
              </a:rPr>
            </a:br>
            <a:endParaRPr dirty="0">
              <a:solidFill>
                <a:srgbClr val="002060"/>
              </a:solidFill>
            </a:endParaRPr>
          </a:p>
        </p:txBody>
      </p:sp>
      <p:grpSp>
        <p:nvGrpSpPr>
          <p:cNvPr id="10" name="Google Shape;8670;p69">
            <a:extLst>
              <a:ext uri="{FF2B5EF4-FFF2-40B4-BE49-F238E27FC236}">
                <a16:creationId xmlns:a16="http://schemas.microsoft.com/office/drawing/2014/main" id="{24877A98-537E-46B2-E172-309B3C49BBC4}"/>
              </a:ext>
            </a:extLst>
          </p:cNvPr>
          <p:cNvGrpSpPr/>
          <p:nvPr/>
        </p:nvGrpSpPr>
        <p:grpSpPr>
          <a:xfrm>
            <a:off x="1128729" y="1508330"/>
            <a:ext cx="1585141" cy="1140151"/>
            <a:chOff x="5216456" y="3725484"/>
            <a:chExt cx="356196" cy="265631"/>
          </a:xfrm>
          <a:solidFill>
            <a:srgbClr val="00B050">
              <a:alpha val="10000"/>
            </a:srgb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11" name="Google Shape;8671;p69">
              <a:extLst>
                <a:ext uri="{FF2B5EF4-FFF2-40B4-BE49-F238E27FC236}">
                  <a16:creationId xmlns:a16="http://schemas.microsoft.com/office/drawing/2014/main" id="{B2704CC6-59BE-CB35-BAD4-1AFD2F36698C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50"/>
                </a:solidFill>
              </a:endParaRPr>
            </a:p>
          </p:txBody>
        </p:sp>
        <p:sp>
          <p:nvSpPr>
            <p:cNvPr id="12" name="Google Shape;8672;p69">
              <a:extLst>
                <a:ext uri="{FF2B5EF4-FFF2-40B4-BE49-F238E27FC236}">
                  <a16:creationId xmlns:a16="http://schemas.microsoft.com/office/drawing/2014/main" id="{8535C26D-090C-D820-59D9-6445110DFC92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050"/>
                </a:solidFill>
              </a:endParaRPr>
            </a:p>
          </p:txBody>
        </p:sp>
      </p:grpSp>
      <p:grpSp>
        <p:nvGrpSpPr>
          <p:cNvPr id="13" name="Google Shape;8722;p69">
            <a:extLst>
              <a:ext uri="{FF2B5EF4-FFF2-40B4-BE49-F238E27FC236}">
                <a16:creationId xmlns:a16="http://schemas.microsoft.com/office/drawing/2014/main" id="{F2B9CDB3-B79E-3787-B2B8-B1F501D77955}"/>
              </a:ext>
            </a:extLst>
          </p:cNvPr>
          <p:cNvGrpSpPr/>
          <p:nvPr/>
        </p:nvGrpSpPr>
        <p:grpSpPr>
          <a:xfrm>
            <a:off x="1124621" y="3317574"/>
            <a:ext cx="1437698" cy="1297890"/>
            <a:chOff x="5779408" y="3699191"/>
            <a:chExt cx="317645" cy="318757"/>
          </a:xfrm>
          <a:solidFill>
            <a:srgbClr val="FF0000">
              <a:alpha val="10000"/>
            </a:srgbClr>
          </a:solidFill>
        </p:grpSpPr>
        <p:sp>
          <p:nvSpPr>
            <p:cNvPr id="14" name="Google Shape;8723;p69">
              <a:extLst>
                <a:ext uri="{FF2B5EF4-FFF2-40B4-BE49-F238E27FC236}">
                  <a16:creationId xmlns:a16="http://schemas.microsoft.com/office/drawing/2014/main" id="{D9F49BAF-E2DA-CD76-B7FB-10C4158C86CE}"/>
                </a:ext>
              </a:extLst>
            </p:cNvPr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8724;p69">
              <a:extLst>
                <a:ext uri="{FF2B5EF4-FFF2-40B4-BE49-F238E27FC236}">
                  <a16:creationId xmlns:a16="http://schemas.microsoft.com/office/drawing/2014/main" id="{DEE10866-6977-8C0B-2FFF-B231A85673A4}"/>
                </a:ext>
              </a:extLst>
            </p:cNvPr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10" name="Tinta 509">
                <a:extLst>
                  <a:ext uri="{FF2B5EF4-FFF2-40B4-BE49-F238E27FC236}">
                    <a16:creationId xmlns:a16="http://schemas.microsoft.com/office/drawing/2014/main" id="{5CD59693-91AA-062F-8986-089DD9352F70}"/>
                  </a:ext>
                </a:extLst>
              </p14:cNvPr>
              <p14:cNvContentPartPr/>
              <p14:nvPr/>
            </p14:nvContentPartPr>
            <p14:xfrm>
              <a:off x="8713138" y="2487441"/>
              <a:ext cx="360" cy="360"/>
            </p14:xfrm>
          </p:contentPart>
        </mc:Choice>
        <mc:Fallback xmlns="">
          <p:pic>
            <p:nvPicPr>
              <p:cNvPr id="510" name="Tinta 509">
                <a:extLst>
                  <a:ext uri="{FF2B5EF4-FFF2-40B4-BE49-F238E27FC236}">
                    <a16:creationId xmlns:a16="http://schemas.microsoft.com/office/drawing/2014/main" id="{5CD59693-91AA-062F-8986-089DD9352F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07018" y="248132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11" name="Tinta 510">
                <a:extLst>
                  <a:ext uri="{FF2B5EF4-FFF2-40B4-BE49-F238E27FC236}">
                    <a16:creationId xmlns:a16="http://schemas.microsoft.com/office/drawing/2014/main" id="{2AFC8FD1-F050-A7B6-CA74-95C3F8D981C8}"/>
                  </a:ext>
                </a:extLst>
              </p14:cNvPr>
              <p14:cNvContentPartPr/>
              <p14:nvPr/>
            </p14:nvContentPartPr>
            <p14:xfrm>
              <a:off x="8705716" y="2483347"/>
              <a:ext cx="13680" cy="9000"/>
            </p14:xfrm>
          </p:contentPart>
        </mc:Choice>
        <mc:Fallback xmlns="">
          <p:pic>
            <p:nvPicPr>
              <p:cNvPr id="511" name="Tinta 510">
                <a:extLst>
                  <a:ext uri="{FF2B5EF4-FFF2-40B4-BE49-F238E27FC236}">
                    <a16:creationId xmlns:a16="http://schemas.microsoft.com/office/drawing/2014/main" id="{2AFC8FD1-F050-A7B6-CA74-95C3F8D981C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99596" y="2477227"/>
                <a:ext cx="2592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24" name="Tinta 1023">
                <a:extLst>
                  <a:ext uri="{FF2B5EF4-FFF2-40B4-BE49-F238E27FC236}">
                    <a16:creationId xmlns:a16="http://schemas.microsoft.com/office/drawing/2014/main" id="{76BBC3E6-868E-DBD0-9D25-15AA3EE859CD}"/>
                  </a:ext>
                </a:extLst>
              </p14:cNvPr>
              <p14:cNvContentPartPr/>
              <p14:nvPr/>
            </p14:nvContentPartPr>
            <p14:xfrm>
              <a:off x="8633356" y="2583427"/>
              <a:ext cx="121680" cy="23040"/>
            </p14:xfrm>
          </p:contentPart>
        </mc:Choice>
        <mc:Fallback xmlns="">
          <p:pic>
            <p:nvPicPr>
              <p:cNvPr id="1024" name="Tinta 1023">
                <a:extLst>
                  <a:ext uri="{FF2B5EF4-FFF2-40B4-BE49-F238E27FC236}">
                    <a16:creationId xmlns:a16="http://schemas.microsoft.com/office/drawing/2014/main" id="{76BBC3E6-868E-DBD0-9D25-15AA3EE859C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27254" y="2577401"/>
                <a:ext cx="133884" cy="35092"/>
              </a:xfrm>
              <a:prstGeom prst="rect">
                <a:avLst/>
              </a:prstGeom>
            </p:spPr>
          </p:pic>
        </mc:Fallback>
      </mc:AlternateContent>
      <p:grpSp>
        <p:nvGrpSpPr>
          <p:cNvPr id="1032" name="Agrupar 1031">
            <a:extLst>
              <a:ext uri="{FF2B5EF4-FFF2-40B4-BE49-F238E27FC236}">
                <a16:creationId xmlns:a16="http://schemas.microsoft.com/office/drawing/2014/main" id="{39F975AD-6E26-EE30-BBC4-894CB8524D3C}"/>
              </a:ext>
            </a:extLst>
          </p:cNvPr>
          <p:cNvGrpSpPr/>
          <p:nvPr/>
        </p:nvGrpSpPr>
        <p:grpSpPr>
          <a:xfrm>
            <a:off x="8621476" y="2451307"/>
            <a:ext cx="14760" cy="14760"/>
            <a:chOff x="6243244" y="4147916"/>
            <a:chExt cx="14760" cy="1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33" name="Tinta 1032">
                  <a:extLst>
                    <a:ext uri="{FF2B5EF4-FFF2-40B4-BE49-F238E27FC236}">
                      <a16:creationId xmlns:a16="http://schemas.microsoft.com/office/drawing/2014/main" id="{4134D516-35D2-904D-F852-B6B2BEF0F2DD}"/>
                    </a:ext>
                  </a:extLst>
                </p14:cNvPr>
                <p14:cNvContentPartPr/>
                <p14:nvPr/>
              </p14:nvContentPartPr>
              <p14:xfrm>
                <a:off x="6245764" y="4155116"/>
                <a:ext cx="360" cy="360"/>
              </p14:xfrm>
            </p:contentPart>
          </mc:Choice>
          <mc:Fallback xmlns="">
            <p:pic>
              <p:nvPicPr>
                <p:cNvPr id="1033" name="Tinta 1032">
                  <a:extLst>
                    <a:ext uri="{FF2B5EF4-FFF2-40B4-BE49-F238E27FC236}">
                      <a16:creationId xmlns:a16="http://schemas.microsoft.com/office/drawing/2014/main" id="{4134D516-35D2-904D-F852-B6B2BEF0F2D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39644" y="414899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34" name="Tinta 1033">
                  <a:extLst>
                    <a:ext uri="{FF2B5EF4-FFF2-40B4-BE49-F238E27FC236}">
                      <a16:creationId xmlns:a16="http://schemas.microsoft.com/office/drawing/2014/main" id="{64C50E29-5815-0FCD-CC7A-05705BADF224}"/>
                    </a:ext>
                  </a:extLst>
                </p14:cNvPr>
                <p14:cNvContentPartPr/>
                <p14:nvPr/>
              </p14:nvContentPartPr>
              <p14:xfrm>
                <a:off x="6257644" y="4159796"/>
                <a:ext cx="360" cy="360"/>
              </p14:xfrm>
            </p:contentPart>
          </mc:Choice>
          <mc:Fallback xmlns="">
            <p:pic>
              <p:nvPicPr>
                <p:cNvPr id="1034" name="Tinta 1033">
                  <a:extLst>
                    <a:ext uri="{FF2B5EF4-FFF2-40B4-BE49-F238E27FC236}">
                      <a16:creationId xmlns:a16="http://schemas.microsoft.com/office/drawing/2014/main" id="{64C50E29-5815-0FCD-CC7A-05705BADF22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51524" y="415367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35" name="Tinta 1034">
                  <a:extLst>
                    <a:ext uri="{FF2B5EF4-FFF2-40B4-BE49-F238E27FC236}">
                      <a16:creationId xmlns:a16="http://schemas.microsoft.com/office/drawing/2014/main" id="{D939AF74-8642-EE27-B7EF-F3D2CEF4C67E}"/>
                    </a:ext>
                  </a:extLst>
                </p14:cNvPr>
                <p14:cNvContentPartPr/>
                <p14:nvPr/>
              </p14:nvContentPartPr>
              <p14:xfrm>
                <a:off x="6243244" y="4147916"/>
                <a:ext cx="360" cy="360"/>
              </p14:xfrm>
            </p:contentPart>
          </mc:Choice>
          <mc:Fallback xmlns="">
            <p:pic>
              <p:nvPicPr>
                <p:cNvPr id="1035" name="Tinta 1034">
                  <a:extLst>
                    <a:ext uri="{FF2B5EF4-FFF2-40B4-BE49-F238E27FC236}">
                      <a16:creationId xmlns:a16="http://schemas.microsoft.com/office/drawing/2014/main" id="{D939AF74-8642-EE27-B7EF-F3D2CEF4C67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37124" y="414179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36" name="Tinta 1035">
                  <a:extLst>
                    <a:ext uri="{FF2B5EF4-FFF2-40B4-BE49-F238E27FC236}">
                      <a16:creationId xmlns:a16="http://schemas.microsoft.com/office/drawing/2014/main" id="{4134AE13-D0BB-EA55-9E15-798ADDE990D8}"/>
                    </a:ext>
                  </a:extLst>
                </p14:cNvPr>
                <p14:cNvContentPartPr/>
                <p14:nvPr/>
              </p14:nvContentPartPr>
              <p14:xfrm>
                <a:off x="6252964" y="4162316"/>
                <a:ext cx="360" cy="360"/>
              </p14:xfrm>
            </p:contentPart>
          </mc:Choice>
          <mc:Fallback xmlns="">
            <p:pic>
              <p:nvPicPr>
                <p:cNvPr id="1036" name="Tinta 1035">
                  <a:extLst>
                    <a:ext uri="{FF2B5EF4-FFF2-40B4-BE49-F238E27FC236}">
                      <a16:creationId xmlns:a16="http://schemas.microsoft.com/office/drawing/2014/main" id="{4134AE13-D0BB-EA55-9E15-798ADDE990D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46844" y="415619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3" name="Google Shape;8445;p69">
            <a:extLst>
              <a:ext uri="{FF2B5EF4-FFF2-40B4-BE49-F238E27FC236}">
                <a16:creationId xmlns:a16="http://schemas.microsoft.com/office/drawing/2014/main" id="{2920DCE2-6A08-4A4A-F75B-ADAB8718E6E3}"/>
              </a:ext>
            </a:extLst>
          </p:cNvPr>
          <p:cNvGrpSpPr/>
          <p:nvPr/>
        </p:nvGrpSpPr>
        <p:grpSpPr>
          <a:xfrm>
            <a:off x="5371382" y="2052141"/>
            <a:ext cx="1851281" cy="1435779"/>
            <a:chOff x="1958520" y="2302574"/>
            <a:chExt cx="359213" cy="327807"/>
          </a:xfrm>
        </p:grpSpPr>
        <p:sp>
          <p:nvSpPr>
            <p:cNvPr id="454" name="Google Shape;8446;p69">
              <a:extLst>
                <a:ext uri="{FF2B5EF4-FFF2-40B4-BE49-F238E27FC236}">
                  <a16:creationId xmlns:a16="http://schemas.microsoft.com/office/drawing/2014/main" id="{854F387A-477D-887D-24A9-15F2A70210B1}"/>
                </a:ext>
              </a:extLst>
            </p:cNvPr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8447;p69">
              <a:extLst>
                <a:ext uri="{FF2B5EF4-FFF2-40B4-BE49-F238E27FC236}">
                  <a16:creationId xmlns:a16="http://schemas.microsoft.com/office/drawing/2014/main" id="{6623D2C6-ECC1-1727-A07C-AC50AC749811}"/>
                </a:ext>
              </a:extLst>
            </p:cNvPr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8448;p69">
              <a:extLst>
                <a:ext uri="{FF2B5EF4-FFF2-40B4-BE49-F238E27FC236}">
                  <a16:creationId xmlns:a16="http://schemas.microsoft.com/office/drawing/2014/main" id="{A4C5BBFD-7F91-B363-30B2-B120C6AF42CE}"/>
                </a:ext>
              </a:extLst>
            </p:cNvPr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CaixaDeTexto 462">
            <a:extLst>
              <a:ext uri="{FF2B5EF4-FFF2-40B4-BE49-F238E27FC236}">
                <a16:creationId xmlns:a16="http://schemas.microsoft.com/office/drawing/2014/main" id="{F7E67FD3-A89E-B0B1-BC0A-41E0C13FD8CB}"/>
              </a:ext>
            </a:extLst>
          </p:cNvPr>
          <p:cNvSpPr txBox="1"/>
          <p:nvPr/>
        </p:nvSpPr>
        <p:spPr>
          <a:xfrm>
            <a:off x="5763075" y="2299355"/>
            <a:ext cx="107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rgbClr val="002060"/>
                </a:solidFill>
              </a:rPr>
              <a:t>RSE</a:t>
            </a:r>
          </a:p>
        </p:txBody>
      </p:sp>
      <p:grpSp>
        <p:nvGrpSpPr>
          <p:cNvPr id="1054" name="Google Shape;9236;p70" descr="RSE&#10;">
            <a:extLst>
              <a:ext uri="{FF2B5EF4-FFF2-40B4-BE49-F238E27FC236}">
                <a16:creationId xmlns:a16="http://schemas.microsoft.com/office/drawing/2014/main" id="{34174EDF-8F64-5C98-7860-8EE11C5C83F8}"/>
              </a:ext>
            </a:extLst>
          </p:cNvPr>
          <p:cNvGrpSpPr/>
          <p:nvPr/>
        </p:nvGrpSpPr>
        <p:grpSpPr>
          <a:xfrm>
            <a:off x="7120242" y="1553115"/>
            <a:ext cx="760770" cy="771584"/>
            <a:chOff x="5756399" y="2434456"/>
            <a:chExt cx="367925" cy="367161"/>
          </a:xfrm>
          <a:solidFill>
            <a:srgbClr val="002060"/>
          </a:solidFill>
        </p:grpSpPr>
        <p:sp>
          <p:nvSpPr>
            <p:cNvPr id="1055" name="Google Shape;9237;p70">
              <a:extLst>
                <a:ext uri="{FF2B5EF4-FFF2-40B4-BE49-F238E27FC236}">
                  <a16:creationId xmlns:a16="http://schemas.microsoft.com/office/drawing/2014/main" id="{923A4A9A-FFFA-DB44-D8CC-38CA8EE60EBD}"/>
                </a:ext>
              </a:extLst>
            </p:cNvPr>
            <p:cNvSpPr/>
            <p:nvPr/>
          </p:nvSpPr>
          <p:spPr>
            <a:xfrm>
              <a:off x="5864865" y="2563023"/>
              <a:ext cx="39882" cy="68297"/>
            </a:xfrm>
            <a:custGeom>
              <a:avLst/>
              <a:gdLst/>
              <a:ahLst/>
              <a:cxnLst/>
              <a:rect l="l" t="t" r="r" b="b"/>
              <a:pathLst>
                <a:path w="1252" h="2144" extrusionOk="0">
                  <a:moveTo>
                    <a:pt x="918" y="334"/>
                  </a:moveTo>
                  <a:lnTo>
                    <a:pt x="918" y="1822"/>
                  </a:lnTo>
                  <a:lnTo>
                    <a:pt x="334" y="1822"/>
                  </a:lnTo>
                  <a:lnTo>
                    <a:pt x="334" y="334"/>
                  </a:lnTo>
                  <a:close/>
                  <a:moveTo>
                    <a:pt x="168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1977"/>
                  </a:lnTo>
                  <a:cubicBezTo>
                    <a:pt x="1" y="2072"/>
                    <a:pt x="84" y="2144"/>
                    <a:pt x="168" y="2144"/>
                  </a:cubicBezTo>
                  <a:lnTo>
                    <a:pt x="1096" y="2144"/>
                  </a:lnTo>
                  <a:cubicBezTo>
                    <a:pt x="1180" y="2144"/>
                    <a:pt x="1251" y="2072"/>
                    <a:pt x="1251" y="1977"/>
                  </a:cubicBezTo>
                  <a:lnTo>
                    <a:pt x="1251" y="167"/>
                  </a:lnTo>
                  <a:cubicBezTo>
                    <a:pt x="1251" y="72"/>
                    <a:pt x="1180" y="1"/>
                    <a:pt x="10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" name="Google Shape;9238;p70">
              <a:extLst>
                <a:ext uri="{FF2B5EF4-FFF2-40B4-BE49-F238E27FC236}">
                  <a16:creationId xmlns:a16="http://schemas.microsoft.com/office/drawing/2014/main" id="{F3983CC6-E00F-424A-E613-BA0009375DCB}"/>
                </a:ext>
              </a:extLst>
            </p:cNvPr>
            <p:cNvSpPr/>
            <p:nvPr/>
          </p:nvSpPr>
          <p:spPr>
            <a:xfrm>
              <a:off x="5920261" y="2563023"/>
              <a:ext cx="40233" cy="68297"/>
            </a:xfrm>
            <a:custGeom>
              <a:avLst/>
              <a:gdLst/>
              <a:ahLst/>
              <a:cxnLst/>
              <a:rect l="l" t="t" r="r" b="b"/>
              <a:pathLst>
                <a:path w="1263" h="2144" extrusionOk="0">
                  <a:moveTo>
                    <a:pt x="929" y="334"/>
                  </a:moveTo>
                  <a:lnTo>
                    <a:pt x="929" y="1822"/>
                  </a:lnTo>
                  <a:lnTo>
                    <a:pt x="346" y="1822"/>
                  </a:lnTo>
                  <a:lnTo>
                    <a:pt x="346" y="334"/>
                  </a:lnTo>
                  <a:close/>
                  <a:moveTo>
                    <a:pt x="167" y="1"/>
                  </a:moveTo>
                  <a:cubicBezTo>
                    <a:pt x="84" y="1"/>
                    <a:pt x="12" y="72"/>
                    <a:pt x="12" y="167"/>
                  </a:cubicBezTo>
                  <a:lnTo>
                    <a:pt x="12" y="1977"/>
                  </a:lnTo>
                  <a:cubicBezTo>
                    <a:pt x="0" y="2072"/>
                    <a:pt x="84" y="2144"/>
                    <a:pt x="167" y="2144"/>
                  </a:cubicBezTo>
                  <a:lnTo>
                    <a:pt x="1096" y="2144"/>
                  </a:lnTo>
                  <a:cubicBezTo>
                    <a:pt x="1179" y="2144"/>
                    <a:pt x="1262" y="2072"/>
                    <a:pt x="1262" y="1977"/>
                  </a:cubicBezTo>
                  <a:lnTo>
                    <a:pt x="1262" y="167"/>
                  </a:lnTo>
                  <a:cubicBezTo>
                    <a:pt x="1262" y="72"/>
                    <a:pt x="1179" y="1"/>
                    <a:pt x="10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9239;p70">
              <a:extLst>
                <a:ext uri="{FF2B5EF4-FFF2-40B4-BE49-F238E27FC236}">
                  <a16:creationId xmlns:a16="http://schemas.microsoft.com/office/drawing/2014/main" id="{A70633A1-CBA7-5210-73AD-CAF118E4E82D}"/>
                </a:ext>
              </a:extLst>
            </p:cNvPr>
            <p:cNvSpPr/>
            <p:nvPr/>
          </p:nvSpPr>
          <p:spPr>
            <a:xfrm>
              <a:off x="5790165" y="2646451"/>
              <a:ext cx="39851" cy="68329"/>
            </a:xfrm>
            <a:custGeom>
              <a:avLst/>
              <a:gdLst/>
              <a:ahLst/>
              <a:cxnLst/>
              <a:rect l="l" t="t" r="r" b="b"/>
              <a:pathLst>
                <a:path w="1251" h="2145" extrusionOk="0">
                  <a:moveTo>
                    <a:pt x="917" y="334"/>
                  </a:moveTo>
                  <a:lnTo>
                    <a:pt x="917" y="1823"/>
                  </a:lnTo>
                  <a:lnTo>
                    <a:pt x="346" y="1823"/>
                  </a:lnTo>
                  <a:lnTo>
                    <a:pt x="346" y="334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1977"/>
                  </a:lnTo>
                  <a:cubicBezTo>
                    <a:pt x="0" y="2073"/>
                    <a:pt x="72" y="2144"/>
                    <a:pt x="167" y="2144"/>
                  </a:cubicBezTo>
                  <a:lnTo>
                    <a:pt x="1084" y="2144"/>
                  </a:lnTo>
                  <a:cubicBezTo>
                    <a:pt x="1179" y="2144"/>
                    <a:pt x="1251" y="2073"/>
                    <a:pt x="1251" y="1977"/>
                  </a:cubicBezTo>
                  <a:lnTo>
                    <a:pt x="1251" y="168"/>
                  </a:lnTo>
                  <a:cubicBezTo>
                    <a:pt x="1251" y="72"/>
                    <a:pt x="1179" y="1"/>
                    <a:pt x="10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9240;p70">
              <a:extLst>
                <a:ext uri="{FF2B5EF4-FFF2-40B4-BE49-F238E27FC236}">
                  <a16:creationId xmlns:a16="http://schemas.microsoft.com/office/drawing/2014/main" id="{6BDA9DC2-7B0A-478F-99A1-094DC50CAA15}"/>
                </a:ext>
              </a:extLst>
            </p:cNvPr>
            <p:cNvSpPr/>
            <p:nvPr/>
          </p:nvSpPr>
          <p:spPr>
            <a:xfrm>
              <a:off x="6050707" y="2646451"/>
              <a:ext cx="39882" cy="68329"/>
            </a:xfrm>
            <a:custGeom>
              <a:avLst/>
              <a:gdLst/>
              <a:ahLst/>
              <a:cxnLst/>
              <a:rect l="l" t="t" r="r" b="b"/>
              <a:pathLst>
                <a:path w="1252" h="2145" extrusionOk="0">
                  <a:moveTo>
                    <a:pt x="930" y="334"/>
                  </a:moveTo>
                  <a:lnTo>
                    <a:pt x="930" y="1823"/>
                  </a:lnTo>
                  <a:lnTo>
                    <a:pt x="346" y="1823"/>
                  </a:lnTo>
                  <a:lnTo>
                    <a:pt x="346" y="334"/>
                  </a:lnTo>
                  <a:close/>
                  <a:moveTo>
                    <a:pt x="168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1977"/>
                  </a:lnTo>
                  <a:cubicBezTo>
                    <a:pt x="1" y="2073"/>
                    <a:pt x="72" y="2144"/>
                    <a:pt x="168" y="2144"/>
                  </a:cubicBezTo>
                  <a:lnTo>
                    <a:pt x="1096" y="2144"/>
                  </a:lnTo>
                  <a:cubicBezTo>
                    <a:pt x="1180" y="2144"/>
                    <a:pt x="1251" y="2073"/>
                    <a:pt x="1251" y="1977"/>
                  </a:cubicBezTo>
                  <a:lnTo>
                    <a:pt x="1251" y="168"/>
                  </a:lnTo>
                  <a:cubicBezTo>
                    <a:pt x="1251" y="72"/>
                    <a:pt x="1180" y="1"/>
                    <a:pt x="10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9241;p70">
              <a:extLst>
                <a:ext uri="{FF2B5EF4-FFF2-40B4-BE49-F238E27FC236}">
                  <a16:creationId xmlns:a16="http://schemas.microsoft.com/office/drawing/2014/main" id="{702AD3FB-B61C-7C00-6FA2-C43F3AD76302}"/>
                </a:ext>
              </a:extLst>
            </p:cNvPr>
            <p:cNvSpPr/>
            <p:nvPr/>
          </p:nvSpPr>
          <p:spPr>
            <a:xfrm>
              <a:off x="5976007" y="2563023"/>
              <a:ext cx="39851" cy="68297"/>
            </a:xfrm>
            <a:custGeom>
              <a:avLst/>
              <a:gdLst/>
              <a:ahLst/>
              <a:cxnLst/>
              <a:rect l="l" t="t" r="r" b="b"/>
              <a:pathLst>
                <a:path w="1251" h="2144" extrusionOk="0">
                  <a:moveTo>
                    <a:pt x="917" y="334"/>
                  </a:moveTo>
                  <a:lnTo>
                    <a:pt x="917" y="1822"/>
                  </a:lnTo>
                  <a:lnTo>
                    <a:pt x="334" y="1822"/>
                  </a:lnTo>
                  <a:lnTo>
                    <a:pt x="334" y="334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977"/>
                  </a:lnTo>
                  <a:cubicBezTo>
                    <a:pt x="0" y="2072"/>
                    <a:pt x="72" y="2144"/>
                    <a:pt x="167" y="2144"/>
                  </a:cubicBezTo>
                  <a:lnTo>
                    <a:pt x="1084" y="2144"/>
                  </a:lnTo>
                  <a:cubicBezTo>
                    <a:pt x="1179" y="2144"/>
                    <a:pt x="1251" y="2072"/>
                    <a:pt x="1251" y="1977"/>
                  </a:cubicBezTo>
                  <a:lnTo>
                    <a:pt x="1251" y="167"/>
                  </a:lnTo>
                  <a:cubicBezTo>
                    <a:pt x="1251" y="72"/>
                    <a:pt x="1179" y="1"/>
                    <a:pt x="10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9242;p70">
              <a:extLst>
                <a:ext uri="{FF2B5EF4-FFF2-40B4-BE49-F238E27FC236}">
                  <a16:creationId xmlns:a16="http://schemas.microsoft.com/office/drawing/2014/main" id="{E8D0C635-5DF3-6B5C-CBCF-86DA73CCD64D}"/>
                </a:ext>
              </a:extLst>
            </p:cNvPr>
            <p:cNvSpPr/>
            <p:nvPr/>
          </p:nvSpPr>
          <p:spPr>
            <a:xfrm>
              <a:off x="5919114" y="2453027"/>
              <a:ext cx="42877" cy="43673"/>
            </a:xfrm>
            <a:custGeom>
              <a:avLst/>
              <a:gdLst/>
              <a:ahLst/>
              <a:cxnLst/>
              <a:rect l="l" t="t" r="r" b="b"/>
              <a:pathLst>
                <a:path w="1346" h="1371" extrusionOk="0">
                  <a:moveTo>
                    <a:pt x="679" y="1"/>
                  </a:moveTo>
                  <a:cubicBezTo>
                    <a:pt x="596" y="1"/>
                    <a:pt x="524" y="72"/>
                    <a:pt x="524" y="167"/>
                  </a:cubicBezTo>
                  <a:lnTo>
                    <a:pt x="524" y="525"/>
                  </a:lnTo>
                  <a:lnTo>
                    <a:pt x="167" y="525"/>
                  </a:lnTo>
                  <a:cubicBezTo>
                    <a:pt x="72" y="525"/>
                    <a:pt x="1" y="596"/>
                    <a:pt x="1" y="691"/>
                  </a:cubicBezTo>
                  <a:cubicBezTo>
                    <a:pt x="1" y="775"/>
                    <a:pt x="72" y="846"/>
                    <a:pt x="167" y="846"/>
                  </a:cubicBezTo>
                  <a:lnTo>
                    <a:pt x="524" y="846"/>
                  </a:lnTo>
                  <a:lnTo>
                    <a:pt x="501" y="1203"/>
                  </a:lnTo>
                  <a:cubicBezTo>
                    <a:pt x="501" y="1299"/>
                    <a:pt x="584" y="1370"/>
                    <a:pt x="667" y="1370"/>
                  </a:cubicBezTo>
                  <a:cubicBezTo>
                    <a:pt x="751" y="1370"/>
                    <a:pt x="834" y="1299"/>
                    <a:pt x="834" y="1203"/>
                  </a:cubicBezTo>
                  <a:lnTo>
                    <a:pt x="834" y="846"/>
                  </a:lnTo>
                  <a:lnTo>
                    <a:pt x="1191" y="846"/>
                  </a:lnTo>
                  <a:cubicBezTo>
                    <a:pt x="1274" y="846"/>
                    <a:pt x="1346" y="775"/>
                    <a:pt x="1346" y="691"/>
                  </a:cubicBezTo>
                  <a:cubicBezTo>
                    <a:pt x="1346" y="596"/>
                    <a:pt x="1274" y="525"/>
                    <a:pt x="1191" y="525"/>
                  </a:cubicBezTo>
                  <a:lnTo>
                    <a:pt x="846" y="525"/>
                  </a:lnTo>
                  <a:lnTo>
                    <a:pt x="846" y="167"/>
                  </a:lnTo>
                  <a:cubicBezTo>
                    <a:pt x="846" y="72"/>
                    <a:pt x="774" y="1"/>
                    <a:pt x="6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1" name="Google Shape;9243;p70">
              <a:extLst>
                <a:ext uri="{FF2B5EF4-FFF2-40B4-BE49-F238E27FC236}">
                  <a16:creationId xmlns:a16="http://schemas.microsoft.com/office/drawing/2014/main" id="{A5129318-D62C-CCAD-2557-E031BFD728E2}"/>
                </a:ext>
              </a:extLst>
            </p:cNvPr>
            <p:cNvSpPr/>
            <p:nvPr/>
          </p:nvSpPr>
          <p:spPr>
            <a:xfrm>
              <a:off x="5756399" y="2434456"/>
              <a:ext cx="367925" cy="367161"/>
            </a:xfrm>
            <a:custGeom>
              <a:avLst/>
              <a:gdLst/>
              <a:ahLst/>
              <a:cxnLst/>
              <a:rect l="l" t="t" r="r" b="b"/>
              <a:pathLst>
                <a:path w="11550" h="11526" extrusionOk="0">
                  <a:moveTo>
                    <a:pt x="7192" y="334"/>
                  </a:moveTo>
                  <a:lnTo>
                    <a:pt x="7192" y="2215"/>
                  </a:lnTo>
                  <a:lnTo>
                    <a:pt x="6287" y="2215"/>
                  </a:lnTo>
                  <a:cubicBezTo>
                    <a:pt x="6192" y="2215"/>
                    <a:pt x="6121" y="2298"/>
                    <a:pt x="6121" y="2382"/>
                  </a:cubicBezTo>
                  <a:cubicBezTo>
                    <a:pt x="6121" y="2477"/>
                    <a:pt x="6192" y="2548"/>
                    <a:pt x="6287" y="2548"/>
                  </a:cubicBezTo>
                  <a:lnTo>
                    <a:pt x="8859" y="2548"/>
                  </a:lnTo>
                  <a:lnTo>
                    <a:pt x="8859" y="2822"/>
                  </a:lnTo>
                  <a:lnTo>
                    <a:pt x="2692" y="2822"/>
                  </a:lnTo>
                  <a:lnTo>
                    <a:pt x="2692" y="2548"/>
                  </a:lnTo>
                  <a:lnTo>
                    <a:pt x="5335" y="2548"/>
                  </a:lnTo>
                  <a:cubicBezTo>
                    <a:pt x="5418" y="2548"/>
                    <a:pt x="5490" y="2477"/>
                    <a:pt x="5490" y="2382"/>
                  </a:cubicBezTo>
                  <a:cubicBezTo>
                    <a:pt x="5490" y="2298"/>
                    <a:pt x="5418" y="2215"/>
                    <a:pt x="5335" y="2215"/>
                  </a:cubicBezTo>
                  <a:lnTo>
                    <a:pt x="4370" y="2215"/>
                  </a:lnTo>
                  <a:lnTo>
                    <a:pt x="4370" y="334"/>
                  </a:lnTo>
                  <a:close/>
                  <a:moveTo>
                    <a:pt x="2787" y="4287"/>
                  </a:moveTo>
                  <a:lnTo>
                    <a:pt x="2787" y="4560"/>
                  </a:lnTo>
                  <a:lnTo>
                    <a:pt x="346" y="4560"/>
                  </a:lnTo>
                  <a:lnTo>
                    <a:pt x="346" y="4287"/>
                  </a:lnTo>
                  <a:close/>
                  <a:moveTo>
                    <a:pt x="7133" y="8037"/>
                  </a:moveTo>
                  <a:lnTo>
                    <a:pt x="7133" y="10537"/>
                  </a:lnTo>
                  <a:lnTo>
                    <a:pt x="5954" y="10537"/>
                  </a:lnTo>
                  <a:lnTo>
                    <a:pt x="5954" y="8037"/>
                  </a:lnTo>
                  <a:close/>
                  <a:moveTo>
                    <a:pt x="8442" y="3156"/>
                  </a:moveTo>
                  <a:lnTo>
                    <a:pt x="8442" y="10537"/>
                  </a:lnTo>
                  <a:lnTo>
                    <a:pt x="7478" y="10537"/>
                  </a:lnTo>
                  <a:lnTo>
                    <a:pt x="7478" y="7859"/>
                  </a:lnTo>
                  <a:cubicBezTo>
                    <a:pt x="7478" y="7775"/>
                    <a:pt x="7395" y="7704"/>
                    <a:pt x="7311" y="7704"/>
                  </a:cubicBezTo>
                  <a:lnTo>
                    <a:pt x="4287" y="7704"/>
                  </a:lnTo>
                  <a:cubicBezTo>
                    <a:pt x="4204" y="7704"/>
                    <a:pt x="4120" y="7775"/>
                    <a:pt x="4120" y="7859"/>
                  </a:cubicBezTo>
                  <a:lnTo>
                    <a:pt x="4120" y="10537"/>
                  </a:lnTo>
                  <a:lnTo>
                    <a:pt x="3156" y="10537"/>
                  </a:lnTo>
                  <a:lnTo>
                    <a:pt x="3132" y="3156"/>
                  </a:lnTo>
                  <a:close/>
                  <a:moveTo>
                    <a:pt x="5609" y="8061"/>
                  </a:moveTo>
                  <a:lnTo>
                    <a:pt x="5609" y="10561"/>
                  </a:lnTo>
                  <a:lnTo>
                    <a:pt x="4442" y="10561"/>
                  </a:lnTo>
                  <a:lnTo>
                    <a:pt x="4442" y="8061"/>
                  </a:lnTo>
                  <a:close/>
                  <a:moveTo>
                    <a:pt x="10966" y="4906"/>
                  </a:moveTo>
                  <a:lnTo>
                    <a:pt x="10966" y="10561"/>
                  </a:lnTo>
                  <a:lnTo>
                    <a:pt x="8764" y="10561"/>
                  </a:lnTo>
                  <a:lnTo>
                    <a:pt x="8764" y="4906"/>
                  </a:lnTo>
                  <a:close/>
                  <a:moveTo>
                    <a:pt x="11205" y="10883"/>
                  </a:moveTo>
                  <a:lnTo>
                    <a:pt x="11205" y="11180"/>
                  </a:lnTo>
                  <a:lnTo>
                    <a:pt x="334" y="11180"/>
                  </a:lnTo>
                  <a:lnTo>
                    <a:pt x="334" y="10883"/>
                  </a:lnTo>
                  <a:close/>
                  <a:moveTo>
                    <a:pt x="4216" y="0"/>
                  </a:moveTo>
                  <a:cubicBezTo>
                    <a:pt x="4120" y="0"/>
                    <a:pt x="4049" y="72"/>
                    <a:pt x="4049" y="167"/>
                  </a:cubicBezTo>
                  <a:lnTo>
                    <a:pt x="4049" y="2239"/>
                  </a:lnTo>
                  <a:lnTo>
                    <a:pt x="2537" y="2239"/>
                  </a:lnTo>
                  <a:cubicBezTo>
                    <a:pt x="2442" y="2239"/>
                    <a:pt x="2370" y="2310"/>
                    <a:pt x="2370" y="2394"/>
                  </a:cubicBezTo>
                  <a:lnTo>
                    <a:pt x="2370" y="3013"/>
                  </a:lnTo>
                  <a:cubicBezTo>
                    <a:pt x="2370" y="3096"/>
                    <a:pt x="2442" y="3179"/>
                    <a:pt x="2537" y="3179"/>
                  </a:cubicBezTo>
                  <a:lnTo>
                    <a:pt x="2787" y="3179"/>
                  </a:lnTo>
                  <a:lnTo>
                    <a:pt x="2787" y="3965"/>
                  </a:lnTo>
                  <a:lnTo>
                    <a:pt x="167" y="3965"/>
                  </a:lnTo>
                  <a:cubicBezTo>
                    <a:pt x="72" y="3965"/>
                    <a:pt x="1" y="4037"/>
                    <a:pt x="1" y="4132"/>
                  </a:cubicBezTo>
                  <a:lnTo>
                    <a:pt x="1" y="4739"/>
                  </a:lnTo>
                  <a:cubicBezTo>
                    <a:pt x="1" y="4822"/>
                    <a:pt x="72" y="4906"/>
                    <a:pt x="167" y="4906"/>
                  </a:cubicBezTo>
                  <a:lnTo>
                    <a:pt x="239" y="4906"/>
                  </a:lnTo>
                  <a:lnTo>
                    <a:pt x="239" y="6013"/>
                  </a:lnTo>
                  <a:cubicBezTo>
                    <a:pt x="239" y="6108"/>
                    <a:pt x="310" y="6180"/>
                    <a:pt x="406" y="6180"/>
                  </a:cubicBezTo>
                  <a:cubicBezTo>
                    <a:pt x="489" y="6180"/>
                    <a:pt x="572" y="6108"/>
                    <a:pt x="572" y="6013"/>
                  </a:cubicBezTo>
                  <a:lnTo>
                    <a:pt x="572" y="4906"/>
                  </a:lnTo>
                  <a:lnTo>
                    <a:pt x="2763" y="4906"/>
                  </a:lnTo>
                  <a:lnTo>
                    <a:pt x="2763" y="10561"/>
                  </a:lnTo>
                  <a:lnTo>
                    <a:pt x="572" y="10561"/>
                  </a:lnTo>
                  <a:lnTo>
                    <a:pt x="572" y="6870"/>
                  </a:lnTo>
                  <a:cubicBezTo>
                    <a:pt x="572" y="6775"/>
                    <a:pt x="489" y="6704"/>
                    <a:pt x="406" y="6704"/>
                  </a:cubicBezTo>
                  <a:cubicBezTo>
                    <a:pt x="310" y="6704"/>
                    <a:pt x="239" y="6775"/>
                    <a:pt x="239" y="6870"/>
                  </a:cubicBezTo>
                  <a:lnTo>
                    <a:pt x="239" y="10561"/>
                  </a:lnTo>
                  <a:lnTo>
                    <a:pt x="167" y="10561"/>
                  </a:lnTo>
                  <a:cubicBezTo>
                    <a:pt x="72" y="10561"/>
                    <a:pt x="1" y="10633"/>
                    <a:pt x="1" y="10716"/>
                  </a:cubicBezTo>
                  <a:lnTo>
                    <a:pt x="1" y="11359"/>
                  </a:lnTo>
                  <a:cubicBezTo>
                    <a:pt x="1" y="11454"/>
                    <a:pt x="72" y="11526"/>
                    <a:pt x="167" y="11526"/>
                  </a:cubicBezTo>
                  <a:lnTo>
                    <a:pt x="11371" y="11526"/>
                  </a:lnTo>
                  <a:cubicBezTo>
                    <a:pt x="11466" y="11526"/>
                    <a:pt x="11538" y="11454"/>
                    <a:pt x="11538" y="11359"/>
                  </a:cubicBezTo>
                  <a:lnTo>
                    <a:pt x="11538" y="10716"/>
                  </a:lnTo>
                  <a:cubicBezTo>
                    <a:pt x="11538" y="10633"/>
                    <a:pt x="11466" y="10561"/>
                    <a:pt x="11371" y="10561"/>
                  </a:cubicBezTo>
                  <a:lnTo>
                    <a:pt x="11300" y="10561"/>
                  </a:lnTo>
                  <a:lnTo>
                    <a:pt x="11300" y="4906"/>
                  </a:lnTo>
                  <a:lnTo>
                    <a:pt x="11383" y="4906"/>
                  </a:lnTo>
                  <a:cubicBezTo>
                    <a:pt x="11478" y="4906"/>
                    <a:pt x="11550" y="4822"/>
                    <a:pt x="11550" y="4739"/>
                  </a:cubicBezTo>
                  <a:lnTo>
                    <a:pt x="11550" y="4132"/>
                  </a:lnTo>
                  <a:cubicBezTo>
                    <a:pt x="11550" y="4037"/>
                    <a:pt x="11478" y="3965"/>
                    <a:pt x="11383" y="3965"/>
                  </a:cubicBezTo>
                  <a:lnTo>
                    <a:pt x="10359" y="3965"/>
                  </a:lnTo>
                  <a:cubicBezTo>
                    <a:pt x="10276" y="3965"/>
                    <a:pt x="10192" y="4037"/>
                    <a:pt x="10192" y="4132"/>
                  </a:cubicBezTo>
                  <a:cubicBezTo>
                    <a:pt x="10192" y="4215"/>
                    <a:pt x="10276" y="4287"/>
                    <a:pt x="10359" y="4287"/>
                  </a:cubicBezTo>
                  <a:lnTo>
                    <a:pt x="11216" y="4287"/>
                  </a:lnTo>
                  <a:lnTo>
                    <a:pt x="11216" y="4560"/>
                  </a:lnTo>
                  <a:lnTo>
                    <a:pt x="8776" y="4560"/>
                  </a:lnTo>
                  <a:lnTo>
                    <a:pt x="8776" y="4287"/>
                  </a:lnTo>
                  <a:lnTo>
                    <a:pt x="9526" y="4287"/>
                  </a:lnTo>
                  <a:cubicBezTo>
                    <a:pt x="9609" y="4287"/>
                    <a:pt x="9692" y="4215"/>
                    <a:pt x="9692" y="4132"/>
                  </a:cubicBezTo>
                  <a:cubicBezTo>
                    <a:pt x="9692" y="4037"/>
                    <a:pt x="9609" y="3965"/>
                    <a:pt x="9526" y="3965"/>
                  </a:cubicBezTo>
                  <a:lnTo>
                    <a:pt x="8776" y="3965"/>
                  </a:lnTo>
                  <a:lnTo>
                    <a:pt x="8776" y="3179"/>
                  </a:lnTo>
                  <a:lnTo>
                    <a:pt x="9038" y="3179"/>
                  </a:lnTo>
                  <a:cubicBezTo>
                    <a:pt x="9121" y="3179"/>
                    <a:pt x="9192" y="3096"/>
                    <a:pt x="9192" y="3013"/>
                  </a:cubicBezTo>
                  <a:lnTo>
                    <a:pt x="9192" y="2394"/>
                  </a:lnTo>
                  <a:cubicBezTo>
                    <a:pt x="9192" y="2310"/>
                    <a:pt x="9121" y="2239"/>
                    <a:pt x="9038" y="2239"/>
                  </a:cubicBezTo>
                  <a:lnTo>
                    <a:pt x="7525" y="2239"/>
                  </a:lnTo>
                  <a:lnTo>
                    <a:pt x="7525" y="167"/>
                  </a:lnTo>
                  <a:cubicBezTo>
                    <a:pt x="7525" y="72"/>
                    <a:pt x="7454" y="0"/>
                    <a:pt x="73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" name="Google Shape;9236;p70" descr="RSE&#10;">
            <a:extLst>
              <a:ext uri="{FF2B5EF4-FFF2-40B4-BE49-F238E27FC236}">
                <a16:creationId xmlns:a16="http://schemas.microsoft.com/office/drawing/2014/main" id="{AD7DD24A-1CC4-81B7-BF21-53E4EB1F0384}"/>
              </a:ext>
            </a:extLst>
          </p:cNvPr>
          <p:cNvGrpSpPr/>
          <p:nvPr/>
        </p:nvGrpSpPr>
        <p:grpSpPr>
          <a:xfrm>
            <a:off x="4757512" y="1610433"/>
            <a:ext cx="760770" cy="771584"/>
            <a:chOff x="5756399" y="2434456"/>
            <a:chExt cx="367925" cy="367161"/>
          </a:xfrm>
          <a:solidFill>
            <a:srgbClr val="002060"/>
          </a:solidFill>
        </p:grpSpPr>
        <p:sp>
          <p:nvSpPr>
            <p:cNvPr id="3" name="Google Shape;9237;p70">
              <a:extLst>
                <a:ext uri="{FF2B5EF4-FFF2-40B4-BE49-F238E27FC236}">
                  <a16:creationId xmlns:a16="http://schemas.microsoft.com/office/drawing/2014/main" id="{0FE6EA26-97F8-3941-0849-9F16CCBC4AF7}"/>
                </a:ext>
              </a:extLst>
            </p:cNvPr>
            <p:cNvSpPr/>
            <p:nvPr/>
          </p:nvSpPr>
          <p:spPr>
            <a:xfrm>
              <a:off x="5864865" y="2563023"/>
              <a:ext cx="39882" cy="68297"/>
            </a:xfrm>
            <a:custGeom>
              <a:avLst/>
              <a:gdLst/>
              <a:ahLst/>
              <a:cxnLst/>
              <a:rect l="l" t="t" r="r" b="b"/>
              <a:pathLst>
                <a:path w="1252" h="2144" extrusionOk="0">
                  <a:moveTo>
                    <a:pt x="918" y="334"/>
                  </a:moveTo>
                  <a:lnTo>
                    <a:pt x="918" y="1822"/>
                  </a:lnTo>
                  <a:lnTo>
                    <a:pt x="334" y="1822"/>
                  </a:lnTo>
                  <a:lnTo>
                    <a:pt x="334" y="334"/>
                  </a:lnTo>
                  <a:close/>
                  <a:moveTo>
                    <a:pt x="168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1977"/>
                  </a:lnTo>
                  <a:cubicBezTo>
                    <a:pt x="1" y="2072"/>
                    <a:pt x="84" y="2144"/>
                    <a:pt x="168" y="2144"/>
                  </a:cubicBezTo>
                  <a:lnTo>
                    <a:pt x="1096" y="2144"/>
                  </a:lnTo>
                  <a:cubicBezTo>
                    <a:pt x="1180" y="2144"/>
                    <a:pt x="1251" y="2072"/>
                    <a:pt x="1251" y="1977"/>
                  </a:cubicBezTo>
                  <a:lnTo>
                    <a:pt x="1251" y="167"/>
                  </a:lnTo>
                  <a:cubicBezTo>
                    <a:pt x="1251" y="72"/>
                    <a:pt x="1180" y="1"/>
                    <a:pt x="10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9238;p70">
              <a:extLst>
                <a:ext uri="{FF2B5EF4-FFF2-40B4-BE49-F238E27FC236}">
                  <a16:creationId xmlns:a16="http://schemas.microsoft.com/office/drawing/2014/main" id="{2B87F600-7D00-45E2-3198-743762DE40FA}"/>
                </a:ext>
              </a:extLst>
            </p:cNvPr>
            <p:cNvSpPr/>
            <p:nvPr/>
          </p:nvSpPr>
          <p:spPr>
            <a:xfrm>
              <a:off x="5920261" y="2563023"/>
              <a:ext cx="40233" cy="68297"/>
            </a:xfrm>
            <a:custGeom>
              <a:avLst/>
              <a:gdLst/>
              <a:ahLst/>
              <a:cxnLst/>
              <a:rect l="l" t="t" r="r" b="b"/>
              <a:pathLst>
                <a:path w="1263" h="2144" extrusionOk="0">
                  <a:moveTo>
                    <a:pt x="929" y="334"/>
                  </a:moveTo>
                  <a:lnTo>
                    <a:pt x="929" y="1822"/>
                  </a:lnTo>
                  <a:lnTo>
                    <a:pt x="346" y="1822"/>
                  </a:lnTo>
                  <a:lnTo>
                    <a:pt x="346" y="334"/>
                  </a:lnTo>
                  <a:close/>
                  <a:moveTo>
                    <a:pt x="167" y="1"/>
                  </a:moveTo>
                  <a:cubicBezTo>
                    <a:pt x="84" y="1"/>
                    <a:pt x="12" y="72"/>
                    <a:pt x="12" y="167"/>
                  </a:cubicBezTo>
                  <a:lnTo>
                    <a:pt x="12" y="1977"/>
                  </a:lnTo>
                  <a:cubicBezTo>
                    <a:pt x="0" y="2072"/>
                    <a:pt x="84" y="2144"/>
                    <a:pt x="167" y="2144"/>
                  </a:cubicBezTo>
                  <a:lnTo>
                    <a:pt x="1096" y="2144"/>
                  </a:lnTo>
                  <a:cubicBezTo>
                    <a:pt x="1179" y="2144"/>
                    <a:pt x="1262" y="2072"/>
                    <a:pt x="1262" y="1977"/>
                  </a:cubicBezTo>
                  <a:lnTo>
                    <a:pt x="1262" y="167"/>
                  </a:lnTo>
                  <a:cubicBezTo>
                    <a:pt x="1262" y="72"/>
                    <a:pt x="1179" y="1"/>
                    <a:pt x="10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239;p70">
              <a:extLst>
                <a:ext uri="{FF2B5EF4-FFF2-40B4-BE49-F238E27FC236}">
                  <a16:creationId xmlns:a16="http://schemas.microsoft.com/office/drawing/2014/main" id="{91D63BD5-D155-004B-0797-4C55C4170650}"/>
                </a:ext>
              </a:extLst>
            </p:cNvPr>
            <p:cNvSpPr/>
            <p:nvPr/>
          </p:nvSpPr>
          <p:spPr>
            <a:xfrm>
              <a:off x="5790165" y="2646451"/>
              <a:ext cx="39851" cy="68329"/>
            </a:xfrm>
            <a:custGeom>
              <a:avLst/>
              <a:gdLst/>
              <a:ahLst/>
              <a:cxnLst/>
              <a:rect l="l" t="t" r="r" b="b"/>
              <a:pathLst>
                <a:path w="1251" h="2145" extrusionOk="0">
                  <a:moveTo>
                    <a:pt x="917" y="334"/>
                  </a:moveTo>
                  <a:lnTo>
                    <a:pt x="917" y="1823"/>
                  </a:lnTo>
                  <a:lnTo>
                    <a:pt x="346" y="1823"/>
                  </a:lnTo>
                  <a:lnTo>
                    <a:pt x="346" y="334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1977"/>
                  </a:lnTo>
                  <a:cubicBezTo>
                    <a:pt x="0" y="2073"/>
                    <a:pt x="72" y="2144"/>
                    <a:pt x="167" y="2144"/>
                  </a:cubicBezTo>
                  <a:lnTo>
                    <a:pt x="1084" y="2144"/>
                  </a:lnTo>
                  <a:cubicBezTo>
                    <a:pt x="1179" y="2144"/>
                    <a:pt x="1251" y="2073"/>
                    <a:pt x="1251" y="1977"/>
                  </a:cubicBezTo>
                  <a:lnTo>
                    <a:pt x="1251" y="168"/>
                  </a:lnTo>
                  <a:cubicBezTo>
                    <a:pt x="1251" y="72"/>
                    <a:pt x="1179" y="1"/>
                    <a:pt x="10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240;p70">
              <a:extLst>
                <a:ext uri="{FF2B5EF4-FFF2-40B4-BE49-F238E27FC236}">
                  <a16:creationId xmlns:a16="http://schemas.microsoft.com/office/drawing/2014/main" id="{68AEA75E-9443-C04D-4C5B-D34468E96BDA}"/>
                </a:ext>
              </a:extLst>
            </p:cNvPr>
            <p:cNvSpPr/>
            <p:nvPr/>
          </p:nvSpPr>
          <p:spPr>
            <a:xfrm>
              <a:off x="6050707" y="2646451"/>
              <a:ext cx="39882" cy="68329"/>
            </a:xfrm>
            <a:custGeom>
              <a:avLst/>
              <a:gdLst/>
              <a:ahLst/>
              <a:cxnLst/>
              <a:rect l="l" t="t" r="r" b="b"/>
              <a:pathLst>
                <a:path w="1252" h="2145" extrusionOk="0">
                  <a:moveTo>
                    <a:pt x="930" y="334"/>
                  </a:moveTo>
                  <a:lnTo>
                    <a:pt x="930" y="1823"/>
                  </a:lnTo>
                  <a:lnTo>
                    <a:pt x="346" y="1823"/>
                  </a:lnTo>
                  <a:lnTo>
                    <a:pt x="346" y="334"/>
                  </a:lnTo>
                  <a:close/>
                  <a:moveTo>
                    <a:pt x="168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1977"/>
                  </a:lnTo>
                  <a:cubicBezTo>
                    <a:pt x="1" y="2073"/>
                    <a:pt x="72" y="2144"/>
                    <a:pt x="168" y="2144"/>
                  </a:cubicBezTo>
                  <a:lnTo>
                    <a:pt x="1096" y="2144"/>
                  </a:lnTo>
                  <a:cubicBezTo>
                    <a:pt x="1180" y="2144"/>
                    <a:pt x="1251" y="2073"/>
                    <a:pt x="1251" y="1977"/>
                  </a:cubicBezTo>
                  <a:lnTo>
                    <a:pt x="1251" y="168"/>
                  </a:lnTo>
                  <a:cubicBezTo>
                    <a:pt x="1251" y="72"/>
                    <a:pt x="1180" y="1"/>
                    <a:pt x="10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241;p70">
              <a:extLst>
                <a:ext uri="{FF2B5EF4-FFF2-40B4-BE49-F238E27FC236}">
                  <a16:creationId xmlns:a16="http://schemas.microsoft.com/office/drawing/2014/main" id="{166AF469-2030-5D2C-F243-2B2EFCB05F65}"/>
                </a:ext>
              </a:extLst>
            </p:cNvPr>
            <p:cNvSpPr/>
            <p:nvPr/>
          </p:nvSpPr>
          <p:spPr>
            <a:xfrm>
              <a:off x="5976007" y="2563023"/>
              <a:ext cx="39851" cy="68297"/>
            </a:xfrm>
            <a:custGeom>
              <a:avLst/>
              <a:gdLst/>
              <a:ahLst/>
              <a:cxnLst/>
              <a:rect l="l" t="t" r="r" b="b"/>
              <a:pathLst>
                <a:path w="1251" h="2144" extrusionOk="0">
                  <a:moveTo>
                    <a:pt x="917" y="334"/>
                  </a:moveTo>
                  <a:lnTo>
                    <a:pt x="917" y="1822"/>
                  </a:lnTo>
                  <a:lnTo>
                    <a:pt x="334" y="1822"/>
                  </a:lnTo>
                  <a:lnTo>
                    <a:pt x="334" y="334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977"/>
                  </a:lnTo>
                  <a:cubicBezTo>
                    <a:pt x="0" y="2072"/>
                    <a:pt x="72" y="2144"/>
                    <a:pt x="167" y="2144"/>
                  </a:cubicBezTo>
                  <a:lnTo>
                    <a:pt x="1084" y="2144"/>
                  </a:lnTo>
                  <a:cubicBezTo>
                    <a:pt x="1179" y="2144"/>
                    <a:pt x="1251" y="2072"/>
                    <a:pt x="1251" y="1977"/>
                  </a:cubicBezTo>
                  <a:lnTo>
                    <a:pt x="1251" y="167"/>
                  </a:lnTo>
                  <a:cubicBezTo>
                    <a:pt x="1251" y="72"/>
                    <a:pt x="1179" y="1"/>
                    <a:pt x="10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242;p70">
              <a:extLst>
                <a:ext uri="{FF2B5EF4-FFF2-40B4-BE49-F238E27FC236}">
                  <a16:creationId xmlns:a16="http://schemas.microsoft.com/office/drawing/2014/main" id="{110184A9-22B8-B64D-8708-0831D361DE14}"/>
                </a:ext>
              </a:extLst>
            </p:cNvPr>
            <p:cNvSpPr/>
            <p:nvPr/>
          </p:nvSpPr>
          <p:spPr>
            <a:xfrm>
              <a:off x="5919114" y="2453027"/>
              <a:ext cx="42877" cy="43673"/>
            </a:xfrm>
            <a:custGeom>
              <a:avLst/>
              <a:gdLst/>
              <a:ahLst/>
              <a:cxnLst/>
              <a:rect l="l" t="t" r="r" b="b"/>
              <a:pathLst>
                <a:path w="1346" h="1371" extrusionOk="0">
                  <a:moveTo>
                    <a:pt x="679" y="1"/>
                  </a:moveTo>
                  <a:cubicBezTo>
                    <a:pt x="596" y="1"/>
                    <a:pt x="524" y="72"/>
                    <a:pt x="524" y="167"/>
                  </a:cubicBezTo>
                  <a:lnTo>
                    <a:pt x="524" y="525"/>
                  </a:lnTo>
                  <a:lnTo>
                    <a:pt x="167" y="525"/>
                  </a:lnTo>
                  <a:cubicBezTo>
                    <a:pt x="72" y="525"/>
                    <a:pt x="1" y="596"/>
                    <a:pt x="1" y="691"/>
                  </a:cubicBezTo>
                  <a:cubicBezTo>
                    <a:pt x="1" y="775"/>
                    <a:pt x="72" y="846"/>
                    <a:pt x="167" y="846"/>
                  </a:cubicBezTo>
                  <a:lnTo>
                    <a:pt x="524" y="846"/>
                  </a:lnTo>
                  <a:lnTo>
                    <a:pt x="501" y="1203"/>
                  </a:lnTo>
                  <a:cubicBezTo>
                    <a:pt x="501" y="1299"/>
                    <a:pt x="584" y="1370"/>
                    <a:pt x="667" y="1370"/>
                  </a:cubicBezTo>
                  <a:cubicBezTo>
                    <a:pt x="751" y="1370"/>
                    <a:pt x="834" y="1299"/>
                    <a:pt x="834" y="1203"/>
                  </a:cubicBezTo>
                  <a:lnTo>
                    <a:pt x="834" y="846"/>
                  </a:lnTo>
                  <a:lnTo>
                    <a:pt x="1191" y="846"/>
                  </a:lnTo>
                  <a:cubicBezTo>
                    <a:pt x="1274" y="846"/>
                    <a:pt x="1346" y="775"/>
                    <a:pt x="1346" y="691"/>
                  </a:cubicBezTo>
                  <a:cubicBezTo>
                    <a:pt x="1346" y="596"/>
                    <a:pt x="1274" y="525"/>
                    <a:pt x="1191" y="525"/>
                  </a:cubicBezTo>
                  <a:lnTo>
                    <a:pt x="846" y="525"/>
                  </a:lnTo>
                  <a:lnTo>
                    <a:pt x="846" y="167"/>
                  </a:lnTo>
                  <a:cubicBezTo>
                    <a:pt x="846" y="72"/>
                    <a:pt x="774" y="1"/>
                    <a:pt x="6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243;p70">
              <a:extLst>
                <a:ext uri="{FF2B5EF4-FFF2-40B4-BE49-F238E27FC236}">
                  <a16:creationId xmlns:a16="http://schemas.microsoft.com/office/drawing/2014/main" id="{E8BE5573-FF1F-4FC7-5A40-1E2D5436E8A5}"/>
                </a:ext>
              </a:extLst>
            </p:cNvPr>
            <p:cNvSpPr/>
            <p:nvPr/>
          </p:nvSpPr>
          <p:spPr>
            <a:xfrm>
              <a:off x="5756399" y="2434456"/>
              <a:ext cx="367925" cy="367161"/>
            </a:xfrm>
            <a:custGeom>
              <a:avLst/>
              <a:gdLst/>
              <a:ahLst/>
              <a:cxnLst/>
              <a:rect l="l" t="t" r="r" b="b"/>
              <a:pathLst>
                <a:path w="11550" h="11526" extrusionOk="0">
                  <a:moveTo>
                    <a:pt x="7192" y="334"/>
                  </a:moveTo>
                  <a:lnTo>
                    <a:pt x="7192" y="2215"/>
                  </a:lnTo>
                  <a:lnTo>
                    <a:pt x="6287" y="2215"/>
                  </a:lnTo>
                  <a:cubicBezTo>
                    <a:pt x="6192" y="2215"/>
                    <a:pt x="6121" y="2298"/>
                    <a:pt x="6121" y="2382"/>
                  </a:cubicBezTo>
                  <a:cubicBezTo>
                    <a:pt x="6121" y="2477"/>
                    <a:pt x="6192" y="2548"/>
                    <a:pt x="6287" y="2548"/>
                  </a:cubicBezTo>
                  <a:lnTo>
                    <a:pt x="8859" y="2548"/>
                  </a:lnTo>
                  <a:lnTo>
                    <a:pt x="8859" y="2822"/>
                  </a:lnTo>
                  <a:lnTo>
                    <a:pt x="2692" y="2822"/>
                  </a:lnTo>
                  <a:lnTo>
                    <a:pt x="2692" y="2548"/>
                  </a:lnTo>
                  <a:lnTo>
                    <a:pt x="5335" y="2548"/>
                  </a:lnTo>
                  <a:cubicBezTo>
                    <a:pt x="5418" y="2548"/>
                    <a:pt x="5490" y="2477"/>
                    <a:pt x="5490" y="2382"/>
                  </a:cubicBezTo>
                  <a:cubicBezTo>
                    <a:pt x="5490" y="2298"/>
                    <a:pt x="5418" y="2215"/>
                    <a:pt x="5335" y="2215"/>
                  </a:cubicBezTo>
                  <a:lnTo>
                    <a:pt x="4370" y="2215"/>
                  </a:lnTo>
                  <a:lnTo>
                    <a:pt x="4370" y="334"/>
                  </a:lnTo>
                  <a:close/>
                  <a:moveTo>
                    <a:pt x="2787" y="4287"/>
                  </a:moveTo>
                  <a:lnTo>
                    <a:pt x="2787" y="4560"/>
                  </a:lnTo>
                  <a:lnTo>
                    <a:pt x="346" y="4560"/>
                  </a:lnTo>
                  <a:lnTo>
                    <a:pt x="346" y="4287"/>
                  </a:lnTo>
                  <a:close/>
                  <a:moveTo>
                    <a:pt x="7133" y="8037"/>
                  </a:moveTo>
                  <a:lnTo>
                    <a:pt x="7133" y="10537"/>
                  </a:lnTo>
                  <a:lnTo>
                    <a:pt x="5954" y="10537"/>
                  </a:lnTo>
                  <a:lnTo>
                    <a:pt x="5954" y="8037"/>
                  </a:lnTo>
                  <a:close/>
                  <a:moveTo>
                    <a:pt x="8442" y="3156"/>
                  </a:moveTo>
                  <a:lnTo>
                    <a:pt x="8442" y="10537"/>
                  </a:lnTo>
                  <a:lnTo>
                    <a:pt x="7478" y="10537"/>
                  </a:lnTo>
                  <a:lnTo>
                    <a:pt x="7478" y="7859"/>
                  </a:lnTo>
                  <a:cubicBezTo>
                    <a:pt x="7478" y="7775"/>
                    <a:pt x="7395" y="7704"/>
                    <a:pt x="7311" y="7704"/>
                  </a:cubicBezTo>
                  <a:lnTo>
                    <a:pt x="4287" y="7704"/>
                  </a:lnTo>
                  <a:cubicBezTo>
                    <a:pt x="4204" y="7704"/>
                    <a:pt x="4120" y="7775"/>
                    <a:pt x="4120" y="7859"/>
                  </a:cubicBezTo>
                  <a:lnTo>
                    <a:pt x="4120" y="10537"/>
                  </a:lnTo>
                  <a:lnTo>
                    <a:pt x="3156" y="10537"/>
                  </a:lnTo>
                  <a:lnTo>
                    <a:pt x="3132" y="3156"/>
                  </a:lnTo>
                  <a:close/>
                  <a:moveTo>
                    <a:pt x="5609" y="8061"/>
                  </a:moveTo>
                  <a:lnTo>
                    <a:pt x="5609" y="10561"/>
                  </a:lnTo>
                  <a:lnTo>
                    <a:pt x="4442" y="10561"/>
                  </a:lnTo>
                  <a:lnTo>
                    <a:pt x="4442" y="8061"/>
                  </a:lnTo>
                  <a:close/>
                  <a:moveTo>
                    <a:pt x="10966" y="4906"/>
                  </a:moveTo>
                  <a:lnTo>
                    <a:pt x="10966" y="10561"/>
                  </a:lnTo>
                  <a:lnTo>
                    <a:pt x="8764" y="10561"/>
                  </a:lnTo>
                  <a:lnTo>
                    <a:pt x="8764" y="4906"/>
                  </a:lnTo>
                  <a:close/>
                  <a:moveTo>
                    <a:pt x="11205" y="10883"/>
                  </a:moveTo>
                  <a:lnTo>
                    <a:pt x="11205" y="11180"/>
                  </a:lnTo>
                  <a:lnTo>
                    <a:pt x="334" y="11180"/>
                  </a:lnTo>
                  <a:lnTo>
                    <a:pt x="334" y="10883"/>
                  </a:lnTo>
                  <a:close/>
                  <a:moveTo>
                    <a:pt x="4216" y="0"/>
                  </a:moveTo>
                  <a:cubicBezTo>
                    <a:pt x="4120" y="0"/>
                    <a:pt x="4049" y="72"/>
                    <a:pt x="4049" y="167"/>
                  </a:cubicBezTo>
                  <a:lnTo>
                    <a:pt x="4049" y="2239"/>
                  </a:lnTo>
                  <a:lnTo>
                    <a:pt x="2537" y="2239"/>
                  </a:lnTo>
                  <a:cubicBezTo>
                    <a:pt x="2442" y="2239"/>
                    <a:pt x="2370" y="2310"/>
                    <a:pt x="2370" y="2394"/>
                  </a:cubicBezTo>
                  <a:lnTo>
                    <a:pt x="2370" y="3013"/>
                  </a:lnTo>
                  <a:cubicBezTo>
                    <a:pt x="2370" y="3096"/>
                    <a:pt x="2442" y="3179"/>
                    <a:pt x="2537" y="3179"/>
                  </a:cubicBezTo>
                  <a:lnTo>
                    <a:pt x="2787" y="3179"/>
                  </a:lnTo>
                  <a:lnTo>
                    <a:pt x="2787" y="3965"/>
                  </a:lnTo>
                  <a:lnTo>
                    <a:pt x="167" y="3965"/>
                  </a:lnTo>
                  <a:cubicBezTo>
                    <a:pt x="72" y="3965"/>
                    <a:pt x="1" y="4037"/>
                    <a:pt x="1" y="4132"/>
                  </a:cubicBezTo>
                  <a:lnTo>
                    <a:pt x="1" y="4739"/>
                  </a:lnTo>
                  <a:cubicBezTo>
                    <a:pt x="1" y="4822"/>
                    <a:pt x="72" y="4906"/>
                    <a:pt x="167" y="4906"/>
                  </a:cubicBezTo>
                  <a:lnTo>
                    <a:pt x="239" y="4906"/>
                  </a:lnTo>
                  <a:lnTo>
                    <a:pt x="239" y="6013"/>
                  </a:lnTo>
                  <a:cubicBezTo>
                    <a:pt x="239" y="6108"/>
                    <a:pt x="310" y="6180"/>
                    <a:pt x="406" y="6180"/>
                  </a:cubicBezTo>
                  <a:cubicBezTo>
                    <a:pt x="489" y="6180"/>
                    <a:pt x="572" y="6108"/>
                    <a:pt x="572" y="6013"/>
                  </a:cubicBezTo>
                  <a:lnTo>
                    <a:pt x="572" y="4906"/>
                  </a:lnTo>
                  <a:lnTo>
                    <a:pt x="2763" y="4906"/>
                  </a:lnTo>
                  <a:lnTo>
                    <a:pt x="2763" y="10561"/>
                  </a:lnTo>
                  <a:lnTo>
                    <a:pt x="572" y="10561"/>
                  </a:lnTo>
                  <a:lnTo>
                    <a:pt x="572" y="6870"/>
                  </a:lnTo>
                  <a:cubicBezTo>
                    <a:pt x="572" y="6775"/>
                    <a:pt x="489" y="6704"/>
                    <a:pt x="406" y="6704"/>
                  </a:cubicBezTo>
                  <a:cubicBezTo>
                    <a:pt x="310" y="6704"/>
                    <a:pt x="239" y="6775"/>
                    <a:pt x="239" y="6870"/>
                  </a:cubicBezTo>
                  <a:lnTo>
                    <a:pt x="239" y="10561"/>
                  </a:lnTo>
                  <a:lnTo>
                    <a:pt x="167" y="10561"/>
                  </a:lnTo>
                  <a:cubicBezTo>
                    <a:pt x="72" y="10561"/>
                    <a:pt x="1" y="10633"/>
                    <a:pt x="1" y="10716"/>
                  </a:cubicBezTo>
                  <a:lnTo>
                    <a:pt x="1" y="11359"/>
                  </a:lnTo>
                  <a:cubicBezTo>
                    <a:pt x="1" y="11454"/>
                    <a:pt x="72" y="11526"/>
                    <a:pt x="167" y="11526"/>
                  </a:cubicBezTo>
                  <a:lnTo>
                    <a:pt x="11371" y="11526"/>
                  </a:lnTo>
                  <a:cubicBezTo>
                    <a:pt x="11466" y="11526"/>
                    <a:pt x="11538" y="11454"/>
                    <a:pt x="11538" y="11359"/>
                  </a:cubicBezTo>
                  <a:lnTo>
                    <a:pt x="11538" y="10716"/>
                  </a:lnTo>
                  <a:cubicBezTo>
                    <a:pt x="11538" y="10633"/>
                    <a:pt x="11466" y="10561"/>
                    <a:pt x="11371" y="10561"/>
                  </a:cubicBezTo>
                  <a:lnTo>
                    <a:pt x="11300" y="10561"/>
                  </a:lnTo>
                  <a:lnTo>
                    <a:pt x="11300" y="4906"/>
                  </a:lnTo>
                  <a:lnTo>
                    <a:pt x="11383" y="4906"/>
                  </a:lnTo>
                  <a:cubicBezTo>
                    <a:pt x="11478" y="4906"/>
                    <a:pt x="11550" y="4822"/>
                    <a:pt x="11550" y="4739"/>
                  </a:cubicBezTo>
                  <a:lnTo>
                    <a:pt x="11550" y="4132"/>
                  </a:lnTo>
                  <a:cubicBezTo>
                    <a:pt x="11550" y="4037"/>
                    <a:pt x="11478" y="3965"/>
                    <a:pt x="11383" y="3965"/>
                  </a:cubicBezTo>
                  <a:lnTo>
                    <a:pt x="10359" y="3965"/>
                  </a:lnTo>
                  <a:cubicBezTo>
                    <a:pt x="10276" y="3965"/>
                    <a:pt x="10192" y="4037"/>
                    <a:pt x="10192" y="4132"/>
                  </a:cubicBezTo>
                  <a:cubicBezTo>
                    <a:pt x="10192" y="4215"/>
                    <a:pt x="10276" y="4287"/>
                    <a:pt x="10359" y="4287"/>
                  </a:cubicBezTo>
                  <a:lnTo>
                    <a:pt x="11216" y="4287"/>
                  </a:lnTo>
                  <a:lnTo>
                    <a:pt x="11216" y="4560"/>
                  </a:lnTo>
                  <a:lnTo>
                    <a:pt x="8776" y="4560"/>
                  </a:lnTo>
                  <a:lnTo>
                    <a:pt x="8776" y="4287"/>
                  </a:lnTo>
                  <a:lnTo>
                    <a:pt x="9526" y="4287"/>
                  </a:lnTo>
                  <a:cubicBezTo>
                    <a:pt x="9609" y="4287"/>
                    <a:pt x="9692" y="4215"/>
                    <a:pt x="9692" y="4132"/>
                  </a:cubicBezTo>
                  <a:cubicBezTo>
                    <a:pt x="9692" y="4037"/>
                    <a:pt x="9609" y="3965"/>
                    <a:pt x="9526" y="3965"/>
                  </a:cubicBezTo>
                  <a:lnTo>
                    <a:pt x="8776" y="3965"/>
                  </a:lnTo>
                  <a:lnTo>
                    <a:pt x="8776" y="3179"/>
                  </a:lnTo>
                  <a:lnTo>
                    <a:pt x="9038" y="3179"/>
                  </a:lnTo>
                  <a:cubicBezTo>
                    <a:pt x="9121" y="3179"/>
                    <a:pt x="9192" y="3096"/>
                    <a:pt x="9192" y="3013"/>
                  </a:cubicBezTo>
                  <a:lnTo>
                    <a:pt x="9192" y="2394"/>
                  </a:lnTo>
                  <a:cubicBezTo>
                    <a:pt x="9192" y="2310"/>
                    <a:pt x="9121" y="2239"/>
                    <a:pt x="9038" y="2239"/>
                  </a:cubicBezTo>
                  <a:lnTo>
                    <a:pt x="7525" y="2239"/>
                  </a:lnTo>
                  <a:lnTo>
                    <a:pt x="7525" y="167"/>
                  </a:lnTo>
                  <a:cubicBezTo>
                    <a:pt x="7525" y="72"/>
                    <a:pt x="7454" y="0"/>
                    <a:pt x="73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4" name="Google Shape;9236;p70" descr="RSE&#10;">
            <a:extLst>
              <a:ext uri="{FF2B5EF4-FFF2-40B4-BE49-F238E27FC236}">
                <a16:creationId xmlns:a16="http://schemas.microsoft.com/office/drawing/2014/main" id="{9C3A6569-9724-A1B6-4274-26405167FA43}"/>
              </a:ext>
            </a:extLst>
          </p:cNvPr>
          <p:cNvGrpSpPr/>
          <p:nvPr/>
        </p:nvGrpSpPr>
        <p:grpSpPr>
          <a:xfrm>
            <a:off x="4998704" y="2937933"/>
            <a:ext cx="760770" cy="771584"/>
            <a:chOff x="5756399" y="2434456"/>
            <a:chExt cx="367925" cy="367161"/>
          </a:xfrm>
          <a:solidFill>
            <a:srgbClr val="002060"/>
          </a:solidFill>
        </p:grpSpPr>
        <p:sp>
          <p:nvSpPr>
            <p:cNvPr id="25" name="Google Shape;9237;p70">
              <a:extLst>
                <a:ext uri="{FF2B5EF4-FFF2-40B4-BE49-F238E27FC236}">
                  <a16:creationId xmlns:a16="http://schemas.microsoft.com/office/drawing/2014/main" id="{23FB2275-AF4C-FBDC-F8C9-A42D50866981}"/>
                </a:ext>
              </a:extLst>
            </p:cNvPr>
            <p:cNvSpPr/>
            <p:nvPr/>
          </p:nvSpPr>
          <p:spPr>
            <a:xfrm>
              <a:off x="5864865" y="2563023"/>
              <a:ext cx="39882" cy="68297"/>
            </a:xfrm>
            <a:custGeom>
              <a:avLst/>
              <a:gdLst/>
              <a:ahLst/>
              <a:cxnLst/>
              <a:rect l="l" t="t" r="r" b="b"/>
              <a:pathLst>
                <a:path w="1252" h="2144" extrusionOk="0">
                  <a:moveTo>
                    <a:pt x="918" y="334"/>
                  </a:moveTo>
                  <a:lnTo>
                    <a:pt x="918" y="1822"/>
                  </a:lnTo>
                  <a:lnTo>
                    <a:pt x="334" y="1822"/>
                  </a:lnTo>
                  <a:lnTo>
                    <a:pt x="334" y="334"/>
                  </a:lnTo>
                  <a:close/>
                  <a:moveTo>
                    <a:pt x="168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1977"/>
                  </a:lnTo>
                  <a:cubicBezTo>
                    <a:pt x="1" y="2072"/>
                    <a:pt x="84" y="2144"/>
                    <a:pt x="168" y="2144"/>
                  </a:cubicBezTo>
                  <a:lnTo>
                    <a:pt x="1096" y="2144"/>
                  </a:lnTo>
                  <a:cubicBezTo>
                    <a:pt x="1180" y="2144"/>
                    <a:pt x="1251" y="2072"/>
                    <a:pt x="1251" y="1977"/>
                  </a:cubicBezTo>
                  <a:lnTo>
                    <a:pt x="1251" y="167"/>
                  </a:lnTo>
                  <a:cubicBezTo>
                    <a:pt x="1251" y="72"/>
                    <a:pt x="1180" y="1"/>
                    <a:pt x="10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9238;p70">
              <a:extLst>
                <a:ext uri="{FF2B5EF4-FFF2-40B4-BE49-F238E27FC236}">
                  <a16:creationId xmlns:a16="http://schemas.microsoft.com/office/drawing/2014/main" id="{FBBF59FF-96D2-8B78-AF0B-B76BE09B95D5}"/>
                </a:ext>
              </a:extLst>
            </p:cNvPr>
            <p:cNvSpPr/>
            <p:nvPr/>
          </p:nvSpPr>
          <p:spPr>
            <a:xfrm>
              <a:off x="5920261" y="2563023"/>
              <a:ext cx="40233" cy="68297"/>
            </a:xfrm>
            <a:custGeom>
              <a:avLst/>
              <a:gdLst/>
              <a:ahLst/>
              <a:cxnLst/>
              <a:rect l="l" t="t" r="r" b="b"/>
              <a:pathLst>
                <a:path w="1263" h="2144" extrusionOk="0">
                  <a:moveTo>
                    <a:pt x="929" y="334"/>
                  </a:moveTo>
                  <a:lnTo>
                    <a:pt x="929" y="1822"/>
                  </a:lnTo>
                  <a:lnTo>
                    <a:pt x="346" y="1822"/>
                  </a:lnTo>
                  <a:lnTo>
                    <a:pt x="346" y="334"/>
                  </a:lnTo>
                  <a:close/>
                  <a:moveTo>
                    <a:pt x="167" y="1"/>
                  </a:moveTo>
                  <a:cubicBezTo>
                    <a:pt x="84" y="1"/>
                    <a:pt x="12" y="72"/>
                    <a:pt x="12" y="167"/>
                  </a:cubicBezTo>
                  <a:lnTo>
                    <a:pt x="12" y="1977"/>
                  </a:lnTo>
                  <a:cubicBezTo>
                    <a:pt x="0" y="2072"/>
                    <a:pt x="84" y="2144"/>
                    <a:pt x="167" y="2144"/>
                  </a:cubicBezTo>
                  <a:lnTo>
                    <a:pt x="1096" y="2144"/>
                  </a:lnTo>
                  <a:cubicBezTo>
                    <a:pt x="1179" y="2144"/>
                    <a:pt x="1262" y="2072"/>
                    <a:pt x="1262" y="1977"/>
                  </a:cubicBezTo>
                  <a:lnTo>
                    <a:pt x="1262" y="167"/>
                  </a:lnTo>
                  <a:cubicBezTo>
                    <a:pt x="1262" y="72"/>
                    <a:pt x="1179" y="1"/>
                    <a:pt x="10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239;p70">
              <a:extLst>
                <a:ext uri="{FF2B5EF4-FFF2-40B4-BE49-F238E27FC236}">
                  <a16:creationId xmlns:a16="http://schemas.microsoft.com/office/drawing/2014/main" id="{5470FF59-FA07-4027-2330-0C4D0694BAC3}"/>
                </a:ext>
              </a:extLst>
            </p:cNvPr>
            <p:cNvSpPr/>
            <p:nvPr/>
          </p:nvSpPr>
          <p:spPr>
            <a:xfrm>
              <a:off x="5790165" y="2646451"/>
              <a:ext cx="39851" cy="68329"/>
            </a:xfrm>
            <a:custGeom>
              <a:avLst/>
              <a:gdLst/>
              <a:ahLst/>
              <a:cxnLst/>
              <a:rect l="l" t="t" r="r" b="b"/>
              <a:pathLst>
                <a:path w="1251" h="2145" extrusionOk="0">
                  <a:moveTo>
                    <a:pt x="917" y="334"/>
                  </a:moveTo>
                  <a:lnTo>
                    <a:pt x="917" y="1823"/>
                  </a:lnTo>
                  <a:lnTo>
                    <a:pt x="346" y="1823"/>
                  </a:lnTo>
                  <a:lnTo>
                    <a:pt x="346" y="334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1977"/>
                  </a:lnTo>
                  <a:cubicBezTo>
                    <a:pt x="0" y="2073"/>
                    <a:pt x="72" y="2144"/>
                    <a:pt x="167" y="2144"/>
                  </a:cubicBezTo>
                  <a:lnTo>
                    <a:pt x="1084" y="2144"/>
                  </a:lnTo>
                  <a:cubicBezTo>
                    <a:pt x="1179" y="2144"/>
                    <a:pt x="1251" y="2073"/>
                    <a:pt x="1251" y="1977"/>
                  </a:cubicBezTo>
                  <a:lnTo>
                    <a:pt x="1251" y="168"/>
                  </a:lnTo>
                  <a:cubicBezTo>
                    <a:pt x="1251" y="72"/>
                    <a:pt x="1179" y="1"/>
                    <a:pt x="10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240;p70">
              <a:extLst>
                <a:ext uri="{FF2B5EF4-FFF2-40B4-BE49-F238E27FC236}">
                  <a16:creationId xmlns:a16="http://schemas.microsoft.com/office/drawing/2014/main" id="{DE58B56A-3558-4824-7250-E88A43F7D0FC}"/>
                </a:ext>
              </a:extLst>
            </p:cNvPr>
            <p:cNvSpPr/>
            <p:nvPr/>
          </p:nvSpPr>
          <p:spPr>
            <a:xfrm>
              <a:off x="6050707" y="2646451"/>
              <a:ext cx="39882" cy="68329"/>
            </a:xfrm>
            <a:custGeom>
              <a:avLst/>
              <a:gdLst/>
              <a:ahLst/>
              <a:cxnLst/>
              <a:rect l="l" t="t" r="r" b="b"/>
              <a:pathLst>
                <a:path w="1252" h="2145" extrusionOk="0">
                  <a:moveTo>
                    <a:pt x="930" y="334"/>
                  </a:moveTo>
                  <a:lnTo>
                    <a:pt x="930" y="1823"/>
                  </a:lnTo>
                  <a:lnTo>
                    <a:pt x="346" y="1823"/>
                  </a:lnTo>
                  <a:lnTo>
                    <a:pt x="346" y="334"/>
                  </a:lnTo>
                  <a:close/>
                  <a:moveTo>
                    <a:pt x="168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1977"/>
                  </a:lnTo>
                  <a:cubicBezTo>
                    <a:pt x="1" y="2073"/>
                    <a:pt x="72" y="2144"/>
                    <a:pt x="168" y="2144"/>
                  </a:cubicBezTo>
                  <a:lnTo>
                    <a:pt x="1096" y="2144"/>
                  </a:lnTo>
                  <a:cubicBezTo>
                    <a:pt x="1180" y="2144"/>
                    <a:pt x="1251" y="2073"/>
                    <a:pt x="1251" y="1977"/>
                  </a:cubicBezTo>
                  <a:lnTo>
                    <a:pt x="1251" y="168"/>
                  </a:lnTo>
                  <a:cubicBezTo>
                    <a:pt x="1251" y="72"/>
                    <a:pt x="1180" y="1"/>
                    <a:pt x="10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241;p70">
              <a:extLst>
                <a:ext uri="{FF2B5EF4-FFF2-40B4-BE49-F238E27FC236}">
                  <a16:creationId xmlns:a16="http://schemas.microsoft.com/office/drawing/2014/main" id="{725D3332-9F44-B54B-9387-58E9314EC1F2}"/>
                </a:ext>
              </a:extLst>
            </p:cNvPr>
            <p:cNvSpPr/>
            <p:nvPr/>
          </p:nvSpPr>
          <p:spPr>
            <a:xfrm>
              <a:off x="5976007" y="2563023"/>
              <a:ext cx="39851" cy="68297"/>
            </a:xfrm>
            <a:custGeom>
              <a:avLst/>
              <a:gdLst/>
              <a:ahLst/>
              <a:cxnLst/>
              <a:rect l="l" t="t" r="r" b="b"/>
              <a:pathLst>
                <a:path w="1251" h="2144" extrusionOk="0">
                  <a:moveTo>
                    <a:pt x="917" y="334"/>
                  </a:moveTo>
                  <a:lnTo>
                    <a:pt x="917" y="1822"/>
                  </a:lnTo>
                  <a:lnTo>
                    <a:pt x="334" y="1822"/>
                  </a:lnTo>
                  <a:lnTo>
                    <a:pt x="334" y="334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977"/>
                  </a:lnTo>
                  <a:cubicBezTo>
                    <a:pt x="0" y="2072"/>
                    <a:pt x="72" y="2144"/>
                    <a:pt x="167" y="2144"/>
                  </a:cubicBezTo>
                  <a:lnTo>
                    <a:pt x="1084" y="2144"/>
                  </a:lnTo>
                  <a:cubicBezTo>
                    <a:pt x="1179" y="2144"/>
                    <a:pt x="1251" y="2072"/>
                    <a:pt x="1251" y="1977"/>
                  </a:cubicBezTo>
                  <a:lnTo>
                    <a:pt x="1251" y="167"/>
                  </a:lnTo>
                  <a:cubicBezTo>
                    <a:pt x="1251" y="72"/>
                    <a:pt x="1179" y="1"/>
                    <a:pt x="10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242;p70">
              <a:extLst>
                <a:ext uri="{FF2B5EF4-FFF2-40B4-BE49-F238E27FC236}">
                  <a16:creationId xmlns:a16="http://schemas.microsoft.com/office/drawing/2014/main" id="{0D44C0F1-337C-29A1-ECE1-DBFCE6D59303}"/>
                </a:ext>
              </a:extLst>
            </p:cNvPr>
            <p:cNvSpPr/>
            <p:nvPr/>
          </p:nvSpPr>
          <p:spPr>
            <a:xfrm>
              <a:off x="5919114" y="2453027"/>
              <a:ext cx="42877" cy="43673"/>
            </a:xfrm>
            <a:custGeom>
              <a:avLst/>
              <a:gdLst/>
              <a:ahLst/>
              <a:cxnLst/>
              <a:rect l="l" t="t" r="r" b="b"/>
              <a:pathLst>
                <a:path w="1346" h="1371" extrusionOk="0">
                  <a:moveTo>
                    <a:pt x="679" y="1"/>
                  </a:moveTo>
                  <a:cubicBezTo>
                    <a:pt x="596" y="1"/>
                    <a:pt x="524" y="72"/>
                    <a:pt x="524" y="167"/>
                  </a:cubicBezTo>
                  <a:lnTo>
                    <a:pt x="524" y="525"/>
                  </a:lnTo>
                  <a:lnTo>
                    <a:pt x="167" y="525"/>
                  </a:lnTo>
                  <a:cubicBezTo>
                    <a:pt x="72" y="525"/>
                    <a:pt x="1" y="596"/>
                    <a:pt x="1" y="691"/>
                  </a:cubicBezTo>
                  <a:cubicBezTo>
                    <a:pt x="1" y="775"/>
                    <a:pt x="72" y="846"/>
                    <a:pt x="167" y="846"/>
                  </a:cubicBezTo>
                  <a:lnTo>
                    <a:pt x="524" y="846"/>
                  </a:lnTo>
                  <a:lnTo>
                    <a:pt x="501" y="1203"/>
                  </a:lnTo>
                  <a:cubicBezTo>
                    <a:pt x="501" y="1299"/>
                    <a:pt x="584" y="1370"/>
                    <a:pt x="667" y="1370"/>
                  </a:cubicBezTo>
                  <a:cubicBezTo>
                    <a:pt x="751" y="1370"/>
                    <a:pt x="834" y="1299"/>
                    <a:pt x="834" y="1203"/>
                  </a:cubicBezTo>
                  <a:lnTo>
                    <a:pt x="834" y="846"/>
                  </a:lnTo>
                  <a:lnTo>
                    <a:pt x="1191" y="846"/>
                  </a:lnTo>
                  <a:cubicBezTo>
                    <a:pt x="1274" y="846"/>
                    <a:pt x="1346" y="775"/>
                    <a:pt x="1346" y="691"/>
                  </a:cubicBezTo>
                  <a:cubicBezTo>
                    <a:pt x="1346" y="596"/>
                    <a:pt x="1274" y="525"/>
                    <a:pt x="1191" y="525"/>
                  </a:cubicBezTo>
                  <a:lnTo>
                    <a:pt x="846" y="525"/>
                  </a:lnTo>
                  <a:lnTo>
                    <a:pt x="846" y="167"/>
                  </a:lnTo>
                  <a:cubicBezTo>
                    <a:pt x="846" y="72"/>
                    <a:pt x="774" y="1"/>
                    <a:pt x="6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243;p70">
              <a:extLst>
                <a:ext uri="{FF2B5EF4-FFF2-40B4-BE49-F238E27FC236}">
                  <a16:creationId xmlns:a16="http://schemas.microsoft.com/office/drawing/2014/main" id="{594F3E6F-E32E-5D49-E2EA-F326D51C0CBF}"/>
                </a:ext>
              </a:extLst>
            </p:cNvPr>
            <p:cNvSpPr/>
            <p:nvPr/>
          </p:nvSpPr>
          <p:spPr>
            <a:xfrm>
              <a:off x="5756399" y="2434456"/>
              <a:ext cx="367925" cy="367161"/>
            </a:xfrm>
            <a:custGeom>
              <a:avLst/>
              <a:gdLst/>
              <a:ahLst/>
              <a:cxnLst/>
              <a:rect l="l" t="t" r="r" b="b"/>
              <a:pathLst>
                <a:path w="11550" h="11526" extrusionOk="0">
                  <a:moveTo>
                    <a:pt x="7192" y="334"/>
                  </a:moveTo>
                  <a:lnTo>
                    <a:pt x="7192" y="2215"/>
                  </a:lnTo>
                  <a:lnTo>
                    <a:pt x="6287" y="2215"/>
                  </a:lnTo>
                  <a:cubicBezTo>
                    <a:pt x="6192" y="2215"/>
                    <a:pt x="6121" y="2298"/>
                    <a:pt x="6121" y="2382"/>
                  </a:cubicBezTo>
                  <a:cubicBezTo>
                    <a:pt x="6121" y="2477"/>
                    <a:pt x="6192" y="2548"/>
                    <a:pt x="6287" y="2548"/>
                  </a:cubicBezTo>
                  <a:lnTo>
                    <a:pt x="8859" y="2548"/>
                  </a:lnTo>
                  <a:lnTo>
                    <a:pt x="8859" y="2822"/>
                  </a:lnTo>
                  <a:lnTo>
                    <a:pt x="2692" y="2822"/>
                  </a:lnTo>
                  <a:lnTo>
                    <a:pt x="2692" y="2548"/>
                  </a:lnTo>
                  <a:lnTo>
                    <a:pt x="5335" y="2548"/>
                  </a:lnTo>
                  <a:cubicBezTo>
                    <a:pt x="5418" y="2548"/>
                    <a:pt x="5490" y="2477"/>
                    <a:pt x="5490" y="2382"/>
                  </a:cubicBezTo>
                  <a:cubicBezTo>
                    <a:pt x="5490" y="2298"/>
                    <a:pt x="5418" y="2215"/>
                    <a:pt x="5335" y="2215"/>
                  </a:cubicBezTo>
                  <a:lnTo>
                    <a:pt x="4370" y="2215"/>
                  </a:lnTo>
                  <a:lnTo>
                    <a:pt x="4370" y="334"/>
                  </a:lnTo>
                  <a:close/>
                  <a:moveTo>
                    <a:pt x="2787" y="4287"/>
                  </a:moveTo>
                  <a:lnTo>
                    <a:pt x="2787" y="4560"/>
                  </a:lnTo>
                  <a:lnTo>
                    <a:pt x="346" y="4560"/>
                  </a:lnTo>
                  <a:lnTo>
                    <a:pt x="346" y="4287"/>
                  </a:lnTo>
                  <a:close/>
                  <a:moveTo>
                    <a:pt x="7133" y="8037"/>
                  </a:moveTo>
                  <a:lnTo>
                    <a:pt x="7133" y="10537"/>
                  </a:lnTo>
                  <a:lnTo>
                    <a:pt x="5954" y="10537"/>
                  </a:lnTo>
                  <a:lnTo>
                    <a:pt x="5954" y="8037"/>
                  </a:lnTo>
                  <a:close/>
                  <a:moveTo>
                    <a:pt x="8442" y="3156"/>
                  </a:moveTo>
                  <a:lnTo>
                    <a:pt x="8442" y="10537"/>
                  </a:lnTo>
                  <a:lnTo>
                    <a:pt x="7478" y="10537"/>
                  </a:lnTo>
                  <a:lnTo>
                    <a:pt x="7478" y="7859"/>
                  </a:lnTo>
                  <a:cubicBezTo>
                    <a:pt x="7478" y="7775"/>
                    <a:pt x="7395" y="7704"/>
                    <a:pt x="7311" y="7704"/>
                  </a:cubicBezTo>
                  <a:lnTo>
                    <a:pt x="4287" y="7704"/>
                  </a:lnTo>
                  <a:cubicBezTo>
                    <a:pt x="4204" y="7704"/>
                    <a:pt x="4120" y="7775"/>
                    <a:pt x="4120" y="7859"/>
                  </a:cubicBezTo>
                  <a:lnTo>
                    <a:pt x="4120" y="10537"/>
                  </a:lnTo>
                  <a:lnTo>
                    <a:pt x="3156" y="10537"/>
                  </a:lnTo>
                  <a:lnTo>
                    <a:pt x="3132" y="3156"/>
                  </a:lnTo>
                  <a:close/>
                  <a:moveTo>
                    <a:pt x="5609" y="8061"/>
                  </a:moveTo>
                  <a:lnTo>
                    <a:pt x="5609" y="10561"/>
                  </a:lnTo>
                  <a:lnTo>
                    <a:pt x="4442" y="10561"/>
                  </a:lnTo>
                  <a:lnTo>
                    <a:pt x="4442" y="8061"/>
                  </a:lnTo>
                  <a:close/>
                  <a:moveTo>
                    <a:pt x="10966" y="4906"/>
                  </a:moveTo>
                  <a:lnTo>
                    <a:pt x="10966" y="10561"/>
                  </a:lnTo>
                  <a:lnTo>
                    <a:pt x="8764" y="10561"/>
                  </a:lnTo>
                  <a:lnTo>
                    <a:pt x="8764" y="4906"/>
                  </a:lnTo>
                  <a:close/>
                  <a:moveTo>
                    <a:pt x="11205" y="10883"/>
                  </a:moveTo>
                  <a:lnTo>
                    <a:pt x="11205" y="11180"/>
                  </a:lnTo>
                  <a:lnTo>
                    <a:pt x="334" y="11180"/>
                  </a:lnTo>
                  <a:lnTo>
                    <a:pt x="334" y="10883"/>
                  </a:lnTo>
                  <a:close/>
                  <a:moveTo>
                    <a:pt x="4216" y="0"/>
                  </a:moveTo>
                  <a:cubicBezTo>
                    <a:pt x="4120" y="0"/>
                    <a:pt x="4049" y="72"/>
                    <a:pt x="4049" y="167"/>
                  </a:cubicBezTo>
                  <a:lnTo>
                    <a:pt x="4049" y="2239"/>
                  </a:lnTo>
                  <a:lnTo>
                    <a:pt x="2537" y="2239"/>
                  </a:lnTo>
                  <a:cubicBezTo>
                    <a:pt x="2442" y="2239"/>
                    <a:pt x="2370" y="2310"/>
                    <a:pt x="2370" y="2394"/>
                  </a:cubicBezTo>
                  <a:lnTo>
                    <a:pt x="2370" y="3013"/>
                  </a:lnTo>
                  <a:cubicBezTo>
                    <a:pt x="2370" y="3096"/>
                    <a:pt x="2442" y="3179"/>
                    <a:pt x="2537" y="3179"/>
                  </a:cubicBezTo>
                  <a:lnTo>
                    <a:pt x="2787" y="3179"/>
                  </a:lnTo>
                  <a:lnTo>
                    <a:pt x="2787" y="3965"/>
                  </a:lnTo>
                  <a:lnTo>
                    <a:pt x="167" y="3965"/>
                  </a:lnTo>
                  <a:cubicBezTo>
                    <a:pt x="72" y="3965"/>
                    <a:pt x="1" y="4037"/>
                    <a:pt x="1" y="4132"/>
                  </a:cubicBezTo>
                  <a:lnTo>
                    <a:pt x="1" y="4739"/>
                  </a:lnTo>
                  <a:cubicBezTo>
                    <a:pt x="1" y="4822"/>
                    <a:pt x="72" y="4906"/>
                    <a:pt x="167" y="4906"/>
                  </a:cubicBezTo>
                  <a:lnTo>
                    <a:pt x="239" y="4906"/>
                  </a:lnTo>
                  <a:lnTo>
                    <a:pt x="239" y="6013"/>
                  </a:lnTo>
                  <a:cubicBezTo>
                    <a:pt x="239" y="6108"/>
                    <a:pt x="310" y="6180"/>
                    <a:pt x="406" y="6180"/>
                  </a:cubicBezTo>
                  <a:cubicBezTo>
                    <a:pt x="489" y="6180"/>
                    <a:pt x="572" y="6108"/>
                    <a:pt x="572" y="6013"/>
                  </a:cubicBezTo>
                  <a:lnTo>
                    <a:pt x="572" y="4906"/>
                  </a:lnTo>
                  <a:lnTo>
                    <a:pt x="2763" y="4906"/>
                  </a:lnTo>
                  <a:lnTo>
                    <a:pt x="2763" y="10561"/>
                  </a:lnTo>
                  <a:lnTo>
                    <a:pt x="572" y="10561"/>
                  </a:lnTo>
                  <a:lnTo>
                    <a:pt x="572" y="6870"/>
                  </a:lnTo>
                  <a:cubicBezTo>
                    <a:pt x="572" y="6775"/>
                    <a:pt x="489" y="6704"/>
                    <a:pt x="406" y="6704"/>
                  </a:cubicBezTo>
                  <a:cubicBezTo>
                    <a:pt x="310" y="6704"/>
                    <a:pt x="239" y="6775"/>
                    <a:pt x="239" y="6870"/>
                  </a:cubicBezTo>
                  <a:lnTo>
                    <a:pt x="239" y="10561"/>
                  </a:lnTo>
                  <a:lnTo>
                    <a:pt x="167" y="10561"/>
                  </a:lnTo>
                  <a:cubicBezTo>
                    <a:pt x="72" y="10561"/>
                    <a:pt x="1" y="10633"/>
                    <a:pt x="1" y="10716"/>
                  </a:cubicBezTo>
                  <a:lnTo>
                    <a:pt x="1" y="11359"/>
                  </a:lnTo>
                  <a:cubicBezTo>
                    <a:pt x="1" y="11454"/>
                    <a:pt x="72" y="11526"/>
                    <a:pt x="167" y="11526"/>
                  </a:cubicBezTo>
                  <a:lnTo>
                    <a:pt x="11371" y="11526"/>
                  </a:lnTo>
                  <a:cubicBezTo>
                    <a:pt x="11466" y="11526"/>
                    <a:pt x="11538" y="11454"/>
                    <a:pt x="11538" y="11359"/>
                  </a:cubicBezTo>
                  <a:lnTo>
                    <a:pt x="11538" y="10716"/>
                  </a:lnTo>
                  <a:cubicBezTo>
                    <a:pt x="11538" y="10633"/>
                    <a:pt x="11466" y="10561"/>
                    <a:pt x="11371" y="10561"/>
                  </a:cubicBezTo>
                  <a:lnTo>
                    <a:pt x="11300" y="10561"/>
                  </a:lnTo>
                  <a:lnTo>
                    <a:pt x="11300" y="4906"/>
                  </a:lnTo>
                  <a:lnTo>
                    <a:pt x="11383" y="4906"/>
                  </a:lnTo>
                  <a:cubicBezTo>
                    <a:pt x="11478" y="4906"/>
                    <a:pt x="11550" y="4822"/>
                    <a:pt x="11550" y="4739"/>
                  </a:cubicBezTo>
                  <a:lnTo>
                    <a:pt x="11550" y="4132"/>
                  </a:lnTo>
                  <a:cubicBezTo>
                    <a:pt x="11550" y="4037"/>
                    <a:pt x="11478" y="3965"/>
                    <a:pt x="11383" y="3965"/>
                  </a:cubicBezTo>
                  <a:lnTo>
                    <a:pt x="10359" y="3965"/>
                  </a:lnTo>
                  <a:cubicBezTo>
                    <a:pt x="10276" y="3965"/>
                    <a:pt x="10192" y="4037"/>
                    <a:pt x="10192" y="4132"/>
                  </a:cubicBezTo>
                  <a:cubicBezTo>
                    <a:pt x="10192" y="4215"/>
                    <a:pt x="10276" y="4287"/>
                    <a:pt x="10359" y="4287"/>
                  </a:cubicBezTo>
                  <a:lnTo>
                    <a:pt x="11216" y="4287"/>
                  </a:lnTo>
                  <a:lnTo>
                    <a:pt x="11216" y="4560"/>
                  </a:lnTo>
                  <a:lnTo>
                    <a:pt x="8776" y="4560"/>
                  </a:lnTo>
                  <a:lnTo>
                    <a:pt x="8776" y="4287"/>
                  </a:lnTo>
                  <a:lnTo>
                    <a:pt x="9526" y="4287"/>
                  </a:lnTo>
                  <a:cubicBezTo>
                    <a:pt x="9609" y="4287"/>
                    <a:pt x="9692" y="4215"/>
                    <a:pt x="9692" y="4132"/>
                  </a:cubicBezTo>
                  <a:cubicBezTo>
                    <a:pt x="9692" y="4037"/>
                    <a:pt x="9609" y="3965"/>
                    <a:pt x="9526" y="3965"/>
                  </a:cubicBezTo>
                  <a:lnTo>
                    <a:pt x="8776" y="3965"/>
                  </a:lnTo>
                  <a:lnTo>
                    <a:pt x="8776" y="3179"/>
                  </a:lnTo>
                  <a:lnTo>
                    <a:pt x="9038" y="3179"/>
                  </a:lnTo>
                  <a:cubicBezTo>
                    <a:pt x="9121" y="3179"/>
                    <a:pt x="9192" y="3096"/>
                    <a:pt x="9192" y="3013"/>
                  </a:cubicBezTo>
                  <a:lnTo>
                    <a:pt x="9192" y="2394"/>
                  </a:lnTo>
                  <a:cubicBezTo>
                    <a:pt x="9192" y="2310"/>
                    <a:pt x="9121" y="2239"/>
                    <a:pt x="9038" y="2239"/>
                  </a:cubicBezTo>
                  <a:lnTo>
                    <a:pt x="7525" y="2239"/>
                  </a:lnTo>
                  <a:lnTo>
                    <a:pt x="7525" y="167"/>
                  </a:lnTo>
                  <a:cubicBezTo>
                    <a:pt x="7525" y="72"/>
                    <a:pt x="7454" y="0"/>
                    <a:pt x="73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509" name="Picture 7" descr="Base de Dados com preenchimento sólido">
            <a:extLst>
              <a:ext uri="{FF2B5EF4-FFF2-40B4-BE49-F238E27FC236}">
                <a16:creationId xmlns:a16="http://schemas.microsoft.com/office/drawing/2014/main" id="{A81E6FF6-DB57-CD50-D38D-EC8EF1CD3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6867120" y="2761996"/>
            <a:ext cx="1150908" cy="11509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7641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4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5C199CA-0D31-F410-B85B-C64942BA22BE}"/>
              </a:ext>
            </a:extLst>
          </p:cNvPr>
          <p:cNvSpPr txBox="1"/>
          <p:nvPr/>
        </p:nvSpPr>
        <p:spPr>
          <a:xfrm>
            <a:off x="2904259" y="2156251"/>
            <a:ext cx="3335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dirty="0">
                <a:solidFill>
                  <a:schemeClr val="accent6"/>
                </a:solidFill>
              </a:rPr>
              <a:t>Perguntas?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mall Business Web Site Project Proposal by Slidesgo">
  <a:themeElements>
    <a:clrScheme name="Simple Light">
      <a:dk1>
        <a:srgbClr val="200E74"/>
      </a:dk1>
      <a:lt1>
        <a:srgbClr val="01539D"/>
      </a:lt1>
      <a:dk2>
        <a:srgbClr val="5C5C61"/>
      </a:dk2>
      <a:lt2>
        <a:srgbClr val="FFFFFF"/>
      </a:lt2>
      <a:accent1>
        <a:srgbClr val="5C3DA4"/>
      </a:accent1>
      <a:accent2>
        <a:srgbClr val="B24EBE"/>
      </a:accent2>
      <a:accent3>
        <a:srgbClr val="84B9FF"/>
      </a:accent3>
      <a:accent4>
        <a:srgbClr val="9A9AA0"/>
      </a:accent4>
      <a:accent5>
        <a:srgbClr val="ECECEC"/>
      </a:accent5>
      <a:accent6>
        <a:srgbClr val="DBDBDB"/>
      </a:accent6>
      <a:hlink>
        <a:srgbClr val="5C5C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132</Words>
  <Application>Microsoft Office PowerPoint</Application>
  <PresentationFormat>Apresentação no Ecrã (16:9)</PresentationFormat>
  <Paragraphs>42</Paragraphs>
  <Slides>6</Slides>
  <Notes>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6</vt:i4>
      </vt:variant>
    </vt:vector>
  </HeadingPairs>
  <TitlesOfParts>
    <vt:vector size="13" baseType="lpstr">
      <vt:lpstr>Proxima Nova</vt:lpstr>
      <vt:lpstr>Roboto Condensed</vt:lpstr>
      <vt:lpstr>Roboto</vt:lpstr>
      <vt:lpstr>Bebas Neue</vt:lpstr>
      <vt:lpstr>Arial</vt:lpstr>
      <vt:lpstr>Small Business Web Site Project Proposal by Slidesgo</vt:lpstr>
      <vt:lpstr>Slidesgo Final Pages</vt:lpstr>
      <vt:lpstr>REGISTO CLINICO ELETRÓNICO</vt:lpstr>
      <vt:lpstr>MODELO VIRTUAL</vt:lpstr>
      <vt:lpstr>MODELO CONSOLIDADO</vt:lpstr>
      <vt:lpstr>MODELO ORIENTADO A SERVIÇO</vt:lpstr>
      <vt:lpstr>MODELO CENTRALIZADO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REGISTO CLINICO Eletrónico</dc:title>
  <cp:lastModifiedBy>Paulo Costa</cp:lastModifiedBy>
  <cp:revision>6</cp:revision>
  <dcterms:modified xsi:type="dcterms:W3CDTF">2023-10-11T10:39:48Z</dcterms:modified>
</cp:coreProperties>
</file>