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9"/>
  </p:notesMasterIdLst>
  <p:sldIdLst>
    <p:sldId id="256" r:id="rId3"/>
    <p:sldId id="261" r:id="rId4"/>
    <p:sldId id="265" r:id="rId5"/>
    <p:sldId id="309" r:id="rId6"/>
    <p:sldId id="310" r:id="rId7"/>
    <p:sldId id="308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Proxima Nova" panose="020B060402020202020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Condensed" panose="02000000000000000000" pitchFamily="2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60CABE-C6DD-4514-A373-582334EAEF18}">
  <a:tblStyle styleId="{8260CABE-C6DD-4514-A373-582334EAEF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76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57dcc8c0a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57dcc8c0a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057dcc8c0a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057dcc8c0a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057dcc8c0a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057dcc8c0a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05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057dcc8c0a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057dcc8c0a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642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2" name="Google Shape;14442;g24f98dbb945_0_27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3" name="Google Shape;14443;g24f98dbb945_0_27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331300"/>
            <a:ext cx="9144000" cy="4480900"/>
            <a:chOff x="0" y="331300"/>
            <a:chExt cx="9144000" cy="44809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0" y="3313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0" y="4812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4375" y="1193224"/>
            <a:ext cx="4775700" cy="21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63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4375" y="3540487"/>
            <a:ext cx="4775700" cy="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518100" y="1558758"/>
            <a:ext cx="8107800" cy="31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4375" y="514350"/>
            <a:ext cx="7715100" cy="5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4" name="Google Shape;24;p4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4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849700" y="3394578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849700" y="3731846"/>
            <a:ext cx="23364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 idx="2"/>
          </p:nvPr>
        </p:nvSpPr>
        <p:spPr>
          <a:xfrm>
            <a:off x="3403800" y="3394578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3"/>
          </p:nvPr>
        </p:nvSpPr>
        <p:spPr>
          <a:xfrm>
            <a:off x="3403800" y="3731846"/>
            <a:ext cx="23364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4"/>
          </p:nvPr>
        </p:nvSpPr>
        <p:spPr>
          <a:xfrm>
            <a:off x="5957900" y="3394578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5"/>
          </p:nvPr>
        </p:nvSpPr>
        <p:spPr>
          <a:xfrm>
            <a:off x="5957900" y="3731846"/>
            <a:ext cx="23364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title" idx="6"/>
          </p:nvPr>
        </p:nvSpPr>
        <p:spPr>
          <a:xfrm>
            <a:off x="897000" y="514349"/>
            <a:ext cx="73500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39" name="Google Shape;139;p21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21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1" name="Google Shape;141;p21"/>
          <p:cNvGrpSpPr/>
          <p:nvPr/>
        </p:nvGrpSpPr>
        <p:grpSpPr>
          <a:xfrm>
            <a:off x="423389" y="1225265"/>
            <a:ext cx="290993" cy="393273"/>
            <a:chOff x="4881525" y="1458397"/>
            <a:chExt cx="431613" cy="583318"/>
          </a:xfrm>
        </p:grpSpPr>
        <p:sp>
          <p:nvSpPr>
            <p:cNvPr id="142" name="Google Shape;142;p21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911760" y="1813453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ubTitle" idx="1"/>
          </p:nvPr>
        </p:nvSpPr>
        <p:spPr>
          <a:xfrm>
            <a:off x="911752" y="2100951"/>
            <a:ext cx="20118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title" idx="2"/>
          </p:nvPr>
        </p:nvSpPr>
        <p:spPr>
          <a:xfrm>
            <a:off x="3566101" y="1813453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subTitle" idx="3"/>
          </p:nvPr>
        </p:nvSpPr>
        <p:spPr>
          <a:xfrm>
            <a:off x="3566099" y="2100951"/>
            <a:ext cx="20118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title" idx="4"/>
          </p:nvPr>
        </p:nvSpPr>
        <p:spPr>
          <a:xfrm>
            <a:off x="911760" y="3152978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ubTitle" idx="5"/>
          </p:nvPr>
        </p:nvSpPr>
        <p:spPr>
          <a:xfrm>
            <a:off x="911752" y="3440476"/>
            <a:ext cx="20118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title" idx="6"/>
          </p:nvPr>
        </p:nvSpPr>
        <p:spPr>
          <a:xfrm>
            <a:off x="3566101" y="3152978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subTitle" idx="7"/>
          </p:nvPr>
        </p:nvSpPr>
        <p:spPr>
          <a:xfrm>
            <a:off x="3566101" y="3440476"/>
            <a:ext cx="20118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title" idx="8"/>
          </p:nvPr>
        </p:nvSpPr>
        <p:spPr>
          <a:xfrm>
            <a:off x="6220444" y="1813453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ubTitle" idx="9"/>
          </p:nvPr>
        </p:nvSpPr>
        <p:spPr>
          <a:xfrm>
            <a:off x="6220448" y="2100951"/>
            <a:ext cx="20118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 idx="13"/>
          </p:nvPr>
        </p:nvSpPr>
        <p:spPr>
          <a:xfrm>
            <a:off x="6220444" y="3152978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subTitle" idx="14"/>
          </p:nvPr>
        </p:nvSpPr>
        <p:spPr>
          <a:xfrm>
            <a:off x="6220448" y="3440476"/>
            <a:ext cx="20118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title" idx="15"/>
          </p:nvPr>
        </p:nvSpPr>
        <p:spPr>
          <a:xfrm>
            <a:off x="897000" y="514350"/>
            <a:ext cx="73500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70" name="Google Shape;170;p23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3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2" name="Google Shape;172;p23"/>
          <p:cNvGrpSpPr/>
          <p:nvPr/>
        </p:nvGrpSpPr>
        <p:grpSpPr>
          <a:xfrm flipH="1">
            <a:off x="317099" y="1138805"/>
            <a:ext cx="397281" cy="428418"/>
            <a:chOff x="1271525" y="4920325"/>
            <a:chExt cx="655039" cy="706378"/>
          </a:xfrm>
        </p:grpSpPr>
        <p:sp>
          <p:nvSpPr>
            <p:cNvPr id="173" name="Google Shape;173;p23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26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26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8050" y="51434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805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7" r:id="rId4"/>
    <p:sldLayoutId id="2147483669" r:id="rId5"/>
    <p:sldLayoutId id="2147483672" r:id="rId6"/>
    <p:sldLayoutId id="214748367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07;p31">
            <a:extLst>
              <a:ext uri="{FF2B5EF4-FFF2-40B4-BE49-F238E27FC236}">
                <a16:creationId xmlns:a16="http://schemas.microsoft.com/office/drawing/2014/main" id="{C897365A-5A63-F700-6A9E-05E28E98FF36}"/>
              </a:ext>
            </a:extLst>
          </p:cNvPr>
          <p:cNvSpPr txBox="1">
            <a:spLocks/>
          </p:cNvSpPr>
          <p:nvPr/>
        </p:nvSpPr>
        <p:spPr>
          <a:xfrm>
            <a:off x="692819" y="1886651"/>
            <a:ext cx="4775700" cy="85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63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4500" dirty="0"/>
              <a:t>REGISTO CLINICO</a:t>
            </a:r>
            <a:br>
              <a:rPr lang="pt-PT" sz="4500" dirty="0"/>
            </a:br>
            <a:r>
              <a:rPr lang="pt-PT" sz="4500" dirty="0"/>
              <a:t>Eletrónico</a:t>
            </a:r>
            <a:endParaRPr lang="pt-PT" sz="3800" dirty="0"/>
          </a:p>
        </p:txBody>
      </p:sp>
      <p:sp>
        <p:nvSpPr>
          <p:cNvPr id="7" name="Google Shape;208;p31">
            <a:extLst>
              <a:ext uri="{FF2B5EF4-FFF2-40B4-BE49-F238E27FC236}">
                <a16:creationId xmlns:a16="http://schemas.microsoft.com/office/drawing/2014/main" id="{3C2D5871-C1F5-6436-AD78-CD7246EFC866}"/>
              </a:ext>
            </a:extLst>
          </p:cNvPr>
          <p:cNvSpPr txBox="1">
            <a:spLocks/>
          </p:cNvSpPr>
          <p:nvPr/>
        </p:nvSpPr>
        <p:spPr>
          <a:xfrm>
            <a:off x="718600" y="4017981"/>
            <a:ext cx="47757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PT" sz="1200" dirty="0"/>
              <a:t>Diogo Fernandes nº24017</a:t>
            </a:r>
          </a:p>
          <a:p>
            <a:pPr marL="0" indent="0"/>
            <a:r>
              <a:rPr lang="pt-PT" sz="1200" dirty="0"/>
              <a:t>Bruno Oliveira nº15566</a:t>
            </a:r>
          </a:p>
          <a:p>
            <a:pPr marL="0" indent="0"/>
            <a:r>
              <a:rPr lang="pt-PT" sz="1200" dirty="0"/>
              <a:t>Paulo Costa nº21204</a:t>
            </a:r>
          </a:p>
        </p:txBody>
      </p:sp>
      <p:grpSp>
        <p:nvGrpSpPr>
          <p:cNvPr id="8" name="Google Shape;209;p31">
            <a:extLst>
              <a:ext uri="{FF2B5EF4-FFF2-40B4-BE49-F238E27FC236}">
                <a16:creationId xmlns:a16="http://schemas.microsoft.com/office/drawing/2014/main" id="{8E9CED5F-9538-D1C6-4383-A3538C58740D}"/>
              </a:ext>
            </a:extLst>
          </p:cNvPr>
          <p:cNvGrpSpPr/>
          <p:nvPr/>
        </p:nvGrpSpPr>
        <p:grpSpPr>
          <a:xfrm>
            <a:off x="5895105" y="1094996"/>
            <a:ext cx="2462579" cy="2950269"/>
            <a:chOff x="5216629" y="1454784"/>
            <a:chExt cx="3295743" cy="3948432"/>
          </a:xfrm>
        </p:grpSpPr>
        <p:sp>
          <p:nvSpPr>
            <p:cNvPr id="9" name="Google Shape;210;p31">
              <a:extLst>
                <a:ext uri="{FF2B5EF4-FFF2-40B4-BE49-F238E27FC236}">
                  <a16:creationId xmlns:a16="http://schemas.microsoft.com/office/drawing/2014/main" id="{907E84CF-A874-CEA1-EF5E-5B133B77F795}"/>
                </a:ext>
              </a:extLst>
            </p:cNvPr>
            <p:cNvSpPr/>
            <p:nvPr/>
          </p:nvSpPr>
          <p:spPr>
            <a:xfrm>
              <a:off x="5665463" y="1455858"/>
              <a:ext cx="2222345" cy="3947358"/>
            </a:xfrm>
            <a:custGeom>
              <a:avLst/>
              <a:gdLst/>
              <a:ahLst/>
              <a:cxnLst/>
              <a:rect l="l" t="t" r="r" b="b"/>
              <a:pathLst>
                <a:path w="62068" h="110246" extrusionOk="0">
                  <a:moveTo>
                    <a:pt x="53430" y="1"/>
                  </a:moveTo>
                  <a:cubicBezTo>
                    <a:pt x="53412" y="1"/>
                    <a:pt x="53393" y="1"/>
                    <a:pt x="53375" y="1"/>
                  </a:cubicBezTo>
                  <a:lnTo>
                    <a:pt x="8693" y="62"/>
                  </a:lnTo>
                  <a:cubicBezTo>
                    <a:pt x="3921" y="62"/>
                    <a:pt x="0" y="3983"/>
                    <a:pt x="0" y="8755"/>
                  </a:cubicBezTo>
                  <a:lnTo>
                    <a:pt x="152" y="101735"/>
                  </a:lnTo>
                  <a:cubicBezTo>
                    <a:pt x="152" y="106416"/>
                    <a:pt x="4043" y="110246"/>
                    <a:pt x="8784" y="110246"/>
                  </a:cubicBezTo>
                  <a:lnTo>
                    <a:pt x="52949" y="110185"/>
                  </a:lnTo>
                  <a:cubicBezTo>
                    <a:pt x="57691" y="110185"/>
                    <a:pt x="61582" y="106324"/>
                    <a:pt x="61612" y="101644"/>
                  </a:cubicBezTo>
                  <a:lnTo>
                    <a:pt x="62038" y="8663"/>
                  </a:lnTo>
                  <a:cubicBezTo>
                    <a:pt x="62068" y="3910"/>
                    <a:pt x="58177" y="1"/>
                    <a:pt x="5343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1;p31">
              <a:extLst>
                <a:ext uri="{FF2B5EF4-FFF2-40B4-BE49-F238E27FC236}">
                  <a16:creationId xmlns:a16="http://schemas.microsoft.com/office/drawing/2014/main" id="{A622216D-1754-1CC5-A773-3780AEA2D2E4}"/>
                </a:ext>
              </a:extLst>
            </p:cNvPr>
            <p:cNvSpPr/>
            <p:nvPr/>
          </p:nvSpPr>
          <p:spPr>
            <a:xfrm>
              <a:off x="5665463" y="1455858"/>
              <a:ext cx="2222345" cy="3947358"/>
            </a:xfrm>
            <a:custGeom>
              <a:avLst/>
              <a:gdLst/>
              <a:ahLst/>
              <a:cxnLst/>
              <a:rect l="l" t="t" r="r" b="b"/>
              <a:pathLst>
                <a:path w="62068" h="110246" extrusionOk="0">
                  <a:moveTo>
                    <a:pt x="53430" y="1"/>
                  </a:moveTo>
                  <a:cubicBezTo>
                    <a:pt x="53412" y="1"/>
                    <a:pt x="53393" y="1"/>
                    <a:pt x="53375" y="1"/>
                  </a:cubicBezTo>
                  <a:lnTo>
                    <a:pt x="8693" y="62"/>
                  </a:lnTo>
                  <a:cubicBezTo>
                    <a:pt x="3921" y="62"/>
                    <a:pt x="0" y="3983"/>
                    <a:pt x="0" y="8755"/>
                  </a:cubicBezTo>
                  <a:lnTo>
                    <a:pt x="152" y="101735"/>
                  </a:lnTo>
                  <a:cubicBezTo>
                    <a:pt x="152" y="106416"/>
                    <a:pt x="4043" y="110246"/>
                    <a:pt x="8784" y="110246"/>
                  </a:cubicBezTo>
                  <a:lnTo>
                    <a:pt x="52949" y="110185"/>
                  </a:lnTo>
                  <a:cubicBezTo>
                    <a:pt x="57691" y="110185"/>
                    <a:pt x="61582" y="106324"/>
                    <a:pt x="61612" y="101644"/>
                  </a:cubicBezTo>
                  <a:lnTo>
                    <a:pt x="62038" y="8663"/>
                  </a:lnTo>
                  <a:cubicBezTo>
                    <a:pt x="62068" y="3910"/>
                    <a:pt x="58177" y="1"/>
                    <a:pt x="5343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ECECEC"/>
                </a:gs>
              </a:gsLst>
              <a:lin ang="2698631" scaled="0"/>
            </a:gradFill>
            <a:ln>
              <a:noFill/>
            </a:ln>
            <a:effectLst>
              <a:outerShdw blurRad="85725" dist="95250" dir="2820000" algn="bl" rotWithShape="0">
                <a:srgbClr val="CCCCCC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212;p31">
              <a:extLst>
                <a:ext uri="{FF2B5EF4-FFF2-40B4-BE49-F238E27FC236}">
                  <a16:creationId xmlns:a16="http://schemas.microsoft.com/office/drawing/2014/main" id="{8A074AAC-10CC-370A-0239-51405AE41DE2}"/>
                </a:ext>
              </a:extLst>
            </p:cNvPr>
            <p:cNvSpPr/>
            <p:nvPr/>
          </p:nvSpPr>
          <p:spPr>
            <a:xfrm>
              <a:off x="5665463" y="1454784"/>
              <a:ext cx="2222381" cy="3948432"/>
            </a:xfrm>
            <a:custGeom>
              <a:avLst/>
              <a:gdLst/>
              <a:ahLst/>
              <a:cxnLst/>
              <a:rect l="l" t="t" r="r" b="b"/>
              <a:pathLst>
                <a:path w="62069" h="110276" fill="none" extrusionOk="0">
                  <a:moveTo>
                    <a:pt x="52949" y="110215"/>
                  </a:moveTo>
                  <a:lnTo>
                    <a:pt x="8784" y="110276"/>
                  </a:lnTo>
                  <a:cubicBezTo>
                    <a:pt x="4043" y="110276"/>
                    <a:pt x="152" y="106446"/>
                    <a:pt x="152" y="101765"/>
                  </a:cubicBezTo>
                  <a:lnTo>
                    <a:pt x="0" y="8785"/>
                  </a:lnTo>
                  <a:cubicBezTo>
                    <a:pt x="0" y="4013"/>
                    <a:pt x="3921" y="92"/>
                    <a:pt x="8693" y="92"/>
                  </a:cubicBezTo>
                  <a:lnTo>
                    <a:pt x="53375" y="31"/>
                  </a:lnTo>
                  <a:cubicBezTo>
                    <a:pt x="58147" y="0"/>
                    <a:pt x="62068" y="3921"/>
                    <a:pt x="62038" y="8693"/>
                  </a:cubicBezTo>
                  <a:lnTo>
                    <a:pt x="61612" y="101674"/>
                  </a:lnTo>
                  <a:cubicBezTo>
                    <a:pt x="61582" y="106354"/>
                    <a:pt x="57691" y="110215"/>
                    <a:pt x="52949" y="110215"/>
                  </a:cubicBezTo>
                  <a:close/>
                </a:path>
              </a:pathLst>
            </a:custGeom>
            <a:noFill/>
            <a:ln w="2275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5;p31">
              <a:extLst>
                <a:ext uri="{FF2B5EF4-FFF2-40B4-BE49-F238E27FC236}">
                  <a16:creationId xmlns:a16="http://schemas.microsoft.com/office/drawing/2014/main" id="{F90A8C4F-E2BF-A99A-F92E-EB90311501AC}"/>
                </a:ext>
              </a:extLst>
            </p:cNvPr>
            <p:cNvSpPr/>
            <p:nvPr/>
          </p:nvSpPr>
          <p:spPr>
            <a:xfrm>
              <a:off x="5765575" y="1550563"/>
              <a:ext cx="2022123" cy="3743807"/>
            </a:xfrm>
            <a:custGeom>
              <a:avLst/>
              <a:gdLst/>
              <a:ahLst/>
              <a:cxnLst/>
              <a:rect l="l" t="t" r="r" b="b"/>
              <a:pathLst>
                <a:path w="56476" h="104561" fill="none" extrusionOk="0">
                  <a:moveTo>
                    <a:pt x="48178" y="104500"/>
                  </a:moveTo>
                  <a:lnTo>
                    <a:pt x="7964" y="104561"/>
                  </a:lnTo>
                  <a:cubicBezTo>
                    <a:pt x="3678" y="104561"/>
                    <a:pt x="122" y="101065"/>
                    <a:pt x="122" y="96810"/>
                  </a:cubicBezTo>
                  <a:lnTo>
                    <a:pt x="0" y="7994"/>
                  </a:lnTo>
                  <a:cubicBezTo>
                    <a:pt x="0" y="3648"/>
                    <a:pt x="3557" y="91"/>
                    <a:pt x="7903" y="61"/>
                  </a:cubicBezTo>
                  <a:lnTo>
                    <a:pt x="48573" y="0"/>
                  </a:lnTo>
                  <a:cubicBezTo>
                    <a:pt x="52919" y="0"/>
                    <a:pt x="56476" y="3556"/>
                    <a:pt x="56476" y="7933"/>
                  </a:cubicBezTo>
                  <a:lnTo>
                    <a:pt x="56050" y="96719"/>
                  </a:lnTo>
                  <a:cubicBezTo>
                    <a:pt x="56050" y="101005"/>
                    <a:pt x="52494" y="104500"/>
                    <a:pt x="48178" y="104500"/>
                  </a:cubicBezTo>
                  <a:close/>
                </a:path>
              </a:pathLst>
            </a:custGeom>
            <a:noFill/>
            <a:ln w="9525" cap="rnd" cmpd="sng">
              <a:solidFill>
                <a:srgbClr val="B24E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6;p31">
              <a:extLst>
                <a:ext uri="{FF2B5EF4-FFF2-40B4-BE49-F238E27FC236}">
                  <a16:creationId xmlns:a16="http://schemas.microsoft.com/office/drawing/2014/main" id="{45A51566-5BF4-205F-24AC-958DD2DEBA90}"/>
                </a:ext>
              </a:extLst>
            </p:cNvPr>
            <p:cNvSpPr/>
            <p:nvPr/>
          </p:nvSpPr>
          <p:spPr>
            <a:xfrm>
              <a:off x="5923370" y="1737754"/>
              <a:ext cx="240574" cy="239464"/>
            </a:xfrm>
            <a:custGeom>
              <a:avLst/>
              <a:gdLst/>
              <a:ahLst/>
              <a:cxnLst/>
              <a:rect l="l" t="t" r="r" b="b"/>
              <a:pathLst>
                <a:path w="6719" h="6688" extrusionOk="0">
                  <a:moveTo>
                    <a:pt x="103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5684"/>
                  </a:lnTo>
                  <a:cubicBezTo>
                    <a:pt x="1" y="6231"/>
                    <a:pt x="457" y="6687"/>
                    <a:pt x="1034" y="6687"/>
                  </a:cubicBezTo>
                  <a:lnTo>
                    <a:pt x="5685" y="6687"/>
                  </a:lnTo>
                  <a:cubicBezTo>
                    <a:pt x="6262" y="6687"/>
                    <a:pt x="6718" y="6231"/>
                    <a:pt x="6718" y="5684"/>
                  </a:cubicBezTo>
                  <a:lnTo>
                    <a:pt x="6718" y="1034"/>
                  </a:lnTo>
                  <a:cubicBezTo>
                    <a:pt x="6718" y="456"/>
                    <a:pt x="6262" y="0"/>
                    <a:pt x="5685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7;p31">
              <a:extLst>
                <a:ext uri="{FF2B5EF4-FFF2-40B4-BE49-F238E27FC236}">
                  <a16:creationId xmlns:a16="http://schemas.microsoft.com/office/drawing/2014/main" id="{11320545-1DF7-DC5F-524D-4C03B5E28A6D}"/>
                </a:ext>
              </a:extLst>
            </p:cNvPr>
            <p:cNvSpPr/>
            <p:nvPr/>
          </p:nvSpPr>
          <p:spPr>
            <a:xfrm>
              <a:off x="5923370" y="1737754"/>
              <a:ext cx="240574" cy="239464"/>
            </a:xfrm>
            <a:custGeom>
              <a:avLst/>
              <a:gdLst/>
              <a:ahLst/>
              <a:cxnLst/>
              <a:rect l="l" t="t" r="r" b="b"/>
              <a:pathLst>
                <a:path w="6719" h="6688" extrusionOk="0">
                  <a:moveTo>
                    <a:pt x="103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5684"/>
                  </a:lnTo>
                  <a:cubicBezTo>
                    <a:pt x="1" y="6231"/>
                    <a:pt x="457" y="6687"/>
                    <a:pt x="1034" y="6687"/>
                  </a:cubicBezTo>
                  <a:lnTo>
                    <a:pt x="5685" y="6687"/>
                  </a:lnTo>
                  <a:cubicBezTo>
                    <a:pt x="6262" y="6687"/>
                    <a:pt x="6718" y="6231"/>
                    <a:pt x="6718" y="5684"/>
                  </a:cubicBezTo>
                  <a:lnTo>
                    <a:pt x="6718" y="1034"/>
                  </a:lnTo>
                  <a:cubicBezTo>
                    <a:pt x="6718" y="456"/>
                    <a:pt x="6262" y="0"/>
                    <a:pt x="5685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8;p31">
              <a:extLst>
                <a:ext uri="{FF2B5EF4-FFF2-40B4-BE49-F238E27FC236}">
                  <a16:creationId xmlns:a16="http://schemas.microsoft.com/office/drawing/2014/main" id="{ABD00E84-B7F1-980E-BBDA-F584B7C8021F}"/>
                </a:ext>
              </a:extLst>
            </p:cNvPr>
            <p:cNvSpPr/>
            <p:nvPr/>
          </p:nvSpPr>
          <p:spPr>
            <a:xfrm>
              <a:off x="5985420" y="1811764"/>
              <a:ext cx="118658" cy="111031"/>
            </a:xfrm>
            <a:custGeom>
              <a:avLst/>
              <a:gdLst/>
              <a:ahLst/>
              <a:cxnLst/>
              <a:rect l="l" t="t" r="r" b="b"/>
              <a:pathLst>
                <a:path w="3314" h="3101" fill="none" extrusionOk="0">
                  <a:moveTo>
                    <a:pt x="2371" y="0"/>
                  </a:moveTo>
                  <a:cubicBezTo>
                    <a:pt x="2918" y="274"/>
                    <a:pt x="3314" y="882"/>
                    <a:pt x="3253" y="1550"/>
                  </a:cubicBezTo>
                  <a:cubicBezTo>
                    <a:pt x="3222" y="2432"/>
                    <a:pt x="2462" y="3100"/>
                    <a:pt x="1581" y="3040"/>
                  </a:cubicBezTo>
                  <a:cubicBezTo>
                    <a:pt x="699" y="3009"/>
                    <a:pt x="0" y="2249"/>
                    <a:pt x="61" y="1368"/>
                  </a:cubicBezTo>
                  <a:cubicBezTo>
                    <a:pt x="92" y="790"/>
                    <a:pt x="426" y="274"/>
                    <a:pt x="912" y="31"/>
                  </a:cubicBez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9;p31">
              <a:extLst>
                <a:ext uri="{FF2B5EF4-FFF2-40B4-BE49-F238E27FC236}">
                  <a16:creationId xmlns:a16="http://schemas.microsoft.com/office/drawing/2014/main" id="{7136D8D0-0290-6DCE-EC13-B96679C6062A}"/>
                </a:ext>
              </a:extLst>
            </p:cNvPr>
            <p:cNvSpPr/>
            <p:nvPr/>
          </p:nvSpPr>
          <p:spPr>
            <a:xfrm>
              <a:off x="6044177" y="1776925"/>
              <a:ext cx="36" cy="71861"/>
            </a:xfrm>
            <a:custGeom>
              <a:avLst/>
              <a:gdLst/>
              <a:ahLst/>
              <a:cxnLst/>
              <a:rect l="l" t="t" r="r" b="b"/>
              <a:pathLst>
                <a:path w="1" h="2007" fill="none" extrusionOk="0">
                  <a:moveTo>
                    <a:pt x="1" y="2007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1;p31">
              <a:extLst>
                <a:ext uri="{FF2B5EF4-FFF2-40B4-BE49-F238E27FC236}">
                  <a16:creationId xmlns:a16="http://schemas.microsoft.com/office/drawing/2014/main" id="{5A8E1CAB-DDEE-5AA7-02DB-1EC47D889457}"/>
                </a:ext>
              </a:extLst>
            </p:cNvPr>
            <p:cNvSpPr/>
            <p:nvPr/>
          </p:nvSpPr>
          <p:spPr>
            <a:xfrm>
              <a:off x="5216629" y="4186232"/>
              <a:ext cx="873300" cy="8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24EBE"/>
                </a:gs>
                <a:gs pos="89000">
                  <a:srgbClr val="01539D"/>
                </a:gs>
                <a:gs pos="100000">
                  <a:srgbClr val="5C3DA4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8" name="Google Shape;222;p31">
              <a:extLst>
                <a:ext uri="{FF2B5EF4-FFF2-40B4-BE49-F238E27FC236}">
                  <a16:creationId xmlns:a16="http://schemas.microsoft.com/office/drawing/2014/main" id="{8F8D87CB-D61C-4E19-4443-6BCFEFBBD01F}"/>
                </a:ext>
              </a:extLst>
            </p:cNvPr>
            <p:cNvGrpSpPr/>
            <p:nvPr/>
          </p:nvGrpSpPr>
          <p:grpSpPr>
            <a:xfrm>
              <a:off x="7882940" y="2155552"/>
              <a:ext cx="430344" cy="432636"/>
              <a:chOff x="6144828" y="2967679"/>
              <a:chExt cx="286915" cy="288443"/>
            </a:xfrm>
          </p:grpSpPr>
          <p:sp>
            <p:nvSpPr>
              <p:cNvPr id="22" name="Google Shape;224;p31">
                <a:extLst>
                  <a:ext uri="{FF2B5EF4-FFF2-40B4-BE49-F238E27FC236}">
                    <a16:creationId xmlns:a16="http://schemas.microsoft.com/office/drawing/2014/main" id="{997A8389-B260-0C5F-DB49-970057522BB3}"/>
                  </a:ext>
                </a:extLst>
              </p:cNvPr>
              <p:cNvSpPr/>
              <p:nvPr/>
            </p:nvSpPr>
            <p:spPr>
              <a:xfrm>
                <a:off x="6161507" y="2967679"/>
                <a:ext cx="111851" cy="97432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061" extrusionOk="0">
                    <a:moveTo>
                      <a:pt x="1489" y="1"/>
                    </a:moveTo>
                    <a:cubicBezTo>
                      <a:pt x="965" y="1"/>
                      <a:pt x="465" y="215"/>
                      <a:pt x="84" y="584"/>
                    </a:cubicBezTo>
                    <a:cubicBezTo>
                      <a:pt x="1" y="656"/>
                      <a:pt x="1" y="763"/>
                      <a:pt x="84" y="834"/>
                    </a:cubicBezTo>
                    <a:cubicBezTo>
                      <a:pt x="120" y="870"/>
                      <a:pt x="164" y="888"/>
                      <a:pt x="209" y="888"/>
                    </a:cubicBezTo>
                    <a:cubicBezTo>
                      <a:pt x="254" y="888"/>
                      <a:pt x="298" y="870"/>
                      <a:pt x="334" y="834"/>
                    </a:cubicBezTo>
                    <a:cubicBezTo>
                      <a:pt x="644" y="537"/>
                      <a:pt x="1060" y="358"/>
                      <a:pt x="1489" y="358"/>
                    </a:cubicBezTo>
                    <a:cubicBezTo>
                      <a:pt x="2418" y="358"/>
                      <a:pt x="3168" y="1108"/>
                      <a:pt x="3168" y="2025"/>
                    </a:cubicBezTo>
                    <a:cubicBezTo>
                      <a:pt x="3168" y="2299"/>
                      <a:pt x="3096" y="2549"/>
                      <a:pt x="2989" y="2787"/>
                    </a:cubicBezTo>
                    <a:cubicBezTo>
                      <a:pt x="2930" y="2894"/>
                      <a:pt x="2953" y="2989"/>
                      <a:pt x="3049" y="3037"/>
                    </a:cubicBezTo>
                    <a:cubicBezTo>
                      <a:pt x="3073" y="3061"/>
                      <a:pt x="3108" y="3061"/>
                      <a:pt x="3132" y="3061"/>
                    </a:cubicBezTo>
                    <a:cubicBezTo>
                      <a:pt x="3192" y="3061"/>
                      <a:pt x="3263" y="3025"/>
                      <a:pt x="3299" y="2954"/>
                    </a:cubicBezTo>
                    <a:cubicBezTo>
                      <a:pt x="3442" y="2668"/>
                      <a:pt x="3513" y="2358"/>
                      <a:pt x="3513" y="2025"/>
                    </a:cubicBezTo>
                    <a:cubicBezTo>
                      <a:pt x="3513" y="906"/>
                      <a:pt x="2608" y="1"/>
                      <a:pt x="1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" name="Google Shape;225;p31">
                <a:extLst>
                  <a:ext uri="{FF2B5EF4-FFF2-40B4-BE49-F238E27FC236}">
                    <a16:creationId xmlns:a16="http://schemas.microsoft.com/office/drawing/2014/main" id="{31EF62E5-5747-BEA3-A340-95010A7ABE31}"/>
                  </a:ext>
                </a:extLst>
              </p:cNvPr>
              <p:cNvSpPr/>
              <p:nvPr/>
            </p:nvSpPr>
            <p:spPr>
              <a:xfrm>
                <a:off x="6144828" y="3007848"/>
                <a:ext cx="105389" cy="88742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788" extrusionOk="0">
                    <a:moveTo>
                      <a:pt x="262" y="1"/>
                    </a:moveTo>
                    <a:cubicBezTo>
                      <a:pt x="194" y="1"/>
                      <a:pt x="124" y="44"/>
                      <a:pt x="96" y="108"/>
                    </a:cubicBezTo>
                    <a:cubicBezTo>
                      <a:pt x="25" y="323"/>
                      <a:pt x="1" y="549"/>
                      <a:pt x="1" y="763"/>
                    </a:cubicBezTo>
                    <a:cubicBezTo>
                      <a:pt x="1" y="1882"/>
                      <a:pt x="906" y="2787"/>
                      <a:pt x="2013" y="2787"/>
                    </a:cubicBezTo>
                    <a:cubicBezTo>
                      <a:pt x="2454" y="2787"/>
                      <a:pt x="2846" y="2656"/>
                      <a:pt x="3204" y="2406"/>
                    </a:cubicBezTo>
                    <a:cubicBezTo>
                      <a:pt x="3287" y="2347"/>
                      <a:pt x="3311" y="2239"/>
                      <a:pt x="3251" y="2156"/>
                    </a:cubicBezTo>
                    <a:cubicBezTo>
                      <a:pt x="3214" y="2104"/>
                      <a:pt x="3159" y="2075"/>
                      <a:pt x="3102" y="2075"/>
                    </a:cubicBezTo>
                    <a:cubicBezTo>
                      <a:pt x="3068" y="2075"/>
                      <a:pt x="3033" y="2086"/>
                      <a:pt x="3001" y="2108"/>
                    </a:cubicBezTo>
                    <a:cubicBezTo>
                      <a:pt x="2715" y="2311"/>
                      <a:pt x="2370" y="2418"/>
                      <a:pt x="2037" y="2418"/>
                    </a:cubicBezTo>
                    <a:cubicBezTo>
                      <a:pt x="1108" y="2418"/>
                      <a:pt x="370" y="1680"/>
                      <a:pt x="370" y="751"/>
                    </a:cubicBezTo>
                    <a:cubicBezTo>
                      <a:pt x="370" y="573"/>
                      <a:pt x="394" y="382"/>
                      <a:pt x="453" y="215"/>
                    </a:cubicBezTo>
                    <a:cubicBezTo>
                      <a:pt x="477" y="144"/>
                      <a:pt x="406" y="37"/>
                      <a:pt x="322" y="13"/>
                    </a:cubicBezTo>
                    <a:cubicBezTo>
                      <a:pt x="303" y="5"/>
                      <a:pt x="283" y="1"/>
                      <a:pt x="2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" name="Google Shape;226;p31">
                <a:extLst>
                  <a:ext uri="{FF2B5EF4-FFF2-40B4-BE49-F238E27FC236}">
                    <a16:creationId xmlns:a16="http://schemas.microsoft.com/office/drawing/2014/main" id="{15836C22-8D1D-3839-B875-74F29EA7E17C}"/>
                  </a:ext>
                </a:extLst>
              </p:cNvPr>
              <p:cNvSpPr/>
              <p:nvPr/>
            </p:nvSpPr>
            <p:spPr>
              <a:xfrm>
                <a:off x="6245633" y="3069248"/>
                <a:ext cx="186110" cy="186874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871" extrusionOk="0">
                    <a:moveTo>
                      <a:pt x="2751" y="1"/>
                    </a:moveTo>
                    <a:cubicBezTo>
                      <a:pt x="2549" y="1"/>
                      <a:pt x="2370" y="144"/>
                      <a:pt x="2335" y="346"/>
                    </a:cubicBezTo>
                    <a:lnTo>
                      <a:pt x="2227" y="858"/>
                    </a:lnTo>
                    <a:cubicBezTo>
                      <a:pt x="2144" y="894"/>
                      <a:pt x="2037" y="941"/>
                      <a:pt x="1965" y="977"/>
                    </a:cubicBezTo>
                    <a:lnTo>
                      <a:pt x="1513" y="680"/>
                    </a:lnTo>
                    <a:cubicBezTo>
                      <a:pt x="1449" y="631"/>
                      <a:pt x="1372" y="608"/>
                      <a:pt x="1293" y="608"/>
                    </a:cubicBezTo>
                    <a:cubicBezTo>
                      <a:pt x="1179" y="608"/>
                      <a:pt x="1061" y="655"/>
                      <a:pt x="977" y="739"/>
                    </a:cubicBezTo>
                    <a:lnTo>
                      <a:pt x="739" y="977"/>
                    </a:lnTo>
                    <a:cubicBezTo>
                      <a:pt x="596" y="1132"/>
                      <a:pt x="584" y="1346"/>
                      <a:pt x="680" y="1513"/>
                    </a:cubicBezTo>
                    <a:lnTo>
                      <a:pt x="977" y="1965"/>
                    </a:lnTo>
                    <a:cubicBezTo>
                      <a:pt x="918" y="2084"/>
                      <a:pt x="882" y="2215"/>
                      <a:pt x="834" y="2346"/>
                    </a:cubicBezTo>
                    <a:cubicBezTo>
                      <a:pt x="799" y="2442"/>
                      <a:pt x="858" y="2537"/>
                      <a:pt x="953" y="2573"/>
                    </a:cubicBezTo>
                    <a:cubicBezTo>
                      <a:pt x="968" y="2579"/>
                      <a:pt x="984" y="2582"/>
                      <a:pt x="1000" y="2582"/>
                    </a:cubicBezTo>
                    <a:cubicBezTo>
                      <a:pt x="1073" y="2582"/>
                      <a:pt x="1150" y="2522"/>
                      <a:pt x="1180" y="2454"/>
                    </a:cubicBezTo>
                    <a:cubicBezTo>
                      <a:pt x="1215" y="2323"/>
                      <a:pt x="1263" y="2192"/>
                      <a:pt x="1334" y="2049"/>
                    </a:cubicBezTo>
                    <a:cubicBezTo>
                      <a:pt x="1370" y="1989"/>
                      <a:pt x="1370" y="1918"/>
                      <a:pt x="1334" y="1858"/>
                    </a:cubicBezTo>
                    <a:lnTo>
                      <a:pt x="977" y="1322"/>
                    </a:lnTo>
                    <a:cubicBezTo>
                      <a:pt x="965" y="1287"/>
                      <a:pt x="965" y="1263"/>
                      <a:pt x="1001" y="1239"/>
                    </a:cubicBezTo>
                    <a:lnTo>
                      <a:pt x="1239" y="989"/>
                    </a:lnTo>
                    <a:cubicBezTo>
                      <a:pt x="1253" y="975"/>
                      <a:pt x="1271" y="969"/>
                      <a:pt x="1288" y="969"/>
                    </a:cubicBezTo>
                    <a:cubicBezTo>
                      <a:pt x="1301" y="969"/>
                      <a:pt x="1313" y="972"/>
                      <a:pt x="1322" y="977"/>
                    </a:cubicBezTo>
                    <a:lnTo>
                      <a:pt x="1858" y="1334"/>
                    </a:lnTo>
                    <a:cubicBezTo>
                      <a:pt x="1888" y="1358"/>
                      <a:pt x="1921" y="1370"/>
                      <a:pt x="1954" y="1370"/>
                    </a:cubicBezTo>
                    <a:cubicBezTo>
                      <a:pt x="1986" y="1370"/>
                      <a:pt x="2019" y="1358"/>
                      <a:pt x="2049" y="1334"/>
                    </a:cubicBezTo>
                    <a:cubicBezTo>
                      <a:pt x="2168" y="1263"/>
                      <a:pt x="2323" y="1203"/>
                      <a:pt x="2454" y="1168"/>
                    </a:cubicBezTo>
                    <a:cubicBezTo>
                      <a:pt x="2513" y="1156"/>
                      <a:pt x="2573" y="1096"/>
                      <a:pt x="2585" y="1037"/>
                    </a:cubicBezTo>
                    <a:lnTo>
                      <a:pt x="2704" y="418"/>
                    </a:lnTo>
                    <a:cubicBezTo>
                      <a:pt x="2704" y="382"/>
                      <a:pt x="2739" y="358"/>
                      <a:pt x="2775" y="358"/>
                    </a:cubicBezTo>
                    <a:lnTo>
                      <a:pt x="3120" y="358"/>
                    </a:lnTo>
                    <a:cubicBezTo>
                      <a:pt x="3156" y="358"/>
                      <a:pt x="3180" y="382"/>
                      <a:pt x="3192" y="418"/>
                    </a:cubicBezTo>
                    <a:lnTo>
                      <a:pt x="3311" y="1037"/>
                    </a:lnTo>
                    <a:cubicBezTo>
                      <a:pt x="3335" y="1096"/>
                      <a:pt x="3370" y="1156"/>
                      <a:pt x="3454" y="1168"/>
                    </a:cubicBezTo>
                    <a:cubicBezTo>
                      <a:pt x="3585" y="1215"/>
                      <a:pt x="3716" y="1263"/>
                      <a:pt x="3847" y="1334"/>
                    </a:cubicBezTo>
                    <a:cubicBezTo>
                      <a:pt x="3882" y="1352"/>
                      <a:pt x="3918" y="1361"/>
                      <a:pt x="3952" y="1361"/>
                    </a:cubicBezTo>
                    <a:cubicBezTo>
                      <a:pt x="3987" y="1361"/>
                      <a:pt x="4019" y="1352"/>
                      <a:pt x="4049" y="1334"/>
                    </a:cubicBezTo>
                    <a:lnTo>
                      <a:pt x="4585" y="977"/>
                    </a:lnTo>
                    <a:cubicBezTo>
                      <a:pt x="4595" y="972"/>
                      <a:pt x="4607" y="969"/>
                      <a:pt x="4619" y="969"/>
                    </a:cubicBezTo>
                    <a:cubicBezTo>
                      <a:pt x="4636" y="969"/>
                      <a:pt x="4654" y="975"/>
                      <a:pt x="4668" y="989"/>
                    </a:cubicBezTo>
                    <a:lnTo>
                      <a:pt x="4906" y="1239"/>
                    </a:lnTo>
                    <a:cubicBezTo>
                      <a:pt x="4942" y="1263"/>
                      <a:pt x="4942" y="1287"/>
                      <a:pt x="4918" y="1322"/>
                    </a:cubicBezTo>
                    <a:lnTo>
                      <a:pt x="4561" y="1858"/>
                    </a:lnTo>
                    <a:cubicBezTo>
                      <a:pt x="4525" y="1918"/>
                      <a:pt x="4525" y="1989"/>
                      <a:pt x="4561" y="2049"/>
                    </a:cubicBezTo>
                    <a:cubicBezTo>
                      <a:pt x="4644" y="2168"/>
                      <a:pt x="4704" y="2323"/>
                      <a:pt x="4728" y="2454"/>
                    </a:cubicBezTo>
                    <a:cubicBezTo>
                      <a:pt x="4740" y="2513"/>
                      <a:pt x="4799" y="2573"/>
                      <a:pt x="4859" y="2585"/>
                    </a:cubicBezTo>
                    <a:lnTo>
                      <a:pt x="5490" y="2704"/>
                    </a:lnTo>
                    <a:cubicBezTo>
                      <a:pt x="5513" y="2704"/>
                      <a:pt x="5549" y="2739"/>
                      <a:pt x="5549" y="2775"/>
                    </a:cubicBezTo>
                    <a:lnTo>
                      <a:pt x="5549" y="3120"/>
                    </a:lnTo>
                    <a:cubicBezTo>
                      <a:pt x="5549" y="3156"/>
                      <a:pt x="5513" y="3180"/>
                      <a:pt x="5490" y="3192"/>
                    </a:cubicBezTo>
                    <a:lnTo>
                      <a:pt x="4859" y="3311"/>
                    </a:lnTo>
                    <a:cubicBezTo>
                      <a:pt x="4799" y="3335"/>
                      <a:pt x="4740" y="3370"/>
                      <a:pt x="4728" y="3454"/>
                    </a:cubicBezTo>
                    <a:cubicBezTo>
                      <a:pt x="4680" y="3585"/>
                      <a:pt x="4644" y="3716"/>
                      <a:pt x="4561" y="3847"/>
                    </a:cubicBezTo>
                    <a:cubicBezTo>
                      <a:pt x="4537" y="3906"/>
                      <a:pt x="4537" y="3989"/>
                      <a:pt x="4561" y="4049"/>
                    </a:cubicBezTo>
                    <a:lnTo>
                      <a:pt x="4918" y="4585"/>
                    </a:lnTo>
                    <a:cubicBezTo>
                      <a:pt x="4942" y="4609"/>
                      <a:pt x="4942" y="4644"/>
                      <a:pt x="4906" y="4668"/>
                    </a:cubicBezTo>
                    <a:lnTo>
                      <a:pt x="4668" y="4906"/>
                    </a:lnTo>
                    <a:cubicBezTo>
                      <a:pt x="4655" y="4926"/>
                      <a:pt x="4638" y="4935"/>
                      <a:pt x="4622" y="4935"/>
                    </a:cubicBezTo>
                    <a:cubicBezTo>
                      <a:pt x="4609" y="4935"/>
                      <a:pt x="4595" y="4929"/>
                      <a:pt x="4585" y="4918"/>
                    </a:cubicBezTo>
                    <a:lnTo>
                      <a:pt x="4049" y="4561"/>
                    </a:lnTo>
                    <a:cubicBezTo>
                      <a:pt x="4019" y="4543"/>
                      <a:pt x="3984" y="4534"/>
                      <a:pt x="3948" y="4534"/>
                    </a:cubicBezTo>
                    <a:cubicBezTo>
                      <a:pt x="3912" y="4534"/>
                      <a:pt x="3876" y="4543"/>
                      <a:pt x="3847" y="4561"/>
                    </a:cubicBezTo>
                    <a:cubicBezTo>
                      <a:pt x="3728" y="4644"/>
                      <a:pt x="3585" y="4704"/>
                      <a:pt x="3454" y="4728"/>
                    </a:cubicBezTo>
                    <a:cubicBezTo>
                      <a:pt x="3394" y="4751"/>
                      <a:pt x="3335" y="4811"/>
                      <a:pt x="3311" y="4859"/>
                    </a:cubicBezTo>
                    <a:lnTo>
                      <a:pt x="3192" y="5490"/>
                    </a:lnTo>
                    <a:cubicBezTo>
                      <a:pt x="3192" y="5525"/>
                      <a:pt x="3168" y="5549"/>
                      <a:pt x="3120" y="5549"/>
                    </a:cubicBezTo>
                    <a:lnTo>
                      <a:pt x="2775" y="5549"/>
                    </a:lnTo>
                    <a:cubicBezTo>
                      <a:pt x="2751" y="5549"/>
                      <a:pt x="2716" y="5513"/>
                      <a:pt x="2704" y="5490"/>
                    </a:cubicBezTo>
                    <a:lnTo>
                      <a:pt x="2585" y="4859"/>
                    </a:lnTo>
                    <a:cubicBezTo>
                      <a:pt x="2573" y="4811"/>
                      <a:pt x="2525" y="4751"/>
                      <a:pt x="2454" y="4728"/>
                    </a:cubicBezTo>
                    <a:cubicBezTo>
                      <a:pt x="2323" y="4692"/>
                      <a:pt x="2180" y="4644"/>
                      <a:pt x="2049" y="4561"/>
                    </a:cubicBezTo>
                    <a:cubicBezTo>
                      <a:pt x="2019" y="4549"/>
                      <a:pt x="1986" y="4543"/>
                      <a:pt x="1954" y="4543"/>
                    </a:cubicBezTo>
                    <a:cubicBezTo>
                      <a:pt x="1921" y="4543"/>
                      <a:pt x="1888" y="4549"/>
                      <a:pt x="1858" y="4561"/>
                    </a:cubicBezTo>
                    <a:lnTo>
                      <a:pt x="1322" y="4918"/>
                    </a:lnTo>
                    <a:cubicBezTo>
                      <a:pt x="1306" y="4929"/>
                      <a:pt x="1293" y="4935"/>
                      <a:pt x="1280" y="4935"/>
                    </a:cubicBezTo>
                    <a:cubicBezTo>
                      <a:pt x="1265" y="4935"/>
                      <a:pt x="1252" y="4926"/>
                      <a:pt x="1239" y="4906"/>
                    </a:cubicBezTo>
                    <a:lnTo>
                      <a:pt x="1001" y="4668"/>
                    </a:lnTo>
                    <a:cubicBezTo>
                      <a:pt x="965" y="4644"/>
                      <a:pt x="965" y="4609"/>
                      <a:pt x="977" y="4585"/>
                    </a:cubicBezTo>
                    <a:lnTo>
                      <a:pt x="1334" y="4049"/>
                    </a:lnTo>
                    <a:cubicBezTo>
                      <a:pt x="1382" y="3989"/>
                      <a:pt x="1382" y="3906"/>
                      <a:pt x="1334" y="3847"/>
                    </a:cubicBezTo>
                    <a:cubicBezTo>
                      <a:pt x="1263" y="3728"/>
                      <a:pt x="1203" y="3585"/>
                      <a:pt x="1180" y="3454"/>
                    </a:cubicBezTo>
                    <a:cubicBezTo>
                      <a:pt x="1156" y="3394"/>
                      <a:pt x="1096" y="3335"/>
                      <a:pt x="1037" y="3311"/>
                    </a:cubicBezTo>
                    <a:lnTo>
                      <a:pt x="418" y="3192"/>
                    </a:lnTo>
                    <a:cubicBezTo>
                      <a:pt x="382" y="3192"/>
                      <a:pt x="358" y="3168"/>
                      <a:pt x="358" y="3120"/>
                    </a:cubicBezTo>
                    <a:lnTo>
                      <a:pt x="358" y="2775"/>
                    </a:lnTo>
                    <a:cubicBezTo>
                      <a:pt x="358" y="2751"/>
                      <a:pt x="382" y="2727"/>
                      <a:pt x="418" y="2704"/>
                    </a:cubicBezTo>
                    <a:lnTo>
                      <a:pt x="465" y="2692"/>
                    </a:lnTo>
                    <a:cubicBezTo>
                      <a:pt x="560" y="2680"/>
                      <a:pt x="620" y="2573"/>
                      <a:pt x="596" y="2477"/>
                    </a:cubicBezTo>
                    <a:cubicBezTo>
                      <a:pt x="586" y="2396"/>
                      <a:pt x="507" y="2341"/>
                      <a:pt x="425" y="2341"/>
                    </a:cubicBezTo>
                    <a:cubicBezTo>
                      <a:pt x="411" y="2341"/>
                      <a:pt x="396" y="2343"/>
                      <a:pt x="382" y="2346"/>
                    </a:cubicBezTo>
                    <a:lnTo>
                      <a:pt x="346" y="2370"/>
                    </a:lnTo>
                    <a:cubicBezTo>
                      <a:pt x="144" y="2406"/>
                      <a:pt x="1" y="2585"/>
                      <a:pt x="1" y="2775"/>
                    </a:cubicBezTo>
                    <a:lnTo>
                      <a:pt x="1" y="3120"/>
                    </a:lnTo>
                    <a:cubicBezTo>
                      <a:pt x="1" y="3335"/>
                      <a:pt x="144" y="3513"/>
                      <a:pt x="346" y="3537"/>
                    </a:cubicBezTo>
                    <a:lnTo>
                      <a:pt x="858" y="3644"/>
                    </a:lnTo>
                    <a:cubicBezTo>
                      <a:pt x="894" y="3728"/>
                      <a:pt x="941" y="3835"/>
                      <a:pt x="977" y="3906"/>
                    </a:cubicBezTo>
                    <a:lnTo>
                      <a:pt x="680" y="4359"/>
                    </a:lnTo>
                    <a:cubicBezTo>
                      <a:pt x="560" y="4525"/>
                      <a:pt x="596" y="4763"/>
                      <a:pt x="739" y="4894"/>
                    </a:cubicBezTo>
                    <a:lnTo>
                      <a:pt x="977" y="5132"/>
                    </a:lnTo>
                    <a:cubicBezTo>
                      <a:pt x="1067" y="5216"/>
                      <a:pt x="1182" y="5259"/>
                      <a:pt x="1292" y="5259"/>
                    </a:cubicBezTo>
                    <a:cubicBezTo>
                      <a:pt x="1371" y="5259"/>
                      <a:pt x="1448" y="5237"/>
                      <a:pt x="1513" y="5192"/>
                    </a:cubicBezTo>
                    <a:lnTo>
                      <a:pt x="1965" y="4894"/>
                    </a:lnTo>
                    <a:cubicBezTo>
                      <a:pt x="2049" y="4942"/>
                      <a:pt x="2144" y="4978"/>
                      <a:pt x="2227" y="5013"/>
                    </a:cubicBezTo>
                    <a:lnTo>
                      <a:pt x="2335" y="5537"/>
                    </a:lnTo>
                    <a:cubicBezTo>
                      <a:pt x="2382" y="5728"/>
                      <a:pt x="2561" y="5871"/>
                      <a:pt x="2751" y="5871"/>
                    </a:cubicBezTo>
                    <a:lnTo>
                      <a:pt x="3097" y="5871"/>
                    </a:lnTo>
                    <a:cubicBezTo>
                      <a:pt x="3299" y="5871"/>
                      <a:pt x="3478" y="5728"/>
                      <a:pt x="3513" y="5537"/>
                    </a:cubicBezTo>
                    <a:lnTo>
                      <a:pt x="3620" y="5013"/>
                    </a:lnTo>
                    <a:cubicBezTo>
                      <a:pt x="3704" y="4978"/>
                      <a:pt x="3811" y="4942"/>
                      <a:pt x="3882" y="4894"/>
                    </a:cubicBezTo>
                    <a:lnTo>
                      <a:pt x="4323" y="5192"/>
                    </a:lnTo>
                    <a:cubicBezTo>
                      <a:pt x="4391" y="5241"/>
                      <a:pt x="4472" y="5264"/>
                      <a:pt x="4552" y="5264"/>
                    </a:cubicBezTo>
                    <a:cubicBezTo>
                      <a:pt x="4667" y="5264"/>
                      <a:pt x="4781" y="5217"/>
                      <a:pt x="4859" y="5132"/>
                    </a:cubicBezTo>
                    <a:lnTo>
                      <a:pt x="5097" y="4894"/>
                    </a:lnTo>
                    <a:cubicBezTo>
                      <a:pt x="5252" y="4740"/>
                      <a:pt x="5263" y="4525"/>
                      <a:pt x="5156" y="4359"/>
                    </a:cubicBezTo>
                    <a:lnTo>
                      <a:pt x="4859" y="3906"/>
                    </a:lnTo>
                    <a:cubicBezTo>
                      <a:pt x="4906" y="3823"/>
                      <a:pt x="4954" y="3728"/>
                      <a:pt x="4978" y="3644"/>
                    </a:cubicBezTo>
                    <a:lnTo>
                      <a:pt x="5502" y="3537"/>
                    </a:lnTo>
                    <a:cubicBezTo>
                      <a:pt x="5692" y="3489"/>
                      <a:pt x="5847" y="3311"/>
                      <a:pt x="5847" y="3120"/>
                    </a:cubicBezTo>
                    <a:lnTo>
                      <a:pt x="5847" y="2775"/>
                    </a:lnTo>
                    <a:cubicBezTo>
                      <a:pt x="5847" y="2549"/>
                      <a:pt x="5716" y="2382"/>
                      <a:pt x="5502" y="2334"/>
                    </a:cubicBezTo>
                    <a:lnTo>
                      <a:pt x="4990" y="2227"/>
                    </a:lnTo>
                    <a:cubicBezTo>
                      <a:pt x="4954" y="2144"/>
                      <a:pt x="4906" y="2037"/>
                      <a:pt x="4871" y="1965"/>
                    </a:cubicBezTo>
                    <a:lnTo>
                      <a:pt x="5168" y="1513"/>
                    </a:lnTo>
                    <a:cubicBezTo>
                      <a:pt x="5287" y="1346"/>
                      <a:pt x="5252" y="1108"/>
                      <a:pt x="5109" y="977"/>
                    </a:cubicBezTo>
                    <a:lnTo>
                      <a:pt x="4871" y="739"/>
                    </a:lnTo>
                    <a:cubicBezTo>
                      <a:pt x="4780" y="656"/>
                      <a:pt x="4666" y="613"/>
                      <a:pt x="4555" y="613"/>
                    </a:cubicBezTo>
                    <a:cubicBezTo>
                      <a:pt x="4476" y="613"/>
                      <a:pt x="4399" y="635"/>
                      <a:pt x="4335" y="680"/>
                    </a:cubicBezTo>
                    <a:lnTo>
                      <a:pt x="3882" y="977"/>
                    </a:lnTo>
                    <a:cubicBezTo>
                      <a:pt x="3799" y="941"/>
                      <a:pt x="3704" y="894"/>
                      <a:pt x="3620" y="858"/>
                    </a:cubicBezTo>
                    <a:lnTo>
                      <a:pt x="3513" y="346"/>
                    </a:lnTo>
                    <a:cubicBezTo>
                      <a:pt x="3466" y="144"/>
                      <a:pt x="3287" y="1"/>
                      <a:pt x="30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27;p31">
                <a:extLst>
                  <a:ext uri="{FF2B5EF4-FFF2-40B4-BE49-F238E27FC236}">
                    <a16:creationId xmlns:a16="http://schemas.microsoft.com/office/drawing/2014/main" id="{83248C97-2664-96C2-C385-5339EEF4CD99}"/>
                  </a:ext>
                </a:extLst>
              </p:cNvPr>
              <p:cNvSpPr/>
              <p:nvPr/>
            </p:nvSpPr>
            <p:spPr>
              <a:xfrm>
                <a:off x="6305888" y="3129884"/>
                <a:ext cx="64488" cy="64456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2025" extrusionOk="0">
                    <a:moveTo>
                      <a:pt x="1013" y="1"/>
                    </a:moveTo>
                    <a:cubicBezTo>
                      <a:pt x="453" y="1"/>
                      <a:pt x="1" y="441"/>
                      <a:pt x="1" y="1013"/>
                    </a:cubicBezTo>
                    <a:cubicBezTo>
                      <a:pt x="1" y="1561"/>
                      <a:pt x="442" y="2025"/>
                      <a:pt x="1013" y="2025"/>
                    </a:cubicBezTo>
                    <a:cubicBezTo>
                      <a:pt x="1227" y="2025"/>
                      <a:pt x="1442" y="1942"/>
                      <a:pt x="1620" y="1811"/>
                    </a:cubicBezTo>
                    <a:cubicBezTo>
                      <a:pt x="1692" y="1751"/>
                      <a:pt x="1704" y="1632"/>
                      <a:pt x="1644" y="1561"/>
                    </a:cubicBezTo>
                    <a:cubicBezTo>
                      <a:pt x="1608" y="1517"/>
                      <a:pt x="1549" y="1491"/>
                      <a:pt x="1493" y="1491"/>
                    </a:cubicBezTo>
                    <a:cubicBezTo>
                      <a:pt x="1457" y="1491"/>
                      <a:pt x="1422" y="1502"/>
                      <a:pt x="1394" y="1525"/>
                    </a:cubicBezTo>
                    <a:cubicBezTo>
                      <a:pt x="1275" y="1620"/>
                      <a:pt x="1144" y="1668"/>
                      <a:pt x="989" y="1668"/>
                    </a:cubicBezTo>
                    <a:cubicBezTo>
                      <a:pt x="632" y="1668"/>
                      <a:pt x="358" y="1370"/>
                      <a:pt x="358" y="1025"/>
                    </a:cubicBezTo>
                    <a:cubicBezTo>
                      <a:pt x="382" y="668"/>
                      <a:pt x="668" y="370"/>
                      <a:pt x="1025" y="370"/>
                    </a:cubicBezTo>
                    <a:cubicBezTo>
                      <a:pt x="1382" y="370"/>
                      <a:pt x="1668" y="668"/>
                      <a:pt x="1668" y="1013"/>
                    </a:cubicBezTo>
                    <a:cubicBezTo>
                      <a:pt x="1668" y="1120"/>
                      <a:pt x="1739" y="1191"/>
                      <a:pt x="1846" y="1191"/>
                    </a:cubicBezTo>
                    <a:cubicBezTo>
                      <a:pt x="1942" y="1191"/>
                      <a:pt x="2025" y="1120"/>
                      <a:pt x="2025" y="1013"/>
                    </a:cubicBezTo>
                    <a:cubicBezTo>
                      <a:pt x="2025" y="453"/>
                      <a:pt x="1573" y="1"/>
                      <a:pt x="10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229;p31">
              <a:extLst>
                <a:ext uri="{FF2B5EF4-FFF2-40B4-BE49-F238E27FC236}">
                  <a16:creationId xmlns:a16="http://schemas.microsoft.com/office/drawing/2014/main" id="{7F74C4C8-9E53-D61B-0F1A-6020496017F9}"/>
                </a:ext>
              </a:extLst>
            </p:cNvPr>
            <p:cNvSpPr/>
            <p:nvPr/>
          </p:nvSpPr>
          <p:spPr>
            <a:xfrm>
              <a:off x="7334911" y="454937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rgbClr val="B24EBE"/>
            </a:soli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30;p31">
              <a:extLst>
                <a:ext uri="{FF2B5EF4-FFF2-40B4-BE49-F238E27FC236}">
                  <a16:creationId xmlns:a16="http://schemas.microsoft.com/office/drawing/2014/main" id="{F38F7E15-9C2B-4649-50DF-4A6082EDD326}"/>
                </a:ext>
              </a:extLst>
            </p:cNvPr>
            <p:cNvCxnSpPr>
              <a:cxnSpLocks/>
              <a:stCxn id="21" idx="2"/>
              <a:endCxn id="19" idx="3"/>
            </p:cNvCxnSpPr>
            <p:nvPr/>
          </p:nvCxnSpPr>
          <p:spPr>
            <a:xfrm rot="5400000">
              <a:off x="6887907" y="3490561"/>
              <a:ext cx="1892819" cy="482811"/>
            </a:xfrm>
            <a:prstGeom prst="bentConnector2">
              <a:avLst/>
            </a:prstGeom>
            <a:noFill/>
            <a:ln w="9525" cap="flat" cmpd="sng">
              <a:solidFill>
                <a:srgbClr val="5C3DA4"/>
              </a:solidFill>
              <a:prstDash val="dash"/>
              <a:round/>
              <a:headEnd type="diamond" w="med" len="med"/>
              <a:tailEnd type="diamond" w="med" len="med"/>
            </a:ln>
          </p:spPr>
        </p:cxnSp>
        <p:sp>
          <p:nvSpPr>
            <p:cNvPr id="21" name="Google Shape;220;p31">
              <a:extLst>
                <a:ext uri="{FF2B5EF4-FFF2-40B4-BE49-F238E27FC236}">
                  <a16:creationId xmlns:a16="http://schemas.microsoft.com/office/drawing/2014/main" id="{843EDDA7-530C-C914-2971-8A76E24D18A6}"/>
                </a:ext>
              </a:extLst>
            </p:cNvPr>
            <p:cNvSpPr/>
            <p:nvPr/>
          </p:nvSpPr>
          <p:spPr>
            <a:xfrm>
              <a:off x="7639072" y="1912257"/>
              <a:ext cx="873300" cy="8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24EBE"/>
                </a:gs>
                <a:gs pos="89000">
                  <a:srgbClr val="01539D"/>
                </a:gs>
                <a:gs pos="100000">
                  <a:srgbClr val="5C3DA4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" name="Google Shape;236;p31">
            <a:extLst>
              <a:ext uri="{FF2B5EF4-FFF2-40B4-BE49-F238E27FC236}">
                <a16:creationId xmlns:a16="http://schemas.microsoft.com/office/drawing/2014/main" id="{55F4048F-9E5F-8A1A-4D9A-52853F1CFD22}"/>
              </a:ext>
            </a:extLst>
          </p:cNvPr>
          <p:cNvGrpSpPr/>
          <p:nvPr/>
        </p:nvGrpSpPr>
        <p:grpSpPr>
          <a:xfrm>
            <a:off x="8270254" y="4063429"/>
            <a:ext cx="159381" cy="569323"/>
            <a:chOff x="8435600" y="4843207"/>
            <a:chExt cx="236400" cy="844443"/>
          </a:xfrm>
        </p:grpSpPr>
        <p:sp>
          <p:nvSpPr>
            <p:cNvPr id="27" name="Google Shape;237;p31">
              <a:extLst>
                <a:ext uri="{FF2B5EF4-FFF2-40B4-BE49-F238E27FC236}">
                  <a16:creationId xmlns:a16="http://schemas.microsoft.com/office/drawing/2014/main" id="{B6EBDAA5-769D-8C34-443D-03C31A0C2228}"/>
                </a:ext>
              </a:extLst>
            </p:cNvPr>
            <p:cNvSpPr/>
            <p:nvPr/>
          </p:nvSpPr>
          <p:spPr>
            <a:xfrm>
              <a:off x="8435600" y="4843207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8;p31">
              <a:extLst>
                <a:ext uri="{FF2B5EF4-FFF2-40B4-BE49-F238E27FC236}">
                  <a16:creationId xmlns:a16="http://schemas.microsoft.com/office/drawing/2014/main" id="{DEBE89E5-C917-DD46-F75F-25B28C256478}"/>
                </a:ext>
              </a:extLst>
            </p:cNvPr>
            <p:cNvSpPr/>
            <p:nvPr/>
          </p:nvSpPr>
          <p:spPr>
            <a:xfrm>
              <a:off x="8435600" y="5147229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9;p31">
              <a:extLst>
                <a:ext uri="{FF2B5EF4-FFF2-40B4-BE49-F238E27FC236}">
                  <a16:creationId xmlns:a16="http://schemas.microsoft.com/office/drawing/2014/main" id="{9D341C54-636E-931F-7681-37CC366335BA}"/>
                </a:ext>
              </a:extLst>
            </p:cNvPr>
            <p:cNvSpPr/>
            <p:nvPr/>
          </p:nvSpPr>
          <p:spPr>
            <a:xfrm>
              <a:off x="8435600" y="5451250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240;p31">
            <a:extLst>
              <a:ext uri="{FF2B5EF4-FFF2-40B4-BE49-F238E27FC236}">
                <a16:creationId xmlns:a16="http://schemas.microsoft.com/office/drawing/2014/main" id="{BD95E5ED-F060-7FA7-69C6-6B835B30D1CD}"/>
              </a:ext>
            </a:extLst>
          </p:cNvPr>
          <p:cNvGrpSpPr/>
          <p:nvPr/>
        </p:nvGrpSpPr>
        <p:grpSpPr>
          <a:xfrm>
            <a:off x="2542839" y="514340"/>
            <a:ext cx="290993" cy="393273"/>
            <a:chOff x="4881525" y="1458397"/>
            <a:chExt cx="431613" cy="583318"/>
          </a:xfrm>
        </p:grpSpPr>
        <p:sp>
          <p:nvSpPr>
            <p:cNvPr id="31" name="Google Shape;241;p31">
              <a:extLst>
                <a:ext uri="{FF2B5EF4-FFF2-40B4-BE49-F238E27FC236}">
                  <a16:creationId xmlns:a16="http://schemas.microsoft.com/office/drawing/2014/main" id="{C29E4FBE-F763-352F-86CA-09A6808E78B9}"/>
                </a:ext>
              </a:extLst>
            </p:cNvPr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2;p31">
              <a:extLst>
                <a:ext uri="{FF2B5EF4-FFF2-40B4-BE49-F238E27FC236}">
                  <a16:creationId xmlns:a16="http://schemas.microsoft.com/office/drawing/2014/main" id="{C48202B6-3932-2B05-5F4A-1AC50A8D89B6}"/>
                </a:ext>
              </a:extLst>
            </p:cNvPr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13611;p80">
            <a:extLst>
              <a:ext uri="{FF2B5EF4-FFF2-40B4-BE49-F238E27FC236}">
                <a16:creationId xmlns:a16="http://schemas.microsoft.com/office/drawing/2014/main" id="{0A8E827E-DD2B-1614-4869-864D5C7C8995}"/>
              </a:ext>
            </a:extLst>
          </p:cNvPr>
          <p:cNvGrpSpPr/>
          <p:nvPr/>
        </p:nvGrpSpPr>
        <p:grpSpPr>
          <a:xfrm>
            <a:off x="5984556" y="3240798"/>
            <a:ext cx="446299" cy="433539"/>
            <a:chOff x="1054905" y="2469068"/>
            <a:chExt cx="355675" cy="335250"/>
          </a:xfrm>
        </p:grpSpPr>
        <p:sp>
          <p:nvSpPr>
            <p:cNvPr id="34" name="Google Shape;13612;p80">
              <a:extLst>
                <a:ext uri="{FF2B5EF4-FFF2-40B4-BE49-F238E27FC236}">
                  <a16:creationId xmlns:a16="http://schemas.microsoft.com/office/drawing/2014/main" id="{08376951-A129-A95C-7B8F-0337688EA33A}"/>
                </a:ext>
              </a:extLst>
            </p:cNvPr>
            <p:cNvSpPr/>
            <p:nvPr/>
          </p:nvSpPr>
          <p:spPr>
            <a:xfrm>
              <a:off x="1197156" y="2653381"/>
              <a:ext cx="17475" cy="14850"/>
            </a:xfrm>
            <a:custGeom>
              <a:avLst/>
              <a:gdLst/>
              <a:ahLst/>
              <a:cxnLst/>
              <a:rect l="l" t="t" r="r" b="b"/>
              <a:pathLst>
                <a:path w="699" h="594" extrusionOk="0">
                  <a:moveTo>
                    <a:pt x="283" y="0"/>
                  </a:moveTo>
                  <a:cubicBezTo>
                    <a:pt x="131" y="0"/>
                    <a:pt x="1" y="197"/>
                    <a:pt x="143" y="339"/>
                  </a:cubicBezTo>
                  <a:lnTo>
                    <a:pt x="328" y="524"/>
                  </a:lnTo>
                  <a:cubicBezTo>
                    <a:pt x="359" y="571"/>
                    <a:pt x="405" y="594"/>
                    <a:pt x="455" y="594"/>
                  </a:cubicBezTo>
                  <a:cubicBezTo>
                    <a:pt x="505" y="594"/>
                    <a:pt x="559" y="571"/>
                    <a:pt x="606" y="524"/>
                  </a:cubicBezTo>
                  <a:cubicBezTo>
                    <a:pt x="698" y="463"/>
                    <a:pt x="698" y="308"/>
                    <a:pt x="606" y="247"/>
                  </a:cubicBezTo>
                  <a:lnTo>
                    <a:pt x="420" y="62"/>
                  </a:lnTo>
                  <a:cubicBezTo>
                    <a:pt x="377" y="19"/>
                    <a:pt x="329" y="0"/>
                    <a:pt x="2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35" name="Google Shape;13613;p80">
              <a:extLst>
                <a:ext uri="{FF2B5EF4-FFF2-40B4-BE49-F238E27FC236}">
                  <a16:creationId xmlns:a16="http://schemas.microsoft.com/office/drawing/2014/main" id="{1B844437-42EA-5A78-6A2B-5647FC89C731}"/>
                </a:ext>
              </a:extLst>
            </p:cNvPr>
            <p:cNvSpPr/>
            <p:nvPr/>
          </p:nvSpPr>
          <p:spPr>
            <a:xfrm>
              <a:off x="1247306" y="2602456"/>
              <a:ext cx="17475" cy="14875"/>
            </a:xfrm>
            <a:custGeom>
              <a:avLst/>
              <a:gdLst/>
              <a:ahLst/>
              <a:cxnLst/>
              <a:rect l="l" t="t" r="r" b="b"/>
              <a:pathLst>
                <a:path w="699" h="595" extrusionOk="0">
                  <a:moveTo>
                    <a:pt x="285" y="1"/>
                  </a:moveTo>
                  <a:cubicBezTo>
                    <a:pt x="132" y="1"/>
                    <a:pt x="0" y="204"/>
                    <a:pt x="143" y="370"/>
                  </a:cubicBezTo>
                  <a:lnTo>
                    <a:pt x="328" y="525"/>
                  </a:lnTo>
                  <a:cubicBezTo>
                    <a:pt x="359" y="571"/>
                    <a:pt x="405" y="594"/>
                    <a:pt x="455" y="594"/>
                  </a:cubicBezTo>
                  <a:cubicBezTo>
                    <a:pt x="505" y="594"/>
                    <a:pt x="559" y="571"/>
                    <a:pt x="606" y="525"/>
                  </a:cubicBezTo>
                  <a:cubicBezTo>
                    <a:pt x="698" y="463"/>
                    <a:pt x="698" y="339"/>
                    <a:pt x="606" y="247"/>
                  </a:cubicBezTo>
                  <a:lnTo>
                    <a:pt x="420" y="62"/>
                  </a:lnTo>
                  <a:cubicBezTo>
                    <a:pt x="378" y="19"/>
                    <a:pt x="330" y="1"/>
                    <a:pt x="28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36" name="Google Shape;13614;p80">
              <a:extLst>
                <a:ext uri="{FF2B5EF4-FFF2-40B4-BE49-F238E27FC236}">
                  <a16:creationId xmlns:a16="http://schemas.microsoft.com/office/drawing/2014/main" id="{9742EEEE-0352-C56C-FAA1-4F7EBE5BED2B}"/>
                </a:ext>
              </a:extLst>
            </p:cNvPr>
            <p:cNvSpPr/>
            <p:nvPr/>
          </p:nvSpPr>
          <p:spPr>
            <a:xfrm>
              <a:off x="1221306" y="2625581"/>
              <a:ext cx="23400" cy="22550"/>
            </a:xfrm>
            <a:custGeom>
              <a:avLst/>
              <a:gdLst/>
              <a:ahLst/>
              <a:cxnLst/>
              <a:rect l="l" t="t" r="r" b="b"/>
              <a:pathLst>
                <a:path w="936" h="902" extrusionOk="0">
                  <a:moveTo>
                    <a:pt x="720" y="1"/>
                  </a:moveTo>
                  <a:lnTo>
                    <a:pt x="720" y="32"/>
                  </a:lnTo>
                  <a:cubicBezTo>
                    <a:pt x="596" y="32"/>
                    <a:pt x="535" y="124"/>
                    <a:pt x="535" y="248"/>
                  </a:cubicBezTo>
                  <a:cubicBezTo>
                    <a:pt x="535" y="402"/>
                    <a:pt x="411" y="525"/>
                    <a:pt x="257" y="525"/>
                  </a:cubicBezTo>
                  <a:cubicBezTo>
                    <a:pt x="237" y="518"/>
                    <a:pt x="218" y="514"/>
                    <a:pt x="201" y="514"/>
                  </a:cubicBezTo>
                  <a:cubicBezTo>
                    <a:pt x="19" y="514"/>
                    <a:pt x="1" y="901"/>
                    <a:pt x="187" y="901"/>
                  </a:cubicBezTo>
                  <a:cubicBezTo>
                    <a:pt x="199" y="901"/>
                    <a:pt x="212" y="899"/>
                    <a:pt x="226" y="896"/>
                  </a:cubicBezTo>
                  <a:cubicBezTo>
                    <a:pt x="250" y="900"/>
                    <a:pt x="275" y="902"/>
                    <a:pt x="299" y="902"/>
                  </a:cubicBezTo>
                  <a:cubicBezTo>
                    <a:pt x="459" y="902"/>
                    <a:pt x="617" y="818"/>
                    <a:pt x="751" y="711"/>
                  </a:cubicBezTo>
                  <a:cubicBezTo>
                    <a:pt x="874" y="556"/>
                    <a:pt x="936" y="371"/>
                    <a:pt x="936" y="186"/>
                  </a:cubicBezTo>
                  <a:cubicBezTo>
                    <a:pt x="936" y="93"/>
                    <a:pt x="843" y="1"/>
                    <a:pt x="7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2"/>
                </a:solidFill>
              </a:endParaRPr>
            </a:p>
          </p:txBody>
        </p:sp>
        <p:sp>
          <p:nvSpPr>
            <p:cNvPr id="37" name="Google Shape;13615;p80">
              <a:extLst>
                <a:ext uri="{FF2B5EF4-FFF2-40B4-BE49-F238E27FC236}">
                  <a16:creationId xmlns:a16="http://schemas.microsoft.com/office/drawing/2014/main" id="{6ABD652A-F183-C92E-9B6D-F7F87AD514A5}"/>
                </a:ext>
              </a:extLst>
            </p:cNvPr>
            <p:cNvSpPr/>
            <p:nvPr/>
          </p:nvSpPr>
          <p:spPr>
            <a:xfrm>
              <a:off x="1162131" y="2567531"/>
              <a:ext cx="141225" cy="138325"/>
            </a:xfrm>
            <a:custGeom>
              <a:avLst/>
              <a:gdLst/>
              <a:ahLst/>
              <a:cxnLst/>
              <a:rect l="l" t="t" r="r" b="b"/>
              <a:pathLst>
                <a:path w="5649" h="5533" extrusionOk="0">
                  <a:moveTo>
                    <a:pt x="3577" y="394"/>
                  </a:moveTo>
                  <a:cubicBezTo>
                    <a:pt x="3627" y="394"/>
                    <a:pt x="3673" y="409"/>
                    <a:pt x="3704" y="440"/>
                  </a:cubicBezTo>
                  <a:lnTo>
                    <a:pt x="5155" y="1891"/>
                  </a:lnTo>
                  <a:cubicBezTo>
                    <a:pt x="5216" y="1952"/>
                    <a:pt x="5216" y="2076"/>
                    <a:pt x="5155" y="2168"/>
                  </a:cubicBezTo>
                  <a:lnTo>
                    <a:pt x="2254" y="5069"/>
                  </a:lnTo>
                  <a:cubicBezTo>
                    <a:pt x="2207" y="5100"/>
                    <a:pt x="2153" y="5116"/>
                    <a:pt x="2099" y="5116"/>
                  </a:cubicBezTo>
                  <a:cubicBezTo>
                    <a:pt x="2045" y="5116"/>
                    <a:pt x="1991" y="5100"/>
                    <a:pt x="1945" y="5069"/>
                  </a:cubicBezTo>
                  <a:lnTo>
                    <a:pt x="525" y="3619"/>
                  </a:lnTo>
                  <a:cubicBezTo>
                    <a:pt x="464" y="3557"/>
                    <a:pt x="464" y="3434"/>
                    <a:pt x="525" y="3341"/>
                  </a:cubicBezTo>
                  <a:lnTo>
                    <a:pt x="3426" y="440"/>
                  </a:lnTo>
                  <a:cubicBezTo>
                    <a:pt x="3473" y="409"/>
                    <a:pt x="3527" y="394"/>
                    <a:pt x="3577" y="394"/>
                  </a:cubicBezTo>
                  <a:close/>
                  <a:moveTo>
                    <a:pt x="3550" y="0"/>
                  </a:moveTo>
                  <a:cubicBezTo>
                    <a:pt x="3395" y="0"/>
                    <a:pt x="3241" y="54"/>
                    <a:pt x="3118" y="162"/>
                  </a:cubicBezTo>
                  <a:lnTo>
                    <a:pt x="247" y="3063"/>
                  </a:lnTo>
                  <a:cubicBezTo>
                    <a:pt x="1" y="3310"/>
                    <a:pt x="1" y="3681"/>
                    <a:pt x="247" y="3928"/>
                  </a:cubicBezTo>
                  <a:lnTo>
                    <a:pt x="1667" y="5347"/>
                  </a:lnTo>
                  <a:cubicBezTo>
                    <a:pt x="1775" y="5471"/>
                    <a:pt x="1929" y="5532"/>
                    <a:pt x="2084" y="5532"/>
                  </a:cubicBezTo>
                  <a:cubicBezTo>
                    <a:pt x="2238" y="5532"/>
                    <a:pt x="2392" y="5471"/>
                    <a:pt x="2500" y="5347"/>
                  </a:cubicBezTo>
                  <a:lnTo>
                    <a:pt x="5401" y="2446"/>
                  </a:lnTo>
                  <a:cubicBezTo>
                    <a:pt x="5648" y="2230"/>
                    <a:pt x="5648" y="1829"/>
                    <a:pt x="5401" y="1613"/>
                  </a:cubicBezTo>
                  <a:lnTo>
                    <a:pt x="3982" y="162"/>
                  </a:lnTo>
                  <a:cubicBezTo>
                    <a:pt x="3858" y="54"/>
                    <a:pt x="3704" y="0"/>
                    <a:pt x="355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38" name="Google Shape;13616;p80">
              <a:extLst>
                <a:ext uri="{FF2B5EF4-FFF2-40B4-BE49-F238E27FC236}">
                  <a16:creationId xmlns:a16="http://schemas.microsoft.com/office/drawing/2014/main" id="{3DD20325-7A9E-90F0-1FCF-9D9A0DE7D27F}"/>
                </a:ext>
              </a:extLst>
            </p:cNvPr>
            <p:cNvSpPr/>
            <p:nvPr/>
          </p:nvSpPr>
          <p:spPr>
            <a:xfrm>
              <a:off x="1054905" y="2469068"/>
              <a:ext cx="355675" cy="335250"/>
            </a:xfrm>
            <a:custGeom>
              <a:avLst/>
              <a:gdLst/>
              <a:ahLst/>
              <a:cxnLst/>
              <a:rect l="l" t="t" r="r" b="b"/>
              <a:pathLst>
                <a:path w="14227" h="13410" extrusionOk="0">
                  <a:moveTo>
                    <a:pt x="9625" y="2963"/>
                  </a:moveTo>
                  <a:cubicBezTo>
                    <a:pt x="9767" y="2963"/>
                    <a:pt x="9906" y="3017"/>
                    <a:pt x="9999" y="3125"/>
                  </a:cubicBezTo>
                  <a:lnTo>
                    <a:pt x="10709" y="3804"/>
                  </a:lnTo>
                  <a:cubicBezTo>
                    <a:pt x="10925" y="4020"/>
                    <a:pt x="10925" y="4359"/>
                    <a:pt x="10709" y="4575"/>
                  </a:cubicBezTo>
                  <a:lnTo>
                    <a:pt x="10678" y="4575"/>
                  </a:lnTo>
                  <a:lnTo>
                    <a:pt x="10369" y="4884"/>
                  </a:lnTo>
                  <a:lnTo>
                    <a:pt x="8919" y="3434"/>
                  </a:lnTo>
                  <a:lnTo>
                    <a:pt x="9227" y="3125"/>
                  </a:lnTo>
                  <a:cubicBezTo>
                    <a:pt x="9335" y="3017"/>
                    <a:pt x="9482" y="2963"/>
                    <a:pt x="9625" y="2963"/>
                  </a:cubicBezTo>
                  <a:close/>
                  <a:moveTo>
                    <a:pt x="3086" y="10038"/>
                  </a:moveTo>
                  <a:lnTo>
                    <a:pt x="3765" y="10748"/>
                  </a:lnTo>
                  <a:lnTo>
                    <a:pt x="2901" y="11612"/>
                  </a:lnTo>
                  <a:lnTo>
                    <a:pt x="2191" y="10933"/>
                  </a:lnTo>
                  <a:lnTo>
                    <a:pt x="3086" y="10038"/>
                  </a:lnTo>
                  <a:close/>
                  <a:moveTo>
                    <a:pt x="7823" y="3310"/>
                  </a:moveTo>
                  <a:cubicBezTo>
                    <a:pt x="8062" y="3310"/>
                    <a:pt x="8302" y="3403"/>
                    <a:pt x="8487" y="3588"/>
                  </a:cubicBezTo>
                  <a:lnTo>
                    <a:pt x="10215" y="5316"/>
                  </a:lnTo>
                  <a:cubicBezTo>
                    <a:pt x="10554" y="5686"/>
                    <a:pt x="10554" y="6273"/>
                    <a:pt x="10215" y="6643"/>
                  </a:cubicBezTo>
                  <a:lnTo>
                    <a:pt x="6357" y="10501"/>
                  </a:lnTo>
                  <a:lnTo>
                    <a:pt x="4382" y="8495"/>
                  </a:lnTo>
                  <a:cubicBezTo>
                    <a:pt x="4339" y="8452"/>
                    <a:pt x="4292" y="8434"/>
                    <a:pt x="4246" y="8434"/>
                  </a:cubicBezTo>
                  <a:cubicBezTo>
                    <a:pt x="4094" y="8434"/>
                    <a:pt x="3962" y="8637"/>
                    <a:pt x="4104" y="8803"/>
                  </a:cubicBezTo>
                  <a:lnTo>
                    <a:pt x="6512" y="11211"/>
                  </a:lnTo>
                  <a:cubicBezTo>
                    <a:pt x="6635" y="11303"/>
                    <a:pt x="6635" y="11488"/>
                    <a:pt x="6512" y="11612"/>
                  </a:cubicBezTo>
                  <a:lnTo>
                    <a:pt x="6049" y="12075"/>
                  </a:lnTo>
                  <a:cubicBezTo>
                    <a:pt x="5987" y="12121"/>
                    <a:pt x="5917" y="12144"/>
                    <a:pt x="5848" y="12144"/>
                  </a:cubicBezTo>
                  <a:cubicBezTo>
                    <a:pt x="5779" y="12144"/>
                    <a:pt x="5709" y="12121"/>
                    <a:pt x="5647" y="12075"/>
                  </a:cubicBezTo>
                  <a:lnTo>
                    <a:pt x="1728" y="8155"/>
                  </a:lnTo>
                  <a:cubicBezTo>
                    <a:pt x="1635" y="8032"/>
                    <a:pt x="1635" y="7847"/>
                    <a:pt x="1728" y="7754"/>
                  </a:cubicBezTo>
                  <a:lnTo>
                    <a:pt x="2191" y="7291"/>
                  </a:lnTo>
                  <a:cubicBezTo>
                    <a:pt x="2237" y="7245"/>
                    <a:pt x="2307" y="7222"/>
                    <a:pt x="2376" y="7222"/>
                  </a:cubicBezTo>
                  <a:cubicBezTo>
                    <a:pt x="2445" y="7222"/>
                    <a:pt x="2515" y="7245"/>
                    <a:pt x="2561" y="7291"/>
                  </a:cubicBezTo>
                  <a:lnTo>
                    <a:pt x="3518" y="8217"/>
                  </a:lnTo>
                  <a:cubicBezTo>
                    <a:pt x="3564" y="8263"/>
                    <a:pt x="3618" y="8287"/>
                    <a:pt x="3668" y="8287"/>
                  </a:cubicBezTo>
                  <a:cubicBezTo>
                    <a:pt x="3719" y="8287"/>
                    <a:pt x="3765" y="8263"/>
                    <a:pt x="3796" y="8217"/>
                  </a:cubicBezTo>
                  <a:cubicBezTo>
                    <a:pt x="3888" y="8124"/>
                    <a:pt x="3888" y="8001"/>
                    <a:pt x="3796" y="7939"/>
                  </a:cubicBezTo>
                  <a:lnTo>
                    <a:pt x="3302" y="7446"/>
                  </a:lnTo>
                  <a:lnTo>
                    <a:pt x="7160" y="3588"/>
                  </a:lnTo>
                  <a:cubicBezTo>
                    <a:pt x="7345" y="3403"/>
                    <a:pt x="7584" y="3310"/>
                    <a:pt x="7823" y="3310"/>
                  </a:cubicBezTo>
                  <a:close/>
                  <a:moveTo>
                    <a:pt x="1255" y="10704"/>
                  </a:moveTo>
                  <a:cubicBezTo>
                    <a:pt x="1350" y="10704"/>
                    <a:pt x="1449" y="10736"/>
                    <a:pt x="1543" y="10809"/>
                  </a:cubicBezTo>
                  <a:lnTo>
                    <a:pt x="2962" y="12260"/>
                  </a:lnTo>
                  <a:cubicBezTo>
                    <a:pt x="3148" y="12414"/>
                    <a:pt x="3148" y="12723"/>
                    <a:pt x="2962" y="12877"/>
                  </a:cubicBezTo>
                  <a:cubicBezTo>
                    <a:pt x="2885" y="12970"/>
                    <a:pt x="2777" y="13016"/>
                    <a:pt x="2665" y="13016"/>
                  </a:cubicBezTo>
                  <a:cubicBezTo>
                    <a:pt x="2553" y="13016"/>
                    <a:pt x="2438" y="12970"/>
                    <a:pt x="2345" y="12877"/>
                  </a:cubicBezTo>
                  <a:lnTo>
                    <a:pt x="895" y="11458"/>
                  </a:lnTo>
                  <a:cubicBezTo>
                    <a:pt x="629" y="11119"/>
                    <a:pt x="912" y="10704"/>
                    <a:pt x="1255" y="10704"/>
                  </a:cubicBezTo>
                  <a:close/>
                  <a:moveTo>
                    <a:pt x="13526" y="1"/>
                  </a:moveTo>
                  <a:cubicBezTo>
                    <a:pt x="13068" y="1"/>
                    <a:pt x="12638" y="183"/>
                    <a:pt x="12344" y="502"/>
                  </a:cubicBezTo>
                  <a:lnTo>
                    <a:pt x="10091" y="2724"/>
                  </a:lnTo>
                  <a:cubicBezTo>
                    <a:pt x="9937" y="2631"/>
                    <a:pt x="9752" y="2600"/>
                    <a:pt x="9598" y="2600"/>
                  </a:cubicBezTo>
                  <a:cubicBezTo>
                    <a:pt x="9320" y="2600"/>
                    <a:pt x="9104" y="2693"/>
                    <a:pt x="8919" y="2847"/>
                  </a:cubicBezTo>
                  <a:lnTo>
                    <a:pt x="8610" y="3187"/>
                  </a:lnTo>
                  <a:cubicBezTo>
                    <a:pt x="8362" y="3007"/>
                    <a:pt x="8077" y="2921"/>
                    <a:pt x="7796" y="2921"/>
                  </a:cubicBezTo>
                  <a:cubicBezTo>
                    <a:pt x="7448" y="2921"/>
                    <a:pt x="7107" y="3054"/>
                    <a:pt x="6851" y="3310"/>
                  </a:cubicBezTo>
                  <a:lnTo>
                    <a:pt x="2993" y="7168"/>
                  </a:lnTo>
                  <a:lnTo>
                    <a:pt x="2839" y="7013"/>
                  </a:lnTo>
                  <a:cubicBezTo>
                    <a:pt x="2716" y="6890"/>
                    <a:pt x="2546" y="6828"/>
                    <a:pt x="2372" y="6828"/>
                  </a:cubicBezTo>
                  <a:cubicBezTo>
                    <a:pt x="2199" y="6828"/>
                    <a:pt x="2021" y="6890"/>
                    <a:pt x="1882" y="7013"/>
                  </a:cubicBezTo>
                  <a:lnTo>
                    <a:pt x="1419" y="7476"/>
                  </a:lnTo>
                  <a:cubicBezTo>
                    <a:pt x="1172" y="7754"/>
                    <a:pt x="1172" y="8186"/>
                    <a:pt x="1419" y="8464"/>
                  </a:cubicBezTo>
                  <a:lnTo>
                    <a:pt x="2777" y="9760"/>
                  </a:lnTo>
                  <a:lnTo>
                    <a:pt x="1913" y="10624"/>
                  </a:lnTo>
                  <a:lnTo>
                    <a:pt x="1821" y="10532"/>
                  </a:lnTo>
                  <a:cubicBezTo>
                    <a:pt x="1634" y="10345"/>
                    <a:pt x="1426" y="10267"/>
                    <a:pt x="1226" y="10267"/>
                  </a:cubicBezTo>
                  <a:cubicBezTo>
                    <a:pt x="567" y="10267"/>
                    <a:pt x="1" y="11119"/>
                    <a:pt x="617" y="11735"/>
                  </a:cubicBezTo>
                  <a:lnTo>
                    <a:pt x="2067" y="13186"/>
                  </a:lnTo>
                  <a:cubicBezTo>
                    <a:pt x="2238" y="13343"/>
                    <a:pt x="2426" y="13409"/>
                    <a:pt x="2609" y="13409"/>
                  </a:cubicBezTo>
                  <a:cubicBezTo>
                    <a:pt x="3253" y="13409"/>
                    <a:pt x="3824" y="12583"/>
                    <a:pt x="3271" y="11982"/>
                  </a:cubicBezTo>
                  <a:lnTo>
                    <a:pt x="3178" y="11890"/>
                  </a:lnTo>
                  <a:lnTo>
                    <a:pt x="4043" y="11025"/>
                  </a:lnTo>
                  <a:lnTo>
                    <a:pt x="5370" y="12353"/>
                  </a:lnTo>
                  <a:cubicBezTo>
                    <a:pt x="5493" y="12476"/>
                    <a:pt x="5663" y="12538"/>
                    <a:pt x="5836" y="12538"/>
                  </a:cubicBezTo>
                  <a:cubicBezTo>
                    <a:pt x="6010" y="12538"/>
                    <a:pt x="6187" y="12476"/>
                    <a:pt x="6326" y="12353"/>
                  </a:cubicBezTo>
                  <a:lnTo>
                    <a:pt x="6789" y="11890"/>
                  </a:lnTo>
                  <a:cubicBezTo>
                    <a:pt x="7036" y="11612"/>
                    <a:pt x="7036" y="11180"/>
                    <a:pt x="6789" y="10933"/>
                  </a:cubicBezTo>
                  <a:lnTo>
                    <a:pt x="6635" y="10779"/>
                  </a:lnTo>
                  <a:lnTo>
                    <a:pt x="10493" y="6921"/>
                  </a:lnTo>
                  <a:cubicBezTo>
                    <a:pt x="10956" y="6458"/>
                    <a:pt x="11017" y="5717"/>
                    <a:pt x="10616" y="5193"/>
                  </a:cubicBezTo>
                  <a:lnTo>
                    <a:pt x="10956" y="4853"/>
                  </a:lnTo>
                  <a:cubicBezTo>
                    <a:pt x="11264" y="4545"/>
                    <a:pt x="11295" y="4051"/>
                    <a:pt x="11079" y="3711"/>
                  </a:cubicBezTo>
                  <a:lnTo>
                    <a:pt x="12807" y="1952"/>
                  </a:lnTo>
                  <a:cubicBezTo>
                    <a:pt x="12971" y="1812"/>
                    <a:pt x="12833" y="1601"/>
                    <a:pt x="12677" y="1601"/>
                  </a:cubicBezTo>
                  <a:cubicBezTo>
                    <a:pt x="12626" y="1601"/>
                    <a:pt x="12574" y="1622"/>
                    <a:pt x="12530" y="1674"/>
                  </a:cubicBezTo>
                  <a:lnTo>
                    <a:pt x="10801" y="3372"/>
                  </a:lnTo>
                  <a:lnTo>
                    <a:pt x="10400" y="3001"/>
                  </a:lnTo>
                  <a:lnTo>
                    <a:pt x="12622" y="779"/>
                  </a:lnTo>
                  <a:cubicBezTo>
                    <a:pt x="12864" y="538"/>
                    <a:pt x="13162" y="410"/>
                    <a:pt x="13487" y="410"/>
                  </a:cubicBezTo>
                  <a:cubicBezTo>
                    <a:pt x="13577" y="410"/>
                    <a:pt x="13670" y="420"/>
                    <a:pt x="13764" y="440"/>
                  </a:cubicBezTo>
                  <a:lnTo>
                    <a:pt x="13116" y="1088"/>
                  </a:lnTo>
                  <a:cubicBezTo>
                    <a:pt x="13023" y="1181"/>
                    <a:pt x="13023" y="1304"/>
                    <a:pt x="13116" y="1397"/>
                  </a:cubicBezTo>
                  <a:cubicBezTo>
                    <a:pt x="13147" y="1428"/>
                    <a:pt x="13193" y="1443"/>
                    <a:pt x="13243" y="1443"/>
                  </a:cubicBezTo>
                  <a:cubicBezTo>
                    <a:pt x="13293" y="1443"/>
                    <a:pt x="13347" y="1428"/>
                    <a:pt x="13394" y="1397"/>
                  </a:cubicBezTo>
                  <a:lnTo>
                    <a:pt x="14104" y="687"/>
                  </a:lnTo>
                  <a:cubicBezTo>
                    <a:pt x="14196" y="594"/>
                    <a:pt x="14227" y="440"/>
                    <a:pt x="14196" y="286"/>
                  </a:cubicBezTo>
                  <a:lnTo>
                    <a:pt x="14196" y="286"/>
                  </a:lnTo>
                  <a:lnTo>
                    <a:pt x="14165" y="317"/>
                  </a:lnTo>
                  <a:cubicBezTo>
                    <a:pt x="14134" y="162"/>
                    <a:pt x="14011" y="70"/>
                    <a:pt x="13887" y="39"/>
                  </a:cubicBezTo>
                  <a:cubicBezTo>
                    <a:pt x="13766" y="13"/>
                    <a:pt x="13645" y="1"/>
                    <a:pt x="1352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sp>
        <p:nvSpPr>
          <p:cNvPr id="39" name="Google Shape;13712;p80">
            <a:extLst>
              <a:ext uri="{FF2B5EF4-FFF2-40B4-BE49-F238E27FC236}">
                <a16:creationId xmlns:a16="http://schemas.microsoft.com/office/drawing/2014/main" id="{C3B1C096-CB59-FC87-AF00-553020F87389}"/>
              </a:ext>
            </a:extLst>
          </p:cNvPr>
          <p:cNvSpPr/>
          <p:nvPr/>
        </p:nvSpPr>
        <p:spPr>
          <a:xfrm>
            <a:off x="7793218" y="1523889"/>
            <a:ext cx="460922" cy="469129"/>
          </a:xfrm>
          <a:custGeom>
            <a:avLst/>
            <a:gdLst/>
            <a:ahLst/>
            <a:cxnLst/>
            <a:rect l="l" t="t" r="r" b="b"/>
            <a:pathLst>
              <a:path w="13981" h="13851" extrusionOk="0">
                <a:moveTo>
                  <a:pt x="11018" y="2011"/>
                </a:moveTo>
                <a:lnTo>
                  <a:pt x="11913" y="2906"/>
                </a:lnTo>
                <a:cubicBezTo>
                  <a:pt x="11758" y="3029"/>
                  <a:pt x="11604" y="3122"/>
                  <a:pt x="11419" y="3214"/>
                </a:cubicBezTo>
                <a:lnTo>
                  <a:pt x="10709" y="2505"/>
                </a:lnTo>
                <a:cubicBezTo>
                  <a:pt x="10802" y="2319"/>
                  <a:pt x="10894" y="2165"/>
                  <a:pt x="11018" y="2011"/>
                </a:cubicBezTo>
                <a:close/>
                <a:moveTo>
                  <a:pt x="10524" y="2906"/>
                </a:moveTo>
                <a:lnTo>
                  <a:pt x="11018" y="3430"/>
                </a:lnTo>
                <a:cubicBezTo>
                  <a:pt x="10802" y="3492"/>
                  <a:pt x="10586" y="3554"/>
                  <a:pt x="10370" y="3554"/>
                </a:cubicBezTo>
                <a:cubicBezTo>
                  <a:pt x="10370" y="3338"/>
                  <a:pt x="10431" y="3091"/>
                  <a:pt x="10524" y="2906"/>
                </a:cubicBezTo>
                <a:close/>
                <a:moveTo>
                  <a:pt x="10482" y="437"/>
                </a:moveTo>
                <a:cubicBezTo>
                  <a:pt x="10563" y="437"/>
                  <a:pt x="10647" y="468"/>
                  <a:pt x="10709" y="530"/>
                </a:cubicBezTo>
                <a:lnTo>
                  <a:pt x="11079" y="900"/>
                </a:lnTo>
                <a:cubicBezTo>
                  <a:pt x="11172" y="1023"/>
                  <a:pt x="11172" y="1208"/>
                  <a:pt x="11079" y="1301"/>
                </a:cubicBezTo>
                <a:cubicBezTo>
                  <a:pt x="10462" y="1918"/>
                  <a:pt x="10061" y="2721"/>
                  <a:pt x="9968" y="3585"/>
                </a:cubicBezTo>
                <a:cubicBezTo>
                  <a:pt x="9567" y="3554"/>
                  <a:pt x="9197" y="3492"/>
                  <a:pt x="8827" y="3430"/>
                </a:cubicBezTo>
                <a:cubicBezTo>
                  <a:pt x="8981" y="2319"/>
                  <a:pt x="9475" y="1301"/>
                  <a:pt x="10246" y="530"/>
                </a:cubicBezTo>
                <a:lnTo>
                  <a:pt x="10277" y="530"/>
                </a:lnTo>
                <a:cubicBezTo>
                  <a:pt x="10323" y="468"/>
                  <a:pt x="10401" y="437"/>
                  <a:pt x="10482" y="437"/>
                </a:cubicBezTo>
                <a:close/>
                <a:moveTo>
                  <a:pt x="7890" y="5239"/>
                </a:moveTo>
                <a:cubicBezTo>
                  <a:pt x="8130" y="5239"/>
                  <a:pt x="8362" y="5268"/>
                  <a:pt x="8611" y="5313"/>
                </a:cubicBezTo>
                <a:lnTo>
                  <a:pt x="8580" y="5313"/>
                </a:lnTo>
                <a:cubicBezTo>
                  <a:pt x="8672" y="5653"/>
                  <a:pt x="8672" y="5961"/>
                  <a:pt x="8672" y="6301"/>
                </a:cubicBezTo>
                <a:lnTo>
                  <a:pt x="7623" y="5251"/>
                </a:lnTo>
                <a:cubicBezTo>
                  <a:pt x="7714" y="5243"/>
                  <a:pt x="7803" y="5239"/>
                  <a:pt x="7890" y="5239"/>
                </a:cubicBezTo>
                <a:close/>
                <a:moveTo>
                  <a:pt x="7160" y="5344"/>
                </a:moveTo>
                <a:lnTo>
                  <a:pt x="8580" y="6764"/>
                </a:lnTo>
                <a:cubicBezTo>
                  <a:pt x="8518" y="6949"/>
                  <a:pt x="8395" y="7134"/>
                  <a:pt x="8302" y="7288"/>
                </a:cubicBezTo>
                <a:lnTo>
                  <a:pt x="6635" y="5622"/>
                </a:lnTo>
                <a:lnTo>
                  <a:pt x="6728" y="5560"/>
                </a:lnTo>
                <a:cubicBezTo>
                  <a:pt x="6851" y="5467"/>
                  <a:pt x="7006" y="5406"/>
                  <a:pt x="7160" y="5344"/>
                </a:cubicBezTo>
                <a:close/>
                <a:moveTo>
                  <a:pt x="6327" y="5869"/>
                </a:moveTo>
                <a:lnTo>
                  <a:pt x="8024" y="7597"/>
                </a:lnTo>
                <a:lnTo>
                  <a:pt x="7870" y="7782"/>
                </a:lnTo>
                <a:lnTo>
                  <a:pt x="7777" y="7875"/>
                </a:lnTo>
                <a:lnTo>
                  <a:pt x="6049" y="6146"/>
                </a:lnTo>
                <a:cubicBezTo>
                  <a:pt x="6049" y="6146"/>
                  <a:pt x="6327" y="5869"/>
                  <a:pt x="6327" y="5869"/>
                </a:cubicBezTo>
                <a:close/>
                <a:moveTo>
                  <a:pt x="5771" y="6455"/>
                </a:moveTo>
                <a:lnTo>
                  <a:pt x="7469" y="8152"/>
                </a:lnTo>
                <a:cubicBezTo>
                  <a:pt x="7314" y="8276"/>
                  <a:pt x="7160" y="8368"/>
                  <a:pt x="6975" y="8430"/>
                </a:cubicBezTo>
                <a:lnTo>
                  <a:pt x="5494" y="6949"/>
                </a:lnTo>
                <a:cubicBezTo>
                  <a:pt x="5524" y="6825"/>
                  <a:pt x="5586" y="6702"/>
                  <a:pt x="5679" y="6609"/>
                </a:cubicBezTo>
                <a:lnTo>
                  <a:pt x="5648" y="6609"/>
                </a:lnTo>
                <a:lnTo>
                  <a:pt x="5771" y="6455"/>
                </a:lnTo>
                <a:close/>
                <a:moveTo>
                  <a:pt x="5339" y="7381"/>
                </a:moveTo>
                <a:lnTo>
                  <a:pt x="6543" y="8584"/>
                </a:lnTo>
                <a:cubicBezTo>
                  <a:pt x="6419" y="8615"/>
                  <a:pt x="6327" y="8615"/>
                  <a:pt x="6203" y="8615"/>
                </a:cubicBezTo>
                <a:cubicBezTo>
                  <a:pt x="5926" y="8615"/>
                  <a:pt x="5648" y="8584"/>
                  <a:pt x="5401" y="8523"/>
                </a:cubicBezTo>
                <a:cubicBezTo>
                  <a:pt x="5308" y="8152"/>
                  <a:pt x="5277" y="7751"/>
                  <a:pt x="5339" y="7381"/>
                </a:cubicBezTo>
                <a:close/>
                <a:moveTo>
                  <a:pt x="9012" y="5406"/>
                </a:moveTo>
                <a:lnTo>
                  <a:pt x="9320" y="5437"/>
                </a:lnTo>
                <a:cubicBezTo>
                  <a:pt x="9598" y="5467"/>
                  <a:pt x="9876" y="5498"/>
                  <a:pt x="10154" y="5498"/>
                </a:cubicBezTo>
                <a:cubicBezTo>
                  <a:pt x="10215" y="5930"/>
                  <a:pt x="10215" y="6331"/>
                  <a:pt x="10154" y="6764"/>
                </a:cubicBezTo>
                <a:cubicBezTo>
                  <a:pt x="9722" y="8368"/>
                  <a:pt x="8456" y="9665"/>
                  <a:pt x="6821" y="10097"/>
                </a:cubicBezTo>
                <a:cubicBezTo>
                  <a:pt x="6635" y="10127"/>
                  <a:pt x="6419" y="10127"/>
                  <a:pt x="6203" y="10127"/>
                </a:cubicBezTo>
                <a:cubicBezTo>
                  <a:pt x="5987" y="10127"/>
                  <a:pt x="5771" y="10127"/>
                  <a:pt x="5586" y="10097"/>
                </a:cubicBezTo>
                <a:cubicBezTo>
                  <a:pt x="5555" y="9695"/>
                  <a:pt x="5524" y="9325"/>
                  <a:pt x="5463" y="8924"/>
                </a:cubicBezTo>
                <a:lnTo>
                  <a:pt x="5463" y="8924"/>
                </a:lnTo>
                <a:cubicBezTo>
                  <a:pt x="5710" y="8986"/>
                  <a:pt x="5956" y="8986"/>
                  <a:pt x="6203" y="9016"/>
                </a:cubicBezTo>
                <a:cubicBezTo>
                  <a:pt x="7129" y="9016"/>
                  <a:pt x="7932" y="8368"/>
                  <a:pt x="8518" y="7659"/>
                </a:cubicBezTo>
                <a:cubicBezTo>
                  <a:pt x="9166" y="6856"/>
                  <a:pt x="9135" y="6208"/>
                  <a:pt x="9012" y="5406"/>
                </a:cubicBezTo>
                <a:close/>
                <a:moveTo>
                  <a:pt x="3611" y="10282"/>
                </a:moveTo>
                <a:lnTo>
                  <a:pt x="3611" y="10282"/>
                </a:lnTo>
                <a:cubicBezTo>
                  <a:pt x="3580" y="10529"/>
                  <a:pt x="3549" y="10745"/>
                  <a:pt x="3457" y="10961"/>
                </a:cubicBezTo>
                <a:lnTo>
                  <a:pt x="2963" y="10436"/>
                </a:lnTo>
                <a:cubicBezTo>
                  <a:pt x="3179" y="10374"/>
                  <a:pt x="3395" y="10313"/>
                  <a:pt x="3611" y="10282"/>
                </a:cubicBezTo>
                <a:close/>
                <a:moveTo>
                  <a:pt x="2562" y="10621"/>
                </a:moveTo>
                <a:lnTo>
                  <a:pt x="3302" y="11362"/>
                </a:lnTo>
                <a:cubicBezTo>
                  <a:pt x="3210" y="11516"/>
                  <a:pt x="3086" y="11671"/>
                  <a:pt x="2963" y="11825"/>
                </a:cubicBezTo>
                <a:lnTo>
                  <a:pt x="2099" y="10930"/>
                </a:lnTo>
                <a:cubicBezTo>
                  <a:pt x="2253" y="10837"/>
                  <a:pt x="2407" y="10714"/>
                  <a:pt x="2562" y="10621"/>
                </a:cubicBezTo>
                <a:close/>
                <a:moveTo>
                  <a:pt x="10461" y="1"/>
                </a:moveTo>
                <a:cubicBezTo>
                  <a:pt x="10271" y="1"/>
                  <a:pt x="10080" y="78"/>
                  <a:pt x="9938" y="221"/>
                </a:cubicBezTo>
                <a:cubicBezTo>
                  <a:pt x="9104" y="1085"/>
                  <a:pt x="8580" y="2165"/>
                  <a:pt x="8425" y="3307"/>
                </a:cubicBezTo>
                <a:cubicBezTo>
                  <a:pt x="8194" y="3276"/>
                  <a:pt x="7970" y="3261"/>
                  <a:pt x="7746" y="3261"/>
                </a:cubicBezTo>
                <a:cubicBezTo>
                  <a:pt x="7523" y="3261"/>
                  <a:pt x="7299" y="3276"/>
                  <a:pt x="7067" y="3307"/>
                </a:cubicBezTo>
                <a:cubicBezTo>
                  <a:pt x="5277" y="3770"/>
                  <a:pt x="3889" y="5190"/>
                  <a:pt x="3426" y="6980"/>
                </a:cubicBezTo>
                <a:cubicBezTo>
                  <a:pt x="3333" y="7412"/>
                  <a:pt x="3333" y="7875"/>
                  <a:pt x="3426" y="8337"/>
                </a:cubicBezTo>
                <a:cubicBezTo>
                  <a:pt x="2932" y="8368"/>
                  <a:pt x="2438" y="8492"/>
                  <a:pt x="1975" y="8708"/>
                </a:cubicBezTo>
                <a:cubicBezTo>
                  <a:pt x="1883" y="8770"/>
                  <a:pt x="1821" y="8862"/>
                  <a:pt x="1883" y="8986"/>
                </a:cubicBezTo>
                <a:cubicBezTo>
                  <a:pt x="1906" y="9055"/>
                  <a:pt x="1981" y="9090"/>
                  <a:pt x="2056" y="9090"/>
                </a:cubicBezTo>
                <a:cubicBezTo>
                  <a:pt x="2081" y="9090"/>
                  <a:pt x="2106" y="9086"/>
                  <a:pt x="2130" y="9078"/>
                </a:cubicBezTo>
                <a:cubicBezTo>
                  <a:pt x="2562" y="8893"/>
                  <a:pt x="3025" y="8770"/>
                  <a:pt x="3487" y="8708"/>
                </a:cubicBezTo>
                <a:cubicBezTo>
                  <a:pt x="3487" y="8831"/>
                  <a:pt x="3642" y="9819"/>
                  <a:pt x="3611" y="9819"/>
                </a:cubicBezTo>
                <a:cubicBezTo>
                  <a:pt x="2778" y="9942"/>
                  <a:pt x="1975" y="10344"/>
                  <a:pt x="1358" y="10961"/>
                </a:cubicBezTo>
                <a:cubicBezTo>
                  <a:pt x="1312" y="11007"/>
                  <a:pt x="1242" y="11030"/>
                  <a:pt x="1169" y="11030"/>
                </a:cubicBezTo>
                <a:cubicBezTo>
                  <a:pt x="1096" y="11030"/>
                  <a:pt x="1019" y="11007"/>
                  <a:pt x="957" y="10961"/>
                </a:cubicBezTo>
                <a:lnTo>
                  <a:pt x="586" y="10560"/>
                </a:lnTo>
                <a:cubicBezTo>
                  <a:pt x="463" y="10436"/>
                  <a:pt x="463" y="10251"/>
                  <a:pt x="586" y="10127"/>
                </a:cubicBezTo>
                <a:cubicBezTo>
                  <a:pt x="864" y="9881"/>
                  <a:pt x="1142" y="9634"/>
                  <a:pt x="1451" y="9449"/>
                </a:cubicBezTo>
                <a:cubicBezTo>
                  <a:pt x="1654" y="9322"/>
                  <a:pt x="1544" y="9070"/>
                  <a:pt x="1361" y="9070"/>
                </a:cubicBezTo>
                <a:cubicBezTo>
                  <a:pt x="1322" y="9070"/>
                  <a:pt x="1279" y="9082"/>
                  <a:pt x="1235" y="9109"/>
                </a:cubicBezTo>
                <a:cubicBezTo>
                  <a:pt x="926" y="9325"/>
                  <a:pt x="617" y="9541"/>
                  <a:pt x="309" y="9819"/>
                </a:cubicBezTo>
                <a:cubicBezTo>
                  <a:pt x="31" y="10097"/>
                  <a:pt x="0" y="10560"/>
                  <a:pt x="278" y="10837"/>
                </a:cubicBezTo>
                <a:lnTo>
                  <a:pt x="648" y="11208"/>
                </a:lnTo>
                <a:cubicBezTo>
                  <a:pt x="802" y="11331"/>
                  <a:pt x="957" y="11424"/>
                  <a:pt x="1142" y="11424"/>
                </a:cubicBezTo>
                <a:lnTo>
                  <a:pt x="1173" y="11485"/>
                </a:lnTo>
                <a:cubicBezTo>
                  <a:pt x="1358" y="11485"/>
                  <a:pt x="1512" y="11424"/>
                  <a:pt x="1636" y="11300"/>
                </a:cubicBezTo>
                <a:lnTo>
                  <a:pt x="1759" y="11208"/>
                </a:lnTo>
                <a:lnTo>
                  <a:pt x="2716" y="12164"/>
                </a:lnTo>
                <a:lnTo>
                  <a:pt x="2623" y="12288"/>
                </a:lnTo>
                <a:cubicBezTo>
                  <a:pt x="2346" y="12566"/>
                  <a:pt x="2376" y="12998"/>
                  <a:pt x="2623" y="13275"/>
                </a:cubicBezTo>
                <a:lnTo>
                  <a:pt x="2994" y="13646"/>
                </a:lnTo>
                <a:cubicBezTo>
                  <a:pt x="3144" y="13781"/>
                  <a:pt x="3331" y="13850"/>
                  <a:pt x="3511" y="13850"/>
                </a:cubicBezTo>
                <a:cubicBezTo>
                  <a:pt x="3702" y="13850"/>
                  <a:pt x="3885" y="13773"/>
                  <a:pt x="4012" y="13615"/>
                </a:cubicBezTo>
                <a:cubicBezTo>
                  <a:pt x="5092" y="12442"/>
                  <a:pt x="5463" y="11424"/>
                  <a:pt x="5555" y="10529"/>
                </a:cubicBezTo>
                <a:cubicBezTo>
                  <a:pt x="5771" y="10560"/>
                  <a:pt x="5995" y="10575"/>
                  <a:pt x="6219" y="10575"/>
                </a:cubicBezTo>
                <a:cubicBezTo>
                  <a:pt x="6443" y="10575"/>
                  <a:pt x="6666" y="10560"/>
                  <a:pt x="6882" y="10529"/>
                </a:cubicBezTo>
                <a:cubicBezTo>
                  <a:pt x="8672" y="10066"/>
                  <a:pt x="10092" y="8677"/>
                  <a:pt x="10555" y="6887"/>
                </a:cubicBezTo>
                <a:cubicBezTo>
                  <a:pt x="10617" y="6424"/>
                  <a:pt x="10617" y="5961"/>
                  <a:pt x="10555" y="5529"/>
                </a:cubicBezTo>
                <a:cubicBezTo>
                  <a:pt x="11018" y="5467"/>
                  <a:pt x="11450" y="5375"/>
                  <a:pt x="11882" y="5190"/>
                </a:cubicBezTo>
                <a:cubicBezTo>
                  <a:pt x="12005" y="5128"/>
                  <a:pt x="12036" y="5004"/>
                  <a:pt x="12005" y="4912"/>
                </a:cubicBezTo>
                <a:cubicBezTo>
                  <a:pt x="11961" y="4845"/>
                  <a:pt x="11884" y="4794"/>
                  <a:pt x="11810" y="4794"/>
                </a:cubicBezTo>
                <a:cubicBezTo>
                  <a:pt x="11782" y="4794"/>
                  <a:pt x="11753" y="4802"/>
                  <a:pt x="11728" y="4819"/>
                </a:cubicBezTo>
                <a:cubicBezTo>
                  <a:pt x="11234" y="5035"/>
                  <a:pt x="10678" y="5128"/>
                  <a:pt x="10154" y="5159"/>
                </a:cubicBezTo>
                <a:cubicBezTo>
                  <a:pt x="9722" y="5128"/>
                  <a:pt x="9320" y="5097"/>
                  <a:pt x="8919" y="5035"/>
                </a:cubicBezTo>
                <a:cubicBezTo>
                  <a:pt x="8540" y="4972"/>
                  <a:pt x="8176" y="4919"/>
                  <a:pt x="7823" y="4919"/>
                </a:cubicBezTo>
                <a:cubicBezTo>
                  <a:pt x="7315" y="4919"/>
                  <a:pt x="6831" y="5029"/>
                  <a:pt x="6358" y="5375"/>
                </a:cubicBezTo>
                <a:cubicBezTo>
                  <a:pt x="5987" y="5653"/>
                  <a:pt x="5648" y="5992"/>
                  <a:pt x="5339" y="6362"/>
                </a:cubicBezTo>
                <a:cubicBezTo>
                  <a:pt x="4753" y="7226"/>
                  <a:pt x="4845" y="7905"/>
                  <a:pt x="5000" y="8800"/>
                </a:cubicBezTo>
                <a:cubicBezTo>
                  <a:pt x="5092" y="9263"/>
                  <a:pt x="5154" y="9757"/>
                  <a:pt x="5154" y="10251"/>
                </a:cubicBezTo>
                <a:cubicBezTo>
                  <a:pt x="5031" y="11424"/>
                  <a:pt x="4537" y="12535"/>
                  <a:pt x="3704" y="13368"/>
                </a:cubicBezTo>
                <a:cubicBezTo>
                  <a:pt x="3642" y="13430"/>
                  <a:pt x="3565" y="13461"/>
                  <a:pt x="3487" y="13461"/>
                </a:cubicBezTo>
                <a:cubicBezTo>
                  <a:pt x="3410" y="13461"/>
                  <a:pt x="3333" y="13430"/>
                  <a:pt x="3271" y="13368"/>
                </a:cubicBezTo>
                <a:lnTo>
                  <a:pt x="2901" y="12967"/>
                </a:lnTo>
                <a:cubicBezTo>
                  <a:pt x="2778" y="12874"/>
                  <a:pt x="2778" y="12689"/>
                  <a:pt x="2901" y="12566"/>
                </a:cubicBezTo>
                <a:cubicBezTo>
                  <a:pt x="3549" y="11887"/>
                  <a:pt x="3950" y="11022"/>
                  <a:pt x="4012" y="10097"/>
                </a:cubicBezTo>
                <a:cubicBezTo>
                  <a:pt x="4012" y="9109"/>
                  <a:pt x="3642" y="8121"/>
                  <a:pt x="3796" y="7103"/>
                </a:cubicBezTo>
                <a:cubicBezTo>
                  <a:pt x="4228" y="5498"/>
                  <a:pt x="5494" y="4202"/>
                  <a:pt x="7129" y="3770"/>
                </a:cubicBezTo>
                <a:cubicBezTo>
                  <a:pt x="7294" y="3745"/>
                  <a:pt x="7459" y="3735"/>
                  <a:pt x="7623" y="3735"/>
                </a:cubicBezTo>
                <a:cubicBezTo>
                  <a:pt x="8431" y="3735"/>
                  <a:pt x="9222" y="3988"/>
                  <a:pt x="10012" y="3988"/>
                </a:cubicBezTo>
                <a:cubicBezTo>
                  <a:pt x="10049" y="3988"/>
                  <a:pt x="10086" y="3987"/>
                  <a:pt x="10123" y="3986"/>
                </a:cubicBezTo>
                <a:cubicBezTo>
                  <a:pt x="11049" y="3924"/>
                  <a:pt x="11913" y="3523"/>
                  <a:pt x="12592" y="2875"/>
                </a:cubicBezTo>
                <a:cubicBezTo>
                  <a:pt x="12653" y="2813"/>
                  <a:pt x="12723" y="2782"/>
                  <a:pt x="12792" y="2782"/>
                </a:cubicBezTo>
                <a:cubicBezTo>
                  <a:pt x="12862" y="2782"/>
                  <a:pt x="12931" y="2813"/>
                  <a:pt x="12993" y="2875"/>
                </a:cubicBezTo>
                <a:lnTo>
                  <a:pt x="13394" y="3245"/>
                </a:lnTo>
                <a:cubicBezTo>
                  <a:pt x="13518" y="3338"/>
                  <a:pt x="13518" y="3554"/>
                  <a:pt x="13394" y="3677"/>
                </a:cubicBezTo>
                <a:cubicBezTo>
                  <a:pt x="13086" y="3924"/>
                  <a:pt x="12777" y="4171"/>
                  <a:pt x="12437" y="4387"/>
                </a:cubicBezTo>
                <a:cubicBezTo>
                  <a:pt x="12234" y="4514"/>
                  <a:pt x="12344" y="4766"/>
                  <a:pt x="12527" y="4766"/>
                </a:cubicBezTo>
                <a:cubicBezTo>
                  <a:pt x="12567" y="4766"/>
                  <a:pt x="12609" y="4754"/>
                  <a:pt x="12653" y="4727"/>
                </a:cubicBezTo>
                <a:cubicBezTo>
                  <a:pt x="12993" y="4511"/>
                  <a:pt x="13332" y="4264"/>
                  <a:pt x="13672" y="3955"/>
                </a:cubicBezTo>
                <a:cubicBezTo>
                  <a:pt x="13950" y="3708"/>
                  <a:pt x="13981" y="3245"/>
                  <a:pt x="13672" y="2937"/>
                </a:cubicBezTo>
                <a:lnTo>
                  <a:pt x="13332" y="2566"/>
                </a:lnTo>
                <a:cubicBezTo>
                  <a:pt x="13189" y="2423"/>
                  <a:pt x="13006" y="2354"/>
                  <a:pt x="12823" y="2354"/>
                </a:cubicBezTo>
                <a:cubicBezTo>
                  <a:pt x="12651" y="2354"/>
                  <a:pt x="12480" y="2416"/>
                  <a:pt x="12345" y="2536"/>
                </a:cubicBezTo>
                <a:lnTo>
                  <a:pt x="12221" y="2628"/>
                </a:lnTo>
                <a:lnTo>
                  <a:pt x="11265" y="1702"/>
                </a:lnTo>
                <a:lnTo>
                  <a:pt x="11357" y="1579"/>
                </a:lnTo>
                <a:cubicBezTo>
                  <a:pt x="11635" y="1301"/>
                  <a:pt x="11604" y="869"/>
                  <a:pt x="11357" y="591"/>
                </a:cubicBezTo>
                <a:lnTo>
                  <a:pt x="10956" y="221"/>
                </a:lnTo>
                <a:cubicBezTo>
                  <a:pt x="10821" y="71"/>
                  <a:pt x="10642" y="1"/>
                  <a:pt x="10461" y="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0" name="Google Shape;13457;p80">
            <a:extLst>
              <a:ext uri="{FF2B5EF4-FFF2-40B4-BE49-F238E27FC236}">
                <a16:creationId xmlns:a16="http://schemas.microsoft.com/office/drawing/2014/main" id="{C80E3637-1B85-FB79-8E1F-D2DCF75F006D}"/>
              </a:ext>
            </a:extLst>
          </p:cNvPr>
          <p:cNvGrpSpPr/>
          <p:nvPr/>
        </p:nvGrpSpPr>
        <p:grpSpPr>
          <a:xfrm>
            <a:off x="6540449" y="2130342"/>
            <a:ext cx="1060734" cy="847935"/>
            <a:chOff x="5563388" y="3034481"/>
            <a:chExt cx="345675" cy="321775"/>
          </a:xfrm>
        </p:grpSpPr>
        <p:sp>
          <p:nvSpPr>
            <p:cNvPr id="41" name="Google Shape;13458;p80">
              <a:extLst>
                <a:ext uri="{FF2B5EF4-FFF2-40B4-BE49-F238E27FC236}">
                  <a16:creationId xmlns:a16="http://schemas.microsoft.com/office/drawing/2014/main" id="{46B471CB-3765-0496-CDF2-A9C701B7DF7F}"/>
                </a:ext>
              </a:extLst>
            </p:cNvPr>
            <p:cNvSpPr/>
            <p:nvPr/>
          </p:nvSpPr>
          <p:spPr>
            <a:xfrm>
              <a:off x="5684513" y="3122456"/>
              <a:ext cx="10075" cy="18550"/>
            </a:xfrm>
            <a:custGeom>
              <a:avLst/>
              <a:gdLst/>
              <a:ahLst/>
              <a:cxnLst/>
              <a:rect l="l" t="t" r="r" b="b"/>
              <a:pathLst>
                <a:path w="403" h="742" extrusionOk="0">
                  <a:moveTo>
                    <a:pt x="186" y="1"/>
                  </a:moveTo>
                  <a:cubicBezTo>
                    <a:pt x="63" y="1"/>
                    <a:pt x="1" y="93"/>
                    <a:pt x="1" y="217"/>
                  </a:cubicBezTo>
                  <a:lnTo>
                    <a:pt x="1" y="525"/>
                  </a:lnTo>
                  <a:cubicBezTo>
                    <a:pt x="1" y="649"/>
                    <a:pt x="63" y="741"/>
                    <a:pt x="186" y="741"/>
                  </a:cubicBezTo>
                  <a:cubicBezTo>
                    <a:pt x="309" y="741"/>
                    <a:pt x="402" y="649"/>
                    <a:pt x="402" y="525"/>
                  </a:cubicBezTo>
                  <a:lnTo>
                    <a:pt x="402" y="217"/>
                  </a:lnTo>
                  <a:cubicBezTo>
                    <a:pt x="402" y="93"/>
                    <a:pt x="309" y="1"/>
                    <a:pt x="1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459;p80">
              <a:extLst>
                <a:ext uri="{FF2B5EF4-FFF2-40B4-BE49-F238E27FC236}">
                  <a16:creationId xmlns:a16="http://schemas.microsoft.com/office/drawing/2014/main" id="{B295AD8D-A6E1-3114-3FFF-A3A292E1BB53}"/>
                </a:ext>
              </a:extLst>
            </p:cNvPr>
            <p:cNvSpPr/>
            <p:nvPr/>
          </p:nvSpPr>
          <p:spPr>
            <a:xfrm>
              <a:off x="5777113" y="3122456"/>
              <a:ext cx="10825" cy="18550"/>
            </a:xfrm>
            <a:custGeom>
              <a:avLst/>
              <a:gdLst/>
              <a:ahLst/>
              <a:cxnLst/>
              <a:rect l="l" t="t" r="r" b="b"/>
              <a:pathLst>
                <a:path w="433" h="742" extrusionOk="0">
                  <a:moveTo>
                    <a:pt x="216" y="1"/>
                  </a:moveTo>
                  <a:cubicBezTo>
                    <a:pt x="93" y="1"/>
                    <a:pt x="0" y="93"/>
                    <a:pt x="31" y="217"/>
                  </a:cubicBezTo>
                  <a:lnTo>
                    <a:pt x="31" y="525"/>
                  </a:lnTo>
                  <a:cubicBezTo>
                    <a:pt x="0" y="649"/>
                    <a:pt x="93" y="741"/>
                    <a:pt x="216" y="741"/>
                  </a:cubicBezTo>
                  <a:cubicBezTo>
                    <a:pt x="340" y="741"/>
                    <a:pt x="432" y="649"/>
                    <a:pt x="432" y="525"/>
                  </a:cubicBezTo>
                  <a:lnTo>
                    <a:pt x="432" y="217"/>
                  </a:lnTo>
                  <a:cubicBezTo>
                    <a:pt x="432" y="93"/>
                    <a:pt x="340" y="1"/>
                    <a:pt x="2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460;p80">
              <a:extLst>
                <a:ext uri="{FF2B5EF4-FFF2-40B4-BE49-F238E27FC236}">
                  <a16:creationId xmlns:a16="http://schemas.microsoft.com/office/drawing/2014/main" id="{EDA2AEA1-F685-C552-E886-BE9191565694}"/>
                </a:ext>
              </a:extLst>
            </p:cNvPr>
            <p:cNvSpPr/>
            <p:nvPr/>
          </p:nvSpPr>
          <p:spPr>
            <a:xfrm>
              <a:off x="5719238" y="3129756"/>
              <a:ext cx="35100" cy="15875"/>
            </a:xfrm>
            <a:custGeom>
              <a:avLst/>
              <a:gdLst/>
              <a:ahLst/>
              <a:cxnLst/>
              <a:rect l="l" t="t" r="r" b="b"/>
              <a:pathLst>
                <a:path w="1404" h="635" extrusionOk="0">
                  <a:moveTo>
                    <a:pt x="1113" y="1"/>
                  </a:moveTo>
                  <a:cubicBezTo>
                    <a:pt x="1060" y="1"/>
                    <a:pt x="1005" y="24"/>
                    <a:pt x="957" y="79"/>
                  </a:cubicBezTo>
                  <a:cubicBezTo>
                    <a:pt x="880" y="172"/>
                    <a:pt x="772" y="218"/>
                    <a:pt x="664" y="218"/>
                  </a:cubicBezTo>
                  <a:cubicBezTo>
                    <a:pt x="556" y="218"/>
                    <a:pt x="448" y="172"/>
                    <a:pt x="371" y="79"/>
                  </a:cubicBezTo>
                  <a:cubicBezTo>
                    <a:pt x="325" y="33"/>
                    <a:pt x="271" y="10"/>
                    <a:pt x="217" y="10"/>
                  </a:cubicBezTo>
                  <a:cubicBezTo>
                    <a:pt x="163" y="10"/>
                    <a:pt x="109" y="33"/>
                    <a:pt x="62" y="79"/>
                  </a:cubicBezTo>
                  <a:cubicBezTo>
                    <a:pt x="1" y="172"/>
                    <a:pt x="1" y="295"/>
                    <a:pt x="62" y="357"/>
                  </a:cubicBezTo>
                  <a:cubicBezTo>
                    <a:pt x="217" y="542"/>
                    <a:pt x="464" y="635"/>
                    <a:pt x="680" y="635"/>
                  </a:cubicBezTo>
                  <a:cubicBezTo>
                    <a:pt x="896" y="635"/>
                    <a:pt x="1112" y="511"/>
                    <a:pt x="1266" y="357"/>
                  </a:cubicBezTo>
                  <a:cubicBezTo>
                    <a:pt x="1404" y="196"/>
                    <a:pt x="1268" y="1"/>
                    <a:pt x="11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461;p80">
              <a:extLst>
                <a:ext uri="{FF2B5EF4-FFF2-40B4-BE49-F238E27FC236}">
                  <a16:creationId xmlns:a16="http://schemas.microsoft.com/office/drawing/2014/main" id="{36F72F72-A599-9398-C156-BA765DA5F237}"/>
                </a:ext>
              </a:extLst>
            </p:cNvPr>
            <p:cNvSpPr/>
            <p:nvPr/>
          </p:nvSpPr>
          <p:spPr>
            <a:xfrm>
              <a:off x="5597338" y="3157956"/>
              <a:ext cx="277775" cy="164350"/>
            </a:xfrm>
            <a:custGeom>
              <a:avLst/>
              <a:gdLst/>
              <a:ahLst/>
              <a:cxnLst/>
              <a:rect l="l" t="t" r="r" b="b"/>
              <a:pathLst>
                <a:path w="11111" h="6574" extrusionOk="0">
                  <a:moveTo>
                    <a:pt x="895" y="0"/>
                  </a:moveTo>
                  <a:cubicBezTo>
                    <a:pt x="402" y="0"/>
                    <a:pt x="0" y="402"/>
                    <a:pt x="0" y="926"/>
                  </a:cubicBezTo>
                  <a:lnTo>
                    <a:pt x="0" y="5648"/>
                  </a:lnTo>
                  <a:cubicBezTo>
                    <a:pt x="0" y="6142"/>
                    <a:pt x="402" y="6574"/>
                    <a:pt x="895" y="6574"/>
                  </a:cubicBezTo>
                  <a:lnTo>
                    <a:pt x="10185" y="6574"/>
                  </a:lnTo>
                  <a:cubicBezTo>
                    <a:pt x="10710" y="6574"/>
                    <a:pt x="11111" y="6173"/>
                    <a:pt x="11111" y="5648"/>
                  </a:cubicBezTo>
                  <a:lnTo>
                    <a:pt x="11111" y="4506"/>
                  </a:lnTo>
                  <a:cubicBezTo>
                    <a:pt x="11111" y="4383"/>
                    <a:pt x="11018" y="4290"/>
                    <a:pt x="10926" y="4290"/>
                  </a:cubicBezTo>
                  <a:cubicBezTo>
                    <a:pt x="10802" y="4290"/>
                    <a:pt x="10710" y="4383"/>
                    <a:pt x="10710" y="4506"/>
                  </a:cubicBezTo>
                  <a:lnTo>
                    <a:pt x="10710" y="5648"/>
                  </a:lnTo>
                  <a:cubicBezTo>
                    <a:pt x="10710" y="5926"/>
                    <a:pt x="10463" y="6173"/>
                    <a:pt x="10185" y="6173"/>
                  </a:cubicBezTo>
                  <a:lnTo>
                    <a:pt x="895" y="6173"/>
                  </a:lnTo>
                  <a:cubicBezTo>
                    <a:pt x="618" y="6142"/>
                    <a:pt x="402" y="5926"/>
                    <a:pt x="402" y="5648"/>
                  </a:cubicBezTo>
                  <a:lnTo>
                    <a:pt x="402" y="926"/>
                  </a:lnTo>
                  <a:cubicBezTo>
                    <a:pt x="402" y="648"/>
                    <a:pt x="618" y="402"/>
                    <a:pt x="895" y="402"/>
                  </a:cubicBezTo>
                  <a:lnTo>
                    <a:pt x="10185" y="402"/>
                  </a:lnTo>
                  <a:cubicBezTo>
                    <a:pt x="10463" y="402"/>
                    <a:pt x="10710" y="648"/>
                    <a:pt x="10710" y="926"/>
                  </a:cubicBezTo>
                  <a:lnTo>
                    <a:pt x="10710" y="3704"/>
                  </a:lnTo>
                  <a:cubicBezTo>
                    <a:pt x="10679" y="3796"/>
                    <a:pt x="10771" y="3889"/>
                    <a:pt x="10895" y="3889"/>
                  </a:cubicBezTo>
                  <a:cubicBezTo>
                    <a:pt x="11018" y="3889"/>
                    <a:pt x="11111" y="3796"/>
                    <a:pt x="11111" y="3704"/>
                  </a:cubicBezTo>
                  <a:lnTo>
                    <a:pt x="11111" y="926"/>
                  </a:lnTo>
                  <a:cubicBezTo>
                    <a:pt x="11111" y="402"/>
                    <a:pt x="10679" y="0"/>
                    <a:pt x="101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462;p80">
              <a:extLst>
                <a:ext uri="{FF2B5EF4-FFF2-40B4-BE49-F238E27FC236}">
                  <a16:creationId xmlns:a16="http://schemas.microsoft.com/office/drawing/2014/main" id="{C00D4DFC-10F3-BD7F-14C2-3DFC61CE84D0}"/>
                </a:ext>
              </a:extLst>
            </p:cNvPr>
            <p:cNvSpPr/>
            <p:nvPr/>
          </p:nvSpPr>
          <p:spPr>
            <a:xfrm>
              <a:off x="5685288" y="3189581"/>
              <a:ext cx="101100" cy="100325"/>
            </a:xfrm>
            <a:custGeom>
              <a:avLst/>
              <a:gdLst/>
              <a:ahLst/>
              <a:cxnLst/>
              <a:rect l="l" t="t" r="r" b="b"/>
              <a:pathLst>
                <a:path w="4044" h="4013" extrusionOk="0">
                  <a:moveTo>
                    <a:pt x="2377" y="402"/>
                  </a:moveTo>
                  <a:cubicBezTo>
                    <a:pt x="2408" y="402"/>
                    <a:pt x="2439" y="433"/>
                    <a:pt x="2439" y="464"/>
                  </a:cubicBezTo>
                  <a:lnTo>
                    <a:pt x="2439" y="1420"/>
                  </a:lnTo>
                  <a:cubicBezTo>
                    <a:pt x="2439" y="1513"/>
                    <a:pt x="2531" y="1605"/>
                    <a:pt x="2624" y="1605"/>
                  </a:cubicBezTo>
                  <a:lnTo>
                    <a:pt x="3581" y="1605"/>
                  </a:lnTo>
                  <a:cubicBezTo>
                    <a:pt x="3612" y="1605"/>
                    <a:pt x="3642" y="1636"/>
                    <a:pt x="3642" y="1667"/>
                  </a:cubicBezTo>
                  <a:lnTo>
                    <a:pt x="3642" y="2377"/>
                  </a:lnTo>
                  <a:cubicBezTo>
                    <a:pt x="3642" y="2408"/>
                    <a:pt x="3612" y="2439"/>
                    <a:pt x="3581" y="2439"/>
                  </a:cubicBezTo>
                  <a:lnTo>
                    <a:pt x="2624" y="2439"/>
                  </a:lnTo>
                  <a:cubicBezTo>
                    <a:pt x="2531" y="2439"/>
                    <a:pt x="2439" y="2500"/>
                    <a:pt x="2439" y="2624"/>
                  </a:cubicBezTo>
                  <a:lnTo>
                    <a:pt x="2439" y="3581"/>
                  </a:lnTo>
                  <a:cubicBezTo>
                    <a:pt x="2439" y="3611"/>
                    <a:pt x="2408" y="3611"/>
                    <a:pt x="2377" y="3611"/>
                  </a:cubicBezTo>
                  <a:lnTo>
                    <a:pt x="1667" y="3611"/>
                  </a:lnTo>
                  <a:cubicBezTo>
                    <a:pt x="1636" y="3611"/>
                    <a:pt x="1606" y="3611"/>
                    <a:pt x="1636" y="3581"/>
                  </a:cubicBezTo>
                  <a:lnTo>
                    <a:pt x="1636" y="2624"/>
                  </a:lnTo>
                  <a:cubicBezTo>
                    <a:pt x="1636" y="2500"/>
                    <a:pt x="1544" y="2439"/>
                    <a:pt x="1420" y="2439"/>
                  </a:cubicBezTo>
                  <a:lnTo>
                    <a:pt x="464" y="2439"/>
                  </a:lnTo>
                  <a:cubicBezTo>
                    <a:pt x="433" y="2439"/>
                    <a:pt x="433" y="2408"/>
                    <a:pt x="433" y="2377"/>
                  </a:cubicBezTo>
                  <a:lnTo>
                    <a:pt x="433" y="1667"/>
                  </a:lnTo>
                  <a:cubicBezTo>
                    <a:pt x="433" y="1636"/>
                    <a:pt x="433" y="1605"/>
                    <a:pt x="464" y="1605"/>
                  </a:cubicBezTo>
                  <a:lnTo>
                    <a:pt x="1420" y="1605"/>
                  </a:lnTo>
                  <a:cubicBezTo>
                    <a:pt x="1544" y="1605"/>
                    <a:pt x="1636" y="1513"/>
                    <a:pt x="1636" y="1420"/>
                  </a:cubicBezTo>
                  <a:lnTo>
                    <a:pt x="1636" y="464"/>
                  </a:lnTo>
                  <a:cubicBezTo>
                    <a:pt x="1606" y="433"/>
                    <a:pt x="1636" y="402"/>
                    <a:pt x="1667" y="402"/>
                  </a:cubicBezTo>
                  <a:close/>
                  <a:moveTo>
                    <a:pt x="1667" y="1"/>
                  </a:moveTo>
                  <a:cubicBezTo>
                    <a:pt x="1420" y="1"/>
                    <a:pt x="1204" y="217"/>
                    <a:pt x="1204" y="464"/>
                  </a:cubicBezTo>
                  <a:lnTo>
                    <a:pt x="1204" y="1204"/>
                  </a:lnTo>
                  <a:lnTo>
                    <a:pt x="464" y="1204"/>
                  </a:lnTo>
                  <a:cubicBezTo>
                    <a:pt x="217" y="1204"/>
                    <a:pt x="1" y="1420"/>
                    <a:pt x="1" y="1667"/>
                  </a:cubicBezTo>
                  <a:lnTo>
                    <a:pt x="1" y="2377"/>
                  </a:lnTo>
                  <a:cubicBezTo>
                    <a:pt x="32" y="2624"/>
                    <a:pt x="217" y="2840"/>
                    <a:pt x="464" y="2840"/>
                  </a:cubicBezTo>
                  <a:lnTo>
                    <a:pt x="1204" y="2840"/>
                  </a:lnTo>
                  <a:lnTo>
                    <a:pt x="1204" y="3581"/>
                  </a:lnTo>
                  <a:cubicBezTo>
                    <a:pt x="1204" y="3827"/>
                    <a:pt x="1420" y="4013"/>
                    <a:pt x="1667" y="4013"/>
                  </a:cubicBezTo>
                  <a:lnTo>
                    <a:pt x="2377" y="4013"/>
                  </a:lnTo>
                  <a:cubicBezTo>
                    <a:pt x="2624" y="4013"/>
                    <a:pt x="2840" y="3827"/>
                    <a:pt x="2840" y="3581"/>
                  </a:cubicBezTo>
                  <a:lnTo>
                    <a:pt x="2840" y="2840"/>
                  </a:lnTo>
                  <a:lnTo>
                    <a:pt x="3581" y="2840"/>
                  </a:lnTo>
                  <a:cubicBezTo>
                    <a:pt x="3828" y="2840"/>
                    <a:pt x="4044" y="2624"/>
                    <a:pt x="4044" y="2377"/>
                  </a:cubicBezTo>
                  <a:lnTo>
                    <a:pt x="4044" y="1667"/>
                  </a:lnTo>
                  <a:cubicBezTo>
                    <a:pt x="4044" y="1420"/>
                    <a:pt x="3828" y="1204"/>
                    <a:pt x="3581" y="1204"/>
                  </a:cubicBezTo>
                  <a:lnTo>
                    <a:pt x="2840" y="1204"/>
                  </a:lnTo>
                  <a:lnTo>
                    <a:pt x="2840" y="464"/>
                  </a:lnTo>
                  <a:cubicBezTo>
                    <a:pt x="2840" y="217"/>
                    <a:pt x="2624" y="1"/>
                    <a:pt x="23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463;p80">
              <a:extLst>
                <a:ext uri="{FF2B5EF4-FFF2-40B4-BE49-F238E27FC236}">
                  <a16:creationId xmlns:a16="http://schemas.microsoft.com/office/drawing/2014/main" id="{A072F789-186F-B69C-A751-E548E9694B56}"/>
                </a:ext>
              </a:extLst>
            </p:cNvPr>
            <p:cNvSpPr/>
            <p:nvPr/>
          </p:nvSpPr>
          <p:spPr>
            <a:xfrm>
              <a:off x="5563388" y="3034481"/>
              <a:ext cx="345675" cy="321775"/>
            </a:xfrm>
            <a:custGeom>
              <a:avLst/>
              <a:gdLst/>
              <a:ahLst/>
              <a:cxnLst/>
              <a:rect l="l" t="t" r="r" b="b"/>
              <a:pathLst>
                <a:path w="13827" h="12871" extrusionOk="0">
                  <a:moveTo>
                    <a:pt x="7963" y="1452"/>
                  </a:moveTo>
                  <a:cubicBezTo>
                    <a:pt x="7994" y="1452"/>
                    <a:pt x="7994" y="1483"/>
                    <a:pt x="7994" y="1483"/>
                  </a:cubicBezTo>
                  <a:lnTo>
                    <a:pt x="7994" y="2223"/>
                  </a:lnTo>
                  <a:lnTo>
                    <a:pt x="5803" y="2223"/>
                  </a:lnTo>
                  <a:lnTo>
                    <a:pt x="5803" y="1483"/>
                  </a:lnTo>
                  <a:cubicBezTo>
                    <a:pt x="5803" y="1483"/>
                    <a:pt x="5803" y="1452"/>
                    <a:pt x="5833" y="1452"/>
                  </a:cubicBezTo>
                  <a:close/>
                  <a:moveTo>
                    <a:pt x="7963" y="403"/>
                  </a:moveTo>
                  <a:cubicBezTo>
                    <a:pt x="8580" y="403"/>
                    <a:pt x="9074" y="896"/>
                    <a:pt x="9074" y="1483"/>
                  </a:cubicBezTo>
                  <a:lnTo>
                    <a:pt x="9074" y="2223"/>
                  </a:lnTo>
                  <a:lnTo>
                    <a:pt x="8395" y="2223"/>
                  </a:lnTo>
                  <a:lnTo>
                    <a:pt x="8395" y="1483"/>
                  </a:lnTo>
                  <a:cubicBezTo>
                    <a:pt x="8395" y="1267"/>
                    <a:pt x="8210" y="1051"/>
                    <a:pt x="7963" y="1051"/>
                  </a:cubicBezTo>
                  <a:lnTo>
                    <a:pt x="5833" y="1051"/>
                  </a:lnTo>
                  <a:cubicBezTo>
                    <a:pt x="5587" y="1051"/>
                    <a:pt x="5401" y="1267"/>
                    <a:pt x="5401" y="1483"/>
                  </a:cubicBezTo>
                  <a:lnTo>
                    <a:pt x="5401" y="2223"/>
                  </a:lnTo>
                  <a:lnTo>
                    <a:pt x="4722" y="2223"/>
                  </a:lnTo>
                  <a:lnTo>
                    <a:pt x="4722" y="1483"/>
                  </a:lnTo>
                  <a:cubicBezTo>
                    <a:pt x="4722" y="896"/>
                    <a:pt x="5216" y="403"/>
                    <a:pt x="5833" y="403"/>
                  </a:cubicBezTo>
                  <a:close/>
                  <a:moveTo>
                    <a:pt x="3550" y="2933"/>
                  </a:moveTo>
                  <a:lnTo>
                    <a:pt x="3550" y="3551"/>
                  </a:lnTo>
                  <a:cubicBezTo>
                    <a:pt x="3550" y="3612"/>
                    <a:pt x="3488" y="3674"/>
                    <a:pt x="3426" y="3674"/>
                  </a:cubicBezTo>
                  <a:lnTo>
                    <a:pt x="2068" y="3674"/>
                  </a:lnTo>
                  <a:cubicBezTo>
                    <a:pt x="1976" y="3674"/>
                    <a:pt x="1914" y="3612"/>
                    <a:pt x="1914" y="3551"/>
                  </a:cubicBezTo>
                  <a:lnTo>
                    <a:pt x="1914" y="2933"/>
                  </a:lnTo>
                  <a:close/>
                  <a:moveTo>
                    <a:pt x="11882" y="2933"/>
                  </a:moveTo>
                  <a:lnTo>
                    <a:pt x="11882" y="3551"/>
                  </a:lnTo>
                  <a:cubicBezTo>
                    <a:pt x="11882" y="3612"/>
                    <a:pt x="11852" y="3674"/>
                    <a:pt x="11759" y="3674"/>
                  </a:cubicBezTo>
                  <a:lnTo>
                    <a:pt x="10401" y="3674"/>
                  </a:lnTo>
                  <a:cubicBezTo>
                    <a:pt x="10308" y="3674"/>
                    <a:pt x="10278" y="3612"/>
                    <a:pt x="10278" y="3551"/>
                  </a:cubicBezTo>
                  <a:lnTo>
                    <a:pt x="10278" y="2933"/>
                  </a:lnTo>
                  <a:close/>
                  <a:moveTo>
                    <a:pt x="8018" y="0"/>
                  </a:moveTo>
                  <a:cubicBezTo>
                    <a:pt x="7999" y="0"/>
                    <a:pt x="7981" y="1"/>
                    <a:pt x="7963" y="1"/>
                  </a:cubicBezTo>
                  <a:lnTo>
                    <a:pt x="5833" y="1"/>
                  </a:lnTo>
                  <a:cubicBezTo>
                    <a:pt x="5000" y="1"/>
                    <a:pt x="4321" y="650"/>
                    <a:pt x="4321" y="1483"/>
                  </a:cubicBezTo>
                  <a:lnTo>
                    <a:pt x="4321" y="2223"/>
                  </a:lnTo>
                  <a:lnTo>
                    <a:pt x="4043" y="2223"/>
                  </a:lnTo>
                  <a:cubicBezTo>
                    <a:pt x="3858" y="2223"/>
                    <a:pt x="3673" y="2347"/>
                    <a:pt x="3581" y="2532"/>
                  </a:cubicBezTo>
                  <a:lnTo>
                    <a:pt x="1883" y="2532"/>
                  </a:lnTo>
                  <a:cubicBezTo>
                    <a:pt x="1791" y="2347"/>
                    <a:pt x="1605" y="2223"/>
                    <a:pt x="1420" y="2223"/>
                  </a:cubicBezTo>
                  <a:lnTo>
                    <a:pt x="525" y="2223"/>
                  </a:lnTo>
                  <a:cubicBezTo>
                    <a:pt x="217" y="2223"/>
                    <a:pt x="1" y="2440"/>
                    <a:pt x="1" y="2717"/>
                  </a:cubicBezTo>
                  <a:lnTo>
                    <a:pt x="1" y="6266"/>
                  </a:lnTo>
                  <a:cubicBezTo>
                    <a:pt x="1" y="6359"/>
                    <a:pt x="93" y="6452"/>
                    <a:pt x="217" y="6452"/>
                  </a:cubicBezTo>
                  <a:cubicBezTo>
                    <a:pt x="309" y="6452"/>
                    <a:pt x="402" y="6359"/>
                    <a:pt x="402" y="6266"/>
                  </a:cubicBezTo>
                  <a:lnTo>
                    <a:pt x="402" y="2717"/>
                  </a:lnTo>
                  <a:cubicBezTo>
                    <a:pt x="402" y="2656"/>
                    <a:pt x="463" y="2625"/>
                    <a:pt x="494" y="2625"/>
                  </a:cubicBezTo>
                  <a:lnTo>
                    <a:pt x="1389" y="2625"/>
                  </a:lnTo>
                  <a:cubicBezTo>
                    <a:pt x="1451" y="2625"/>
                    <a:pt x="1513" y="2656"/>
                    <a:pt x="1513" y="2717"/>
                  </a:cubicBezTo>
                  <a:lnTo>
                    <a:pt x="1513" y="3551"/>
                  </a:lnTo>
                  <a:cubicBezTo>
                    <a:pt x="1513" y="3828"/>
                    <a:pt x="1760" y="4075"/>
                    <a:pt x="2037" y="4075"/>
                  </a:cubicBezTo>
                  <a:lnTo>
                    <a:pt x="3426" y="4075"/>
                  </a:lnTo>
                  <a:cubicBezTo>
                    <a:pt x="3704" y="4075"/>
                    <a:pt x="3951" y="3828"/>
                    <a:pt x="3951" y="3551"/>
                  </a:cubicBezTo>
                  <a:lnTo>
                    <a:pt x="3951" y="2717"/>
                  </a:lnTo>
                  <a:cubicBezTo>
                    <a:pt x="3951" y="2656"/>
                    <a:pt x="4013" y="2625"/>
                    <a:pt x="4043" y="2625"/>
                  </a:cubicBezTo>
                  <a:lnTo>
                    <a:pt x="9784" y="2625"/>
                  </a:lnTo>
                  <a:cubicBezTo>
                    <a:pt x="9815" y="2625"/>
                    <a:pt x="9876" y="2656"/>
                    <a:pt x="9876" y="2717"/>
                  </a:cubicBezTo>
                  <a:lnTo>
                    <a:pt x="9876" y="3551"/>
                  </a:lnTo>
                  <a:cubicBezTo>
                    <a:pt x="9876" y="3828"/>
                    <a:pt x="10123" y="4075"/>
                    <a:pt x="10401" y="4075"/>
                  </a:cubicBezTo>
                  <a:lnTo>
                    <a:pt x="11790" y="4075"/>
                  </a:lnTo>
                  <a:cubicBezTo>
                    <a:pt x="12068" y="4075"/>
                    <a:pt x="12314" y="3828"/>
                    <a:pt x="12314" y="3551"/>
                  </a:cubicBezTo>
                  <a:lnTo>
                    <a:pt x="12314" y="2717"/>
                  </a:lnTo>
                  <a:cubicBezTo>
                    <a:pt x="12314" y="2656"/>
                    <a:pt x="12376" y="2625"/>
                    <a:pt x="12407" y="2625"/>
                  </a:cubicBezTo>
                  <a:lnTo>
                    <a:pt x="13302" y="2625"/>
                  </a:lnTo>
                  <a:cubicBezTo>
                    <a:pt x="13364" y="2625"/>
                    <a:pt x="13425" y="2656"/>
                    <a:pt x="13425" y="2717"/>
                  </a:cubicBezTo>
                  <a:lnTo>
                    <a:pt x="13425" y="11698"/>
                  </a:lnTo>
                  <a:cubicBezTo>
                    <a:pt x="13425" y="12099"/>
                    <a:pt x="13086" y="12439"/>
                    <a:pt x="12685" y="12439"/>
                  </a:cubicBezTo>
                  <a:lnTo>
                    <a:pt x="1142" y="12439"/>
                  </a:lnTo>
                  <a:cubicBezTo>
                    <a:pt x="741" y="12439"/>
                    <a:pt x="402" y="12099"/>
                    <a:pt x="402" y="11698"/>
                  </a:cubicBezTo>
                  <a:lnTo>
                    <a:pt x="402" y="7069"/>
                  </a:lnTo>
                  <a:cubicBezTo>
                    <a:pt x="402" y="6976"/>
                    <a:pt x="309" y="6884"/>
                    <a:pt x="186" y="6884"/>
                  </a:cubicBezTo>
                  <a:cubicBezTo>
                    <a:pt x="93" y="6884"/>
                    <a:pt x="1" y="6945"/>
                    <a:pt x="1" y="7069"/>
                  </a:cubicBezTo>
                  <a:lnTo>
                    <a:pt x="1" y="11698"/>
                  </a:lnTo>
                  <a:cubicBezTo>
                    <a:pt x="1" y="12346"/>
                    <a:pt x="525" y="12871"/>
                    <a:pt x="1142" y="12871"/>
                  </a:cubicBezTo>
                  <a:lnTo>
                    <a:pt x="1142" y="12840"/>
                  </a:lnTo>
                  <a:lnTo>
                    <a:pt x="12654" y="12840"/>
                  </a:lnTo>
                  <a:cubicBezTo>
                    <a:pt x="13302" y="12840"/>
                    <a:pt x="13827" y="12346"/>
                    <a:pt x="13827" y="11698"/>
                  </a:cubicBezTo>
                  <a:lnTo>
                    <a:pt x="13827" y="2717"/>
                  </a:lnTo>
                  <a:cubicBezTo>
                    <a:pt x="13827" y="2440"/>
                    <a:pt x="13580" y="2223"/>
                    <a:pt x="13302" y="2223"/>
                  </a:cubicBezTo>
                  <a:lnTo>
                    <a:pt x="12407" y="2223"/>
                  </a:lnTo>
                  <a:cubicBezTo>
                    <a:pt x="12222" y="2223"/>
                    <a:pt x="12037" y="2347"/>
                    <a:pt x="11944" y="2532"/>
                  </a:cubicBezTo>
                  <a:lnTo>
                    <a:pt x="10216" y="2532"/>
                  </a:lnTo>
                  <a:cubicBezTo>
                    <a:pt x="10154" y="2316"/>
                    <a:pt x="9969" y="2223"/>
                    <a:pt x="9753" y="2223"/>
                  </a:cubicBezTo>
                  <a:lnTo>
                    <a:pt x="9475" y="2223"/>
                  </a:lnTo>
                  <a:lnTo>
                    <a:pt x="9475" y="1483"/>
                  </a:lnTo>
                  <a:cubicBezTo>
                    <a:pt x="9475" y="668"/>
                    <a:pt x="8826" y="0"/>
                    <a:pt x="801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>
            <a:spLocks noGrp="1"/>
          </p:cNvSpPr>
          <p:nvPr>
            <p:ph type="title"/>
          </p:nvPr>
        </p:nvSpPr>
        <p:spPr>
          <a:xfrm>
            <a:off x="849700" y="3394578"/>
            <a:ext cx="2336400" cy="10303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PT" dirty="0"/>
              <a:t>Informação Departamental</a:t>
            </a:r>
            <a:br>
              <a:rPr lang="pt-PT" dirty="0"/>
            </a:br>
            <a:endParaRPr dirty="0"/>
          </a:p>
        </p:txBody>
      </p:sp>
      <p:sp>
        <p:nvSpPr>
          <p:cNvPr id="316" name="Google Shape;316;p36"/>
          <p:cNvSpPr txBox="1">
            <a:spLocks noGrp="1"/>
          </p:cNvSpPr>
          <p:nvPr>
            <p:ph type="subTitle" idx="1"/>
          </p:nvPr>
        </p:nvSpPr>
        <p:spPr>
          <a:xfrm>
            <a:off x="849700" y="3995846"/>
            <a:ext cx="23364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Guardada a partir de cada departamento</a:t>
            </a:r>
            <a:endParaRPr dirty="0"/>
          </a:p>
        </p:txBody>
      </p:sp>
      <p:sp>
        <p:nvSpPr>
          <p:cNvPr id="317" name="Google Shape;317;p36"/>
          <p:cNvSpPr txBox="1">
            <a:spLocks noGrp="1"/>
          </p:cNvSpPr>
          <p:nvPr>
            <p:ph type="title" idx="2"/>
          </p:nvPr>
        </p:nvSpPr>
        <p:spPr>
          <a:xfrm>
            <a:off x="3403800" y="3378458"/>
            <a:ext cx="2336400" cy="706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Informação Institucional</a:t>
            </a:r>
            <a:endParaRPr dirty="0"/>
          </a:p>
        </p:txBody>
      </p:sp>
      <p:sp>
        <p:nvSpPr>
          <p:cNvPr id="318" name="Google Shape;318;p36"/>
          <p:cNvSpPr txBox="1">
            <a:spLocks noGrp="1"/>
          </p:cNvSpPr>
          <p:nvPr>
            <p:ph type="subTitle" idx="3"/>
          </p:nvPr>
        </p:nvSpPr>
        <p:spPr>
          <a:xfrm>
            <a:off x="3395996" y="3995846"/>
            <a:ext cx="23364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Guardada a partir de cada Instituição</a:t>
            </a:r>
            <a:endParaRPr dirty="0"/>
          </a:p>
        </p:txBody>
      </p:sp>
      <p:sp>
        <p:nvSpPr>
          <p:cNvPr id="319" name="Google Shape;319;p36"/>
          <p:cNvSpPr txBox="1">
            <a:spLocks noGrp="1"/>
          </p:cNvSpPr>
          <p:nvPr>
            <p:ph type="title" idx="4"/>
          </p:nvPr>
        </p:nvSpPr>
        <p:spPr>
          <a:xfrm>
            <a:off x="5957900" y="3394577"/>
            <a:ext cx="2336400" cy="706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Informação Governamental</a:t>
            </a:r>
            <a:endParaRPr dirty="0"/>
          </a:p>
        </p:txBody>
      </p:sp>
      <p:sp>
        <p:nvSpPr>
          <p:cNvPr id="320" name="Google Shape;320;p36"/>
          <p:cNvSpPr txBox="1">
            <a:spLocks noGrp="1"/>
          </p:cNvSpPr>
          <p:nvPr>
            <p:ph type="subTitle" idx="5"/>
          </p:nvPr>
        </p:nvSpPr>
        <p:spPr>
          <a:xfrm>
            <a:off x="5957900" y="3995846"/>
            <a:ext cx="23364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Guarda Informação a nível governamental</a:t>
            </a:r>
            <a:endParaRPr dirty="0"/>
          </a:p>
        </p:txBody>
      </p:sp>
      <p:sp>
        <p:nvSpPr>
          <p:cNvPr id="321" name="Google Shape;321;p36"/>
          <p:cNvSpPr txBox="1">
            <a:spLocks noGrp="1"/>
          </p:cNvSpPr>
          <p:nvPr>
            <p:ph type="title" idx="6"/>
          </p:nvPr>
        </p:nvSpPr>
        <p:spPr>
          <a:xfrm>
            <a:off x="0" y="352291"/>
            <a:ext cx="91440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400" dirty="0"/>
              <a:t>Nível de Informação e Tipos de Armazenamento</a:t>
            </a:r>
            <a:endParaRPr sz="4400" dirty="0"/>
          </a:p>
        </p:txBody>
      </p:sp>
      <p:sp>
        <p:nvSpPr>
          <p:cNvPr id="2" name="Google Shape;273;p33">
            <a:extLst>
              <a:ext uri="{FF2B5EF4-FFF2-40B4-BE49-F238E27FC236}">
                <a16:creationId xmlns:a16="http://schemas.microsoft.com/office/drawing/2014/main" id="{D5AF16F4-B052-841A-8E09-AE507198B697}"/>
              </a:ext>
            </a:extLst>
          </p:cNvPr>
          <p:cNvSpPr/>
          <p:nvPr/>
        </p:nvSpPr>
        <p:spPr>
          <a:xfrm>
            <a:off x="1507590" y="2017746"/>
            <a:ext cx="1022635" cy="103031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" name="Google Shape;9155;p70">
            <a:extLst>
              <a:ext uri="{FF2B5EF4-FFF2-40B4-BE49-F238E27FC236}">
                <a16:creationId xmlns:a16="http://schemas.microsoft.com/office/drawing/2014/main" id="{8AB99B50-5828-B8E0-B98F-AE3E98FD057D}"/>
              </a:ext>
            </a:extLst>
          </p:cNvPr>
          <p:cNvGrpSpPr/>
          <p:nvPr/>
        </p:nvGrpSpPr>
        <p:grpSpPr>
          <a:xfrm>
            <a:off x="1668063" y="2201206"/>
            <a:ext cx="701690" cy="664893"/>
            <a:chOff x="6649231" y="1500021"/>
            <a:chExt cx="390287" cy="367065"/>
          </a:xfrm>
          <a:solidFill>
            <a:schemeClr val="tx2"/>
          </a:solidFill>
        </p:grpSpPr>
        <p:sp>
          <p:nvSpPr>
            <p:cNvPr id="4" name="Google Shape;9156;p70">
              <a:extLst>
                <a:ext uri="{FF2B5EF4-FFF2-40B4-BE49-F238E27FC236}">
                  <a16:creationId xmlns:a16="http://schemas.microsoft.com/office/drawing/2014/main" id="{E024FB8D-795C-197B-F128-99535221EC42}"/>
                </a:ext>
              </a:extLst>
            </p:cNvPr>
            <p:cNvSpPr/>
            <p:nvPr/>
          </p:nvSpPr>
          <p:spPr>
            <a:xfrm>
              <a:off x="6649231" y="1500021"/>
              <a:ext cx="390287" cy="367065"/>
            </a:xfrm>
            <a:custGeom>
              <a:avLst/>
              <a:gdLst/>
              <a:ahLst/>
              <a:cxnLst/>
              <a:rect l="l" t="t" r="r" b="b"/>
              <a:pathLst>
                <a:path w="12252" h="11523" extrusionOk="0">
                  <a:moveTo>
                    <a:pt x="2393" y="6022"/>
                  </a:moveTo>
                  <a:lnTo>
                    <a:pt x="5775" y="9391"/>
                  </a:lnTo>
                  <a:lnTo>
                    <a:pt x="4691" y="10487"/>
                  </a:lnTo>
                  <a:cubicBezTo>
                    <a:pt x="4221" y="10951"/>
                    <a:pt x="3611" y="11183"/>
                    <a:pt x="3000" y="11183"/>
                  </a:cubicBezTo>
                  <a:cubicBezTo>
                    <a:pt x="2390" y="11183"/>
                    <a:pt x="1780" y="10951"/>
                    <a:pt x="1310" y="10487"/>
                  </a:cubicBezTo>
                  <a:cubicBezTo>
                    <a:pt x="369" y="9546"/>
                    <a:pt x="369" y="8046"/>
                    <a:pt x="1310" y="7105"/>
                  </a:cubicBezTo>
                  <a:lnTo>
                    <a:pt x="2393" y="6022"/>
                  </a:lnTo>
                  <a:close/>
                  <a:moveTo>
                    <a:pt x="3000" y="331"/>
                  </a:moveTo>
                  <a:cubicBezTo>
                    <a:pt x="3608" y="331"/>
                    <a:pt x="4203" y="557"/>
                    <a:pt x="4667" y="1021"/>
                  </a:cubicBezTo>
                  <a:lnTo>
                    <a:pt x="10763" y="7105"/>
                  </a:lnTo>
                  <a:cubicBezTo>
                    <a:pt x="11680" y="8046"/>
                    <a:pt x="11680" y="9546"/>
                    <a:pt x="10763" y="10463"/>
                  </a:cubicBezTo>
                  <a:lnTo>
                    <a:pt x="10728" y="10499"/>
                  </a:lnTo>
                  <a:cubicBezTo>
                    <a:pt x="10263" y="10957"/>
                    <a:pt x="9656" y="11186"/>
                    <a:pt x="9050" y="11186"/>
                  </a:cubicBezTo>
                  <a:cubicBezTo>
                    <a:pt x="8445" y="11186"/>
                    <a:pt x="7840" y="10957"/>
                    <a:pt x="7382" y="10499"/>
                  </a:cubicBezTo>
                  <a:lnTo>
                    <a:pt x="1286" y="4415"/>
                  </a:lnTo>
                  <a:cubicBezTo>
                    <a:pt x="369" y="3486"/>
                    <a:pt x="369" y="1986"/>
                    <a:pt x="1286" y="1057"/>
                  </a:cubicBezTo>
                  <a:cubicBezTo>
                    <a:pt x="1310" y="1045"/>
                    <a:pt x="1929" y="331"/>
                    <a:pt x="3000" y="331"/>
                  </a:cubicBezTo>
                  <a:close/>
                  <a:moveTo>
                    <a:pt x="2999" y="0"/>
                  </a:moveTo>
                  <a:cubicBezTo>
                    <a:pt x="2307" y="0"/>
                    <a:pt x="1613" y="265"/>
                    <a:pt x="1084" y="795"/>
                  </a:cubicBezTo>
                  <a:lnTo>
                    <a:pt x="1060" y="819"/>
                  </a:lnTo>
                  <a:cubicBezTo>
                    <a:pt x="0" y="1879"/>
                    <a:pt x="0" y="3593"/>
                    <a:pt x="1060" y="4641"/>
                  </a:cubicBezTo>
                  <a:lnTo>
                    <a:pt x="2167" y="5760"/>
                  </a:lnTo>
                  <a:lnTo>
                    <a:pt x="1084" y="6855"/>
                  </a:lnTo>
                  <a:cubicBezTo>
                    <a:pt x="24" y="7903"/>
                    <a:pt x="24" y="9653"/>
                    <a:pt x="1084" y="10701"/>
                  </a:cubicBezTo>
                  <a:cubicBezTo>
                    <a:pt x="1613" y="11231"/>
                    <a:pt x="2313" y="11496"/>
                    <a:pt x="3012" y="11496"/>
                  </a:cubicBezTo>
                  <a:cubicBezTo>
                    <a:pt x="3712" y="11496"/>
                    <a:pt x="4411" y="11231"/>
                    <a:pt x="4941" y="10701"/>
                  </a:cubicBezTo>
                  <a:lnTo>
                    <a:pt x="6025" y="9618"/>
                  </a:lnTo>
                  <a:lnTo>
                    <a:pt x="7144" y="10737"/>
                  </a:lnTo>
                  <a:cubicBezTo>
                    <a:pt x="7674" y="11261"/>
                    <a:pt x="8364" y="11523"/>
                    <a:pt x="9055" y="11523"/>
                  </a:cubicBezTo>
                  <a:cubicBezTo>
                    <a:pt x="9745" y="11523"/>
                    <a:pt x="10436" y="11261"/>
                    <a:pt x="10966" y="10737"/>
                  </a:cubicBezTo>
                  <a:lnTo>
                    <a:pt x="11001" y="10701"/>
                  </a:lnTo>
                  <a:cubicBezTo>
                    <a:pt x="12037" y="9653"/>
                    <a:pt x="12037" y="7939"/>
                    <a:pt x="11001" y="6879"/>
                  </a:cubicBezTo>
                  <a:lnTo>
                    <a:pt x="6263" y="2141"/>
                  </a:lnTo>
                  <a:lnTo>
                    <a:pt x="7370" y="1045"/>
                  </a:lnTo>
                  <a:cubicBezTo>
                    <a:pt x="7811" y="593"/>
                    <a:pt x="8418" y="343"/>
                    <a:pt x="9049" y="343"/>
                  </a:cubicBezTo>
                  <a:cubicBezTo>
                    <a:pt x="11156" y="343"/>
                    <a:pt x="12252" y="2914"/>
                    <a:pt x="10728" y="4427"/>
                  </a:cubicBezTo>
                  <a:lnTo>
                    <a:pt x="9989" y="5165"/>
                  </a:lnTo>
                  <a:cubicBezTo>
                    <a:pt x="9882" y="5272"/>
                    <a:pt x="9954" y="5451"/>
                    <a:pt x="10108" y="5451"/>
                  </a:cubicBezTo>
                  <a:cubicBezTo>
                    <a:pt x="10228" y="5451"/>
                    <a:pt x="10204" y="5391"/>
                    <a:pt x="10966" y="4641"/>
                  </a:cubicBezTo>
                  <a:cubicBezTo>
                    <a:pt x="11490" y="4129"/>
                    <a:pt x="11775" y="3450"/>
                    <a:pt x="11775" y="2724"/>
                  </a:cubicBezTo>
                  <a:cubicBezTo>
                    <a:pt x="11775" y="1224"/>
                    <a:pt x="10549" y="9"/>
                    <a:pt x="9049" y="9"/>
                  </a:cubicBezTo>
                  <a:cubicBezTo>
                    <a:pt x="8323" y="9"/>
                    <a:pt x="7632" y="283"/>
                    <a:pt x="7132" y="807"/>
                  </a:cubicBezTo>
                  <a:lnTo>
                    <a:pt x="6025" y="1914"/>
                  </a:lnTo>
                  <a:lnTo>
                    <a:pt x="4905" y="795"/>
                  </a:lnTo>
                  <a:cubicBezTo>
                    <a:pt x="4382" y="265"/>
                    <a:pt x="3691" y="0"/>
                    <a:pt x="29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157;p70">
              <a:extLst>
                <a:ext uri="{FF2B5EF4-FFF2-40B4-BE49-F238E27FC236}">
                  <a16:creationId xmlns:a16="http://schemas.microsoft.com/office/drawing/2014/main" id="{E2B80F2E-F2C5-3AA7-4C21-1A9152DA24B5}"/>
                </a:ext>
              </a:extLst>
            </p:cNvPr>
            <p:cNvSpPr/>
            <p:nvPr/>
          </p:nvSpPr>
          <p:spPr>
            <a:xfrm>
              <a:off x="6759194" y="1602435"/>
              <a:ext cx="161983" cy="161409"/>
            </a:xfrm>
            <a:custGeom>
              <a:avLst/>
              <a:gdLst/>
              <a:ahLst/>
              <a:cxnLst/>
              <a:rect l="l" t="t" r="r" b="b"/>
              <a:pathLst>
                <a:path w="5085" h="5067" extrusionOk="0">
                  <a:moveTo>
                    <a:pt x="2192" y="0"/>
                  </a:moveTo>
                  <a:cubicBezTo>
                    <a:pt x="2147" y="0"/>
                    <a:pt x="2102" y="15"/>
                    <a:pt x="2073" y="45"/>
                  </a:cubicBezTo>
                  <a:lnTo>
                    <a:pt x="60" y="2057"/>
                  </a:lnTo>
                  <a:cubicBezTo>
                    <a:pt x="1" y="2116"/>
                    <a:pt x="1" y="2236"/>
                    <a:pt x="60" y="2295"/>
                  </a:cubicBezTo>
                  <a:lnTo>
                    <a:pt x="501" y="2747"/>
                  </a:lnTo>
                  <a:cubicBezTo>
                    <a:pt x="531" y="2771"/>
                    <a:pt x="575" y="2783"/>
                    <a:pt x="620" y="2783"/>
                  </a:cubicBezTo>
                  <a:cubicBezTo>
                    <a:pt x="665" y="2783"/>
                    <a:pt x="709" y="2771"/>
                    <a:pt x="739" y="2747"/>
                  </a:cubicBezTo>
                  <a:cubicBezTo>
                    <a:pt x="799" y="2688"/>
                    <a:pt x="799" y="2569"/>
                    <a:pt x="739" y="2497"/>
                  </a:cubicBezTo>
                  <a:lnTo>
                    <a:pt x="418" y="2176"/>
                  </a:lnTo>
                  <a:lnTo>
                    <a:pt x="2192" y="402"/>
                  </a:lnTo>
                  <a:lnTo>
                    <a:pt x="4668" y="2890"/>
                  </a:lnTo>
                  <a:lnTo>
                    <a:pt x="2906" y="4664"/>
                  </a:lnTo>
                  <a:lnTo>
                    <a:pt x="1322" y="3081"/>
                  </a:lnTo>
                  <a:cubicBezTo>
                    <a:pt x="1293" y="3051"/>
                    <a:pt x="1248" y="3036"/>
                    <a:pt x="1203" y="3036"/>
                  </a:cubicBezTo>
                  <a:cubicBezTo>
                    <a:pt x="1159" y="3036"/>
                    <a:pt x="1114" y="3051"/>
                    <a:pt x="1084" y="3081"/>
                  </a:cubicBezTo>
                  <a:cubicBezTo>
                    <a:pt x="1025" y="3140"/>
                    <a:pt x="1025" y="3259"/>
                    <a:pt x="1084" y="3319"/>
                  </a:cubicBezTo>
                  <a:lnTo>
                    <a:pt x="2787" y="5022"/>
                  </a:lnTo>
                  <a:cubicBezTo>
                    <a:pt x="2817" y="5051"/>
                    <a:pt x="2861" y="5066"/>
                    <a:pt x="2906" y="5066"/>
                  </a:cubicBezTo>
                  <a:cubicBezTo>
                    <a:pt x="2951" y="5066"/>
                    <a:pt x="2995" y="5051"/>
                    <a:pt x="3025" y="5022"/>
                  </a:cubicBezTo>
                  <a:lnTo>
                    <a:pt x="5025" y="3009"/>
                  </a:lnTo>
                  <a:cubicBezTo>
                    <a:pt x="5085" y="2938"/>
                    <a:pt x="5085" y="2831"/>
                    <a:pt x="5025" y="2771"/>
                  </a:cubicBezTo>
                  <a:lnTo>
                    <a:pt x="2311" y="45"/>
                  </a:lnTo>
                  <a:cubicBezTo>
                    <a:pt x="2281" y="15"/>
                    <a:pt x="2236" y="0"/>
                    <a:pt x="21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158;p70">
              <a:extLst>
                <a:ext uri="{FF2B5EF4-FFF2-40B4-BE49-F238E27FC236}">
                  <a16:creationId xmlns:a16="http://schemas.microsoft.com/office/drawing/2014/main" id="{650A4113-D0AE-791D-AA5B-F36F0FF6D94D}"/>
                </a:ext>
              </a:extLst>
            </p:cNvPr>
            <p:cNvSpPr/>
            <p:nvPr/>
          </p:nvSpPr>
          <p:spPr>
            <a:xfrm>
              <a:off x="6718229" y="1625179"/>
              <a:ext cx="15227" cy="14239"/>
            </a:xfrm>
            <a:custGeom>
              <a:avLst/>
              <a:gdLst/>
              <a:ahLst/>
              <a:cxnLst/>
              <a:rect l="l" t="t" r="r" b="b"/>
              <a:pathLst>
                <a:path w="478" h="447" extrusionOk="0">
                  <a:moveTo>
                    <a:pt x="180" y="0"/>
                  </a:moveTo>
                  <a:cubicBezTo>
                    <a:pt x="135" y="0"/>
                    <a:pt x="90" y="15"/>
                    <a:pt x="61" y="45"/>
                  </a:cubicBezTo>
                  <a:cubicBezTo>
                    <a:pt x="1" y="105"/>
                    <a:pt x="1" y="224"/>
                    <a:pt x="61" y="283"/>
                  </a:cubicBezTo>
                  <a:lnTo>
                    <a:pt x="180" y="402"/>
                  </a:lnTo>
                  <a:cubicBezTo>
                    <a:pt x="209" y="432"/>
                    <a:pt x="254" y="447"/>
                    <a:pt x="299" y="447"/>
                  </a:cubicBezTo>
                  <a:cubicBezTo>
                    <a:pt x="343" y="447"/>
                    <a:pt x="388" y="432"/>
                    <a:pt x="418" y="402"/>
                  </a:cubicBezTo>
                  <a:cubicBezTo>
                    <a:pt x="477" y="343"/>
                    <a:pt x="477" y="224"/>
                    <a:pt x="418" y="164"/>
                  </a:cubicBezTo>
                  <a:lnTo>
                    <a:pt x="299" y="45"/>
                  </a:ln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159;p70">
              <a:extLst>
                <a:ext uri="{FF2B5EF4-FFF2-40B4-BE49-F238E27FC236}">
                  <a16:creationId xmlns:a16="http://schemas.microsoft.com/office/drawing/2014/main" id="{41C0FEED-70E1-1077-2DC7-19A2F26C081E}"/>
                </a:ext>
              </a:extLst>
            </p:cNvPr>
            <p:cNvSpPr/>
            <p:nvPr/>
          </p:nvSpPr>
          <p:spPr>
            <a:xfrm>
              <a:off x="6712176" y="1588005"/>
              <a:ext cx="16533" cy="14048"/>
            </a:xfrm>
            <a:custGeom>
              <a:avLst/>
              <a:gdLst/>
              <a:ahLst/>
              <a:cxnLst/>
              <a:rect l="l" t="t" r="r" b="b"/>
              <a:pathLst>
                <a:path w="519" h="441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0" y="93"/>
                    <a:pt x="0" y="224"/>
                    <a:pt x="60" y="283"/>
                  </a:cubicBezTo>
                  <a:cubicBezTo>
                    <a:pt x="155" y="355"/>
                    <a:pt x="191" y="438"/>
                    <a:pt x="298" y="438"/>
                  </a:cubicBezTo>
                  <a:cubicBezTo>
                    <a:pt x="307" y="440"/>
                    <a:pt x="315" y="440"/>
                    <a:pt x="323" y="440"/>
                  </a:cubicBezTo>
                  <a:cubicBezTo>
                    <a:pt x="460" y="440"/>
                    <a:pt x="518" y="254"/>
                    <a:pt x="417" y="164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160;p70">
              <a:extLst>
                <a:ext uri="{FF2B5EF4-FFF2-40B4-BE49-F238E27FC236}">
                  <a16:creationId xmlns:a16="http://schemas.microsoft.com/office/drawing/2014/main" id="{03A82808-FFA2-4A65-49CF-414F6B78ABC5}"/>
                </a:ext>
              </a:extLst>
            </p:cNvPr>
            <p:cNvSpPr/>
            <p:nvPr/>
          </p:nvSpPr>
          <p:spPr>
            <a:xfrm>
              <a:off x="6744796" y="1555003"/>
              <a:ext cx="16628" cy="14367"/>
            </a:xfrm>
            <a:custGeom>
              <a:avLst/>
              <a:gdLst/>
              <a:ahLst/>
              <a:cxnLst/>
              <a:rect l="l" t="t" r="r" b="b"/>
              <a:pathLst>
                <a:path w="522" h="451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0" y="105"/>
                    <a:pt x="0" y="224"/>
                    <a:pt x="60" y="284"/>
                  </a:cubicBezTo>
                  <a:cubicBezTo>
                    <a:pt x="155" y="367"/>
                    <a:pt x="203" y="450"/>
                    <a:pt x="298" y="450"/>
                  </a:cubicBezTo>
                  <a:cubicBezTo>
                    <a:pt x="303" y="451"/>
                    <a:pt x="307" y="451"/>
                    <a:pt x="312" y="451"/>
                  </a:cubicBezTo>
                  <a:cubicBezTo>
                    <a:pt x="457" y="451"/>
                    <a:pt x="521" y="268"/>
                    <a:pt x="417" y="165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161;p70">
              <a:extLst>
                <a:ext uri="{FF2B5EF4-FFF2-40B4-BE49-F238E27FC236}">
                  <a16:creationId xmlns:a16="http://schemas.microsoft.com/office/drawing/2014/main" id="{39930F0D-571A-0CDC-0933-BA23D9508E43}"/>
                </a:ext>
              </a:extLst>
            </p:cNvPr>
            <p:cNvSpPr/>
            <p:nvPr/>
          </p:nvSpPr>
          <p:spPr>
            <a:xfrm>
              <a:off x="6750115" y="1593707"/>
              <a:ext cx="15577" cy="13952"/>
            </a:xfrm>
            <a:custGeom>
              <a:avLst/>
              <a:gdLst/>
              <a:ahLst/>
              <a:cxnLst/>
              <a:rect l="l" t="t" r="r" b="b"/>
              <a:pathLst>
                <a:path w="489" h="438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93"/>
                    <a:pt x="0" y="212"/>
                    <a:pt x="60" y="283"/>
                  </a:cubicBezTo>
                  <a:cubicBezTo>
                    <a:pt x="155" y="354"/>
                    <a:pt x="191" y="438"/>
                    <a:pt x="298" y="438"/>
                  </a:cubicBezTo>
                  <a:cubicBezTo>
                    <a:pt x="345" y="438"/>
                    <a:pt x="393" y="426"/>
                    <a:pt x="417" y="402"/>
                  </a:cubicBezTo>
                  <a:cubicBezTo>
                    <a:pt x="488" y="319"/>
                    <a:pt x="488" y="212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162;p70">
              <a:extLst>
                <a:ext uri="{FF2B5EF4-FFF2-40B4-BE49-F238E27FC236}">
                  <a16:creationId xmlns:a16="http://schemas.microsoft.com/office/drawing/2014/main" id="{22652AD9-891D-B8D1-3179-714F6BA84791}"/>
                </a:ext>
              </a:extLst>
            </p:cNvPr>
            <p:cNvSpPr/>
            <p:nvPr/>
          </p:nvSpPr>
          <p:spPr>
            <a:xfrm>
              <a:off x="6782353" y="1561852"/>
              <a:ext cx="16692" cy="14335"/>
            </a:xfrm>
            <a:custGeom>
              <a:avLst/>
              <a:gdLst/>
              <a:ahLst/>
              <a:cxnLst/>
              <a:rect l="l" t="t" r="r" b="b"/>
              <a:pathLst>
                <a:path w="524" h="450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104"/>
                    <a:pt x="0" y="223"/>
                    <a:pt x="60" y="283"/>
                  </a:cubicBezTo>
                  <a:cubicBezTo>
                    <a:pt x="155" y="354"/>
                    <a:pt x="179" y="450"/>
                    <a:pt x="298" y="450"/>
                  </a:cubicBezTo>
                  <a:cubicBezTo>
                    <a:pt x="453" y="450"/>
                    <a:pt x="524" y="271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163;p70">
              <a:extLst>
                <a:ext uri="{FF2B5EF4-FFF2-40B4-BE49-F238E27FC236}">
                  <a16:creationId xmlns:a16="http://schemas.microsoft.com/office/drawing/2014/main" id="{12386E91-281C-205E-FA48-B7768E343654}"/>
                </a:ext>
              </a:extLst>
            </p:cNvPr>
            <p:cNvSpPr/>
            <p:nvPr/>
          </p:nvSpPr>
          <p:spPr>
            <a:xfrm>
              <a:off x="6884735" y="1791686"/>
              <a:ext cx="15227" cy="14239"/>
            </a:xfrm>
            <a:custGeom>
              <a:avLst/>
              <a:gdLst/>
              <a:ahLst/>
              <a:cxnLst/>
              <a:rect l="l" t="t" r="r" b="b"/>
              <a:pathLst>
                <a:path w="478" h="447" extrusionOk="0">
                  <a:moveTo>
                    <a:pt x="179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4"/>
                    <a:pt x="60" y="283"/>
                  </a:cubicBezTo>
                  <a:lnTo>
                    <a:pt x="179" y="402"/>
                  </a:lnTo>
                  <a:cubicBezTo>
                    <a:pt x="209" y="432"/>
                    <a:pt x="254" y="447"/>
                    <a:pt x="298" y="447"/>
                  </a:cubicBezTo>
                  <a:cubicBezTo>
                    <a:pt x="343" y="447"/>
                    <a:pt x="388" y="432"/>
                    <a:pt x="418" y="402"/>
                  </a:cubicBezTo>
                  <a:cubicBezTo>
                    <a:pt x="477" y="343"/>
                    <a:pt x="477" y="224"/>
                    <a:pt x="418" y="164"/>
                  </a:cubicBezTo>
                  <a:lnTo>
                    <a:pt x="298" y="45"/>
                  </a:lnTo>
                  <a:cubicBezTo>
                    <a:pt x="269" y="15"/>
                    <a:pt x="224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164;p70">
              <a:extLst>
                <a:ext uri="{FF2B5EF4-FFF2-40B4-BE49-F238E27FC236}">
                  <a16:creationId xmlns:a16="http://schemas.microsoft.com/office/drawing/2014/main" id="{C55EF208-A27B-12A1-329C-E9EB1DE5AFE3}"/>
                </a:ext>
              </a:extLst>
            </p:cNvPr>
            <p:cNvSpPr/>
            <p:nvPr/>
          </p:nvSpPr>
          <p:spPr>
            <a:xfrm>
              <a:off x="6922292" y="1797738"/>
              <a:ext cx="15195" cy="14271"/>
            </a:xfrm>
            <a:custGeom>
              <a:avLst/>
              <a:gdLst/>
              <a:ahLst/>
              <a:cxnLst/>
              <a:rect l="l" t="t" r="r" b="b"/>
              <a:pathLst>
                <a:path w="477" h="448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1" y="105"/>
                    <a:pt x="1" y="224"/>
                    <a:pt x="60" y="284"/>
                  </a:cubicBezTo>
                  <a:lnTo>
                    <a:pt x="179" y="403"/>
                  </a:lnTo>
                  <a:cubicBezTo>
                    <a:pt x="209" y="432"/>
                    <a:pt x="254" y="447"/>
                    <a:pt x="298" y="447"/>
                  </a:cubicBezTo>
                  <a:cubicBezTo>
                    <a:pt x="343" y="447"/>
                    <a:pt x="387" y="432"/>
                    <a:pt x="417" y="403"/>
                  </a:cubicBezTo>
                  <a:cubicBezTo>
                    <a:pt x="477" y="343"/>
                    <a:pt x="477" y="224"/>
                    <a:pt x="417" y="165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165;p70">
              <a:extLst>
                <a:ext uri="{FF2B5EF4-FFF2-40B4-BE49-F238E27FC236}">
                  <a16:creationId xmlns:a16="http://schemas.microsoft.com/office/drawing/2014/main" id="{350AFAB3-6223-0DD9-463A-F398AE08E0E0}"/>
                </a:ext>
              </a:extLst>
            </p:cNvPr>
            <p:cNvSpPr/>
            <p:nvPr/>
          </p:nvSpPr>
          <p:spPr>
            <a:xfrm>
              <a:off x="6954911" y="1765118"/>
              <a:ext cx="15195" cy="14271"/>
            </a:xfrm>
            <a:custGeom>
              <a:avLst/>
              <a:gdLst/>
              <a:ahLst/>
              <a:cxnLst/>
              <a:rect l="l" t="t" r="r" b="b"/>
              <a:pathLst>
                <a:path w="477" h="448" extrusionOk="0">
                  <a:moveTo>
                    <a:pt x="179" y="1"/>
                  </a:moveTo>
                  <a:cubicBezTo>
                    <a:pt x="134" y="1"/>
                    <a:pt x="90" y="16"/>
                    <a:pt x="60" y="46"/>
                  </a:cubicBezTo>
                  <a:cubicBezTo>
                    <a:pt x="0" y="105"/>
                    <a:pt x="0" y="224"/>
                    <a:pt x="60" y="284"/>
                  </a:cubicBezTo>
                  <a:lnTo>
                    <a:pt x="179" y="403"/>
                  </a:lnTo>
                  <a:cubicBezTo>
                    <a:pt x="209" y="432"/>
                    <a:pt x="253" y="447"/>
                    <a:pt x="298" y="447"/>
                  </a:cubicBezTo>
                  <a:cubicBezTo>
                    <a:pt x="343" y="447"/>
                    <a:pt x="387" y="432"/>
                    <a:pt x="417" y="403"/>
                  </a:cubicBezTo>
                  <a:cubicBezTo>
                    <a:pt x="477" y="343"/>
                    <a:pt x="477" y="224"/>
                    <a:pt x="417" y="165"/>
                  </a:cubicBezTo>
                  <a:lnTo>
                    <a:pt x="298" y="46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166;p70">
              <a:extLst>
                <a:ext uri="{FF2B5EF4-FFF2-40B4-BE49-F238E27FC236}">
                  <a16:creationId xmlns:a16="http://schemas.microsoft.com/office/drawing/2014/main" id="{7D31D6A2-642C-CD78-9CE5-0E3A1A580726}"/>
                </a:ext>
              </a:extLst>
            </p:cNvPr>
            <p:cNvSpPr/>
            <p:nvPr/>
          </p:nvSpPr>
          <p:spPr>
            <a:xfrm>
              <a:off x="6916590" y="1759831"/>
              <a:ext cx="16724" cy="14335"/>
            </a:xfrm>
            <a:custGeom>
              <a:avLst/>
              <a:gdLst/>
              <a:ahLst/>
              <a:cxnLst/>
              <a:rect l="l" t="t" r="r" b="b"/>
              <a:pathLst>
                <a:path w="525" h="450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144" y="366"/>
                    <a:pt x="191" y="450"/>
                    <a:pt x="299" y="450"/>
                  </a:cubicBezTo>
                  <a:cubicBezTo>
                    <a:pt x="441" y="450"/>
                    <a:pt x="525" y="271"/>
                    <a:pt x="418" y="164"/>
                  </a:cubicBezTo>
                  <a:lnTo>
                    <a:pt x="299" y="45"/>
                  </a:ln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167;p70">
              <a:extLst>
                <a:ext uri="{FF2B5EF4-FFF2-40B4-BE49-F238E27FC236}">
                  <a16:creationId xmlns:a16="http://schemas.microsoft.com/office/drawing/2014/main" id="{D37DF488-522E-DCD3-0266-E50A76B6FA95}"/>
                </a:ext>
              </a:extLst>
            </p:cNvPr>
            <p:cNvSpPr/>
            <p:nvPr/>
          </p:nvSpPr>
          <p:spPr>
            <a:xfrm>
              <a:off x="6948477" y="1727593"/>
              <a:ext cx="16979" cy="14367"/>
            </a:xfrm>
            <a:custGeom>
              <a:avLst/>
              <a:gdLst/>
              <a:ahLst/>
              <a:cxnLst/>
              <a:rect l="l" t="t" r="r" b="b"/>
              <a:pathLst>
                <a:path w="533" h="451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104"/>
                    <a:pt x="0" y="223"/>
                    <a:pt x="60" y="283"/>
                  </a:cubicBezTo>
                  <a:cubicBezTo>
                    <a:pt x="143" y="366"/>
                    <a:pt x="191" y="450"/>
                    <a:pt x="298" y="450"/>
                  </a:cubicBezTo>
                  <a:cubicBezTo>
                    <a:pt x="302" y="450"/>
                    <a:pt x="306" y="450"/>
                    <a:pt x="310" y="450"/>
                  </a:cubicBezTo>
                  <a:cubicBezTo>
                    <a:pt x="446" y="450"/>
                    <a:pt x="532" y="268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273;p33">
            <a:extLst>
              <a:ext uri="{FF2B5EF4-FFF2-40B4-BE49-F238E27FC236}">
                <a16:creationId xmlns:a16="http://schemas.microsoft.com/office/drawing/2014/main" id="{3881F6C9-8358-DF55-6B12-E227A9469844}"/>
              </a:ext>
            </a:extLst>
          </p:cNvPr>
          <p:cNvSpPr/>
          <p:nvPr/>
        </p:nvSpPr>
        <p:spPr>
          <a:xfrm>
            <a:off x="3970645" y="2017362"/>
            <a:ext cx="1022635" cy="103031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273;p33">
            <a:extLst>
              <a:ext uri="{FF2B5EF4-FFF2-40B4-BE49-F238E27FC236}">
                <a16:creationId xmlns:a16="http://schemas.microsoft.com/office/drawing/2014/main" id="{11607FF6-B3D2-A41E-CD31-57EB9A434D03}"/>
              </a:ext>
            </a:extLst>
          </p:cNvPr>
          <p:cNvSpPr/>
          <p:nvPr/>
        </p:nvSpPr>
        <p:spPr>
          <a:xfrm>
            <a:off x="6433700" y="2017363"/>
            <a:ext cx="1022635" cy="103031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1" name="Google Shape;9236;p70">
            <a:extLst>
              <a:ext uri="{FF2B5EF4-FFF2-40B4-BE49-F238E27FC236}">
                <a16:creationId xmlns:a16="http://schemas.microsoft.com/office/drawing/2014/main" id="{1637B7B0-6C1A-EF5E-4048-DE75A6324A9A}"/>
              </a:ext>
            </a:extLst>
          </p:cNvPr>
          <p:cNvGrpSpPr/>
          <p:nvPr/>
        </p:nvGrpSpPr>
        <p:grpSpPr>
          <a:xfrm>
            <a:off x="4084741" y="2172020"/>
            <a:ext cx="803265" cy="694079"/>
            <a:chOff x="5756399" y="2434456"/>
            <a:chExt cx="367925" cy="367161"/>
          </a:xfrm>
          <a:solidFill>
            <a:schemeClr val="tx2"/>
          </a:solidFill>
        </p:grpSpPr>
        <p:sp>
          <p:nvSpPr>
            <p:cNvPr id="32" name="Google Shape;9237;p70">
              <a:extLst>
                <a:ext uri="{FF2B5EF4-FFF2-40B4-BE49-F238E27FC236}">
                  <a16:creationId xmlns:a16="http://schemas.microsoft.com/office/drawing/2014/main" id="{6B632310-2286-5141-32BE-A3410A2AFE11}"/>
                </a:ext>
              </a:extLst>
            </p:cNvPr>
            <p:cNvSpPr/>
            <p:nvPr/>
          </p:nvSpPr>
          <p:spPr>
            <a:xfrm>
              <a:off x="5864865" y="2563023"/>
              <a:ext cx="39882" cy="68297"/>
            </a:xfrm>
            <a:custGeom>
              <a:avLst/>
              <a:gdLst/>
              <a:ahLst/>
              <a:cxnLst/>
              <a:rect l="l" t="t" r="r" b="b"/>
              <a:pathLst>
                <a:path w="1252" h="2144" extrusionOk="0">
                  <a:moveTo>
                    <a:pt x="918" y="334"/>
                  </a:moveTo>
                  <a:lnTo>
                    <a:pt x="918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1977"/>
                  </a:lnTo>
                  <a:cubicBezTo>
                    <a:pt x="1" y="2072"/>
                    <a:pt x="84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238;p70">
              <a:extLst>
                <a:ext uri="{FF2B5EF4-FFF2-40B4-BE49-F238E27FC236}">
                  <a16:creationId xmlns:a16="http://schemas.microsoft.com/office/drawing/2014/main" id="{754E7FFA-5619-16D8-52D2-7294F60BDBFF}"/>
                </a:ext>
              </a:extLst>
            </p:cNvPr>
            <p:cNvSpPr/>
            <p:nvPr/>
          </p:nvSpPr>
          <p:spPr>
            <a:xfrm>
              <a:off x="5920261" y="2563023"/>
              <a:ext cx="40233" cy="68297"/>
            </a:xfrm>
            <a:custGeom>
              <a:avLst/>
              <a:gdLst/>
              <a:ahLst/>
              <a:cxnLst/>
              <a:rect l="l" t="t" r="r" b="b"/>
              <a:pathLst>
                <a:path w="1263" h="2144" extrusionOk="0">
                  <a:moveTo>
                    <a:pt x="929" y="334"/>
                  </a:moveTo>
                  <a:lnTo>
                    <a:pt x="929" y="1822"/>
                  </a:lnTo>
                  <a:lnTo>
                    <a:pt x="346" y="1822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84" y="1"/>
                    <a:pt x="12" y="72"/>
                    <a:pt x="12" y="167"/>
                  </a:cubicBezTo>
                  <a:lnTo>
                    <a:pt x="12" y="1977"/>
                  </a:lnTo>
                  <a:cubicBezTo>
                    <a:pt x="0" y="2072"/>
                    <a:pt x="84" y="2144"/>
                    <a:pt x="167" y="2144"/>
                  </a:cubicBezTo>
                  <a:lnTo>
                    <a:pt x="1096" y="2144"/>
                  </a:lnTo>
                  <a:cubicBezTo>
                    <a:pt x="1179" y="2144"/>
                    <a:pt x="1262" y="2072"/>
                    <a:pt x="1262" y="1977"/>
                  </a:cubicBezTo>
                  <a:lnTo>
                    <a:pt x="1262" y="167"/>
                  </a:lnTo>
                  <a:cubicBezTo>
                    <a:pt x="1262" y="72"/>
                    <a:pt x="1179" y="1"/>
                    <a:pt x="1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239;p70">
              <a:extLst>
                <a:ext uri="{FF2B5EF4-FFF2-40B4-BE49-F238E27FC236}">
                  <a16:creationId xmlns:a16="http://schemas.microsoft.com/office/drawing/2014/main" id="{C31012F3-1190-AC3E-147E-7DBE2EB3B32D}"/>
                </a:ext>
              </a:extLst>
            </p:cNvPr>
            <p:cNvSpPr/>
            <p:nvPr/>
          </p:nvSpPr>
          <p:spPr>
            <a:xfrm>
              <a:off x="5790165" y="2646451"/>
              <a:ext cx="39851" cy="68329"/>
            </a:xfrm>
            <a:custGeom>
              <a:avLst/>
              <a:gdLst/>
              <a:ahLst/>
              <a:cxnLst/>
              <a:rect l="l" t="t" r="r" b="b"/>
              <a:pathLst>
                <a:path w="1251" h="2145" extrusionOk="0">
                  <a:moveTo>
                    <a:pt x="917" y="334"/>
                  </a:moveTo>
                  <a:lnTo>
                    <a:pt x="917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977"/>
                  </a:lnTo>
                  <a:cubicBezTo>
                    <a:pt x="0" y="2073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240;p70">
              <a:extLst>
                <a:ext uri="{FF2B5EF4-FFF2-40B4-BE49-F238E27FC236}">
                  <a16:creationId xmlns:a16="http://schemas.microsoft.com/office/drawing/2014/main" id="{F652BA33-09BD-7923-5A64-68AB82A5AF72}"/>
                </a:ext>
              </a:extLst>
            </p:cNvPr>
            <p:cNvSpPr/>
            <p:nvPr/>
          </p:nvSpPr>
          <p:spPr>
            <a:xfrm>
              <a:off x="6050707" y="2646451"/>
              <a:ext cx="39882" cy="68329"/>
            </a:xfrm>
            <a:custGeom>
              <a:avLst/>
              <a:gdLst/>
              <a:ahLst/>
              <a:cxnLst/>
              <a:rect l="l" t="t" r="r" b="b"/>
              <a:pathLst>
                <a:path w="1252" h="2145" extrusionOk="0">
                  <a:moveTo>
                    <a:pt x="930" y="334"/>
                  </a:moveTo>
                  <a:lnTo>
                    <a:pt x="930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1977"/>
                  </a:lnTo>
                  <a:cubicBezTo>
                    <a:pt x="1" y="2073"/>
                    <a:pt x="72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241;p70">
              <a:extLst>
                <a:ext uri="{FF2B5EF4-FFF2-40B4-BE49-F238E27FC236}">
                  <a16:creationId xmlns:a16="http://schemas.microsoft.com/office/drawing/2014/main" id="{45E459BB-A083-DF77-0AE1-683599F29BD4}"/>
                </a:ext>
              </a:extLst>
            </p:cNvPr>
            <p:cNvSpPr/>
            <p:nvPr/>
          </p:nvSpPr>
          <p:spPr>
            <a:xfrm>
              <a:off x="5976007" y="2563023"/>
              <a:ext cx="39851" cy="68297"/>
            </a:xfrm>
            <a:custGeom>
              <a:avLst/>
              <a:gdLst/>
              <a:ahLst/>
              <a:cxnLst/>
              <a:rect l="l" t="t" r="r" b="b"/>
              <a:pathLst>
                <a:path w="1251" h="2144" extrusionOk="0">
                  <a:moveTo>
                    <a:pt x="917" y="334"/>
                  </a:moveTo>
                  <a:lnTo>
                    <a:pt x="917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977"/>
                  </a:lnTo>
                  <a:cubicBezTo>
                    <a:pt x="0" y="2072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242;p70">
              <a:extLst>
                <a:ext uri="{FF2B5EF4-FFF2-40B4-BE49-F238E27FC236}">
                  <a16:creationId xmlns:a16="http://schemas.microsoft.com/office/drawing/2014/main" id="{5C3D4764-C233-FBE8-FDFF-91AED6D8F1E8}"/>
                </a:ext>
              </a:extLst>
            </p:cNvPr>
            <p:cNvSpPr/>
            <p:nvPr/>
          </p:nvSpPr>
          <p:spPr>
            <a:xfrm>
              <a:off x="5919114" y="2453027"/>
              <a:ext cx="42877" cy="43673"/>
            </a:xfrm>
            <a:custGeom>
              <a:avLst/>
              <a:gdLst/>
              <a:ahLst/>
              <a:cxnLst/>
              <a:rect l="l" t="t" r="r" b="b"/>
              <a:pathLst>
                <a:path w="1346" h="1371" extrusionOk="0">
                  <a:moveTo>
                    <a:pt x="679" y="1"/>
                  </a:moveTo>
                  <a:cubicBezTo>
                    <a:pt x="596" y="1"/>
                    <a:pt x="524" y="72"/>
                    <a:pt x="524" y="167"/>
                  </a:cubicBezTo>
                  <a:lnTo>
                    <a:pt x="524" y="525"/>
                  </a:lnTo>
                  <a:lnTo>
                    <a:pt x="167" y="525"/>
                  </a:lnTo>
                  <a:cubicBezTo>
                    <a:pt x="72" y="525"/>
                    <a:pt x="1" y="596"/>
                    <a:pt x="1" y="691"/>
                  </a:cubicBezTo>
                  <a:cubicBezTo>
                    <a:pt x="1" y="775"/>
                    <a:pt x="72" y="846"/>
                    <a:pt x="167" y="846"/>
                  </a:cubicBezTo>
                  <a:lnTo>
                    <a:pt x="524" y="846"/>
                  </a:lnTo>
                  <a:lnTo>
                    <a:pt x="501" y="1203"/>
                  </a:lnTo>
                  <a:cubicBezTo>
                    <a:pt x="501" y="1299"/>
                    <a:pt x="584" y="1370"/>
                    <a:pt x="667" y="1370"/>
                  </a:cubicBezTo>
                  <a:cubicBezTo>
                    <a:pt x="751" y="1370"/>
                    <a:pt x="834" y="1299"/>
                    <a:pt x="834" y="1203"/>
                  </a:cubicBezTo>
                  <a:lnTo>
                    <a:pt x="834" y="846"/>
                  </a:lnTo>
                  <a:lnTo>
                    <a:pt x="1191" y="846"/>
                  </a:lnTo>
                  <a:cubicBezTo>
                    <a:pt x="1274" y="846"/>
                    <a:pt x="1346" y="775"/>
                    <a:pt x="1346" y="691"/>
                  </a:cubicBezTo>
                  <a:cubicBezTo>
                    <a:pt x="1346" y="596"/>
                    <a:pt x="1274" y="525"/>
                    <a:pt x="1191" y="525"/>
                  </a:cubicBezTo>
                  <a:lnTo>
                    <a:pt x="846" y="525"/>
                  </a:lnTo>
                  <a:lnTo>
                    <a:pt x="846" y="167"/>
                  </a:ln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243;p70">
              <a:extLst>
                <a:ext uri="{FF2B5EF4-FFF2-40B4-BE49-F238E27FC236}">
                  <a16:creationId xmlns:a16="http://schemas.microsoft.com/office/drawing/2014/main" id="{40B45457-4814-9E47-1EFD-A2BD55745508}"/>
                </a:ext>
              </a:extLst>
            </p:cNvPr>
            <p:cNvSpPr/>
            <p:nvPr/>
          </p:nvSpPr>
          <p:spPr>
            <a:xfrm>
              <a:off x="5756399" y="2434456"/>
              <a:ext cx="367925" cy="367161"/>
            </a:xfrm>
            <a:custGeom>
              <a:avLst/>
              <a:gdLst/>
              <a:ahLst/>
              <a:cxnLst/>
              <a:rect l="l" t="t" r="r" b="b"/>
              <a:pathLst>
                <a:path w="11550" h="11526" extrusionOk="0">
                  <a:moveTo>
                    <a:pt x="7192" y="334"/>
                  </a:moveTo>
                  <a:lnTo>
                    <a:pt x="7192" y="2215"/>
                  </a:lnTo>
                  <a:lnTo>
                    <a:pt x="6287" y="2215"/>
                  </a:lnTo>
                  <a:cubicBezTo>
                    <a:pt x="6192" y="2215"/>
                    <a:pt x="6121" y="2298"/>
                    <a:pt x="6121" y="2382"/>
                  </a:cubicBezTo>
                  <a:cubicBezTo>
                    <a:pt x="6121" y="2477"/>
                    <a:pt x="6192" y="2548"/>
                    <a:pt x="6287" y="2548"/>
                  </a:cubicBezTo>
                  <a:lnTo>
                    <a:pt x="8859" y="2548"/>
                  </a:lnTo>
                  <a:lnTo>
                    <a:pt x="8859" y="2822"/>
                  </a:lnTo>
                  <a:lnTo>
                    <a:pt x="2692" y="2822"/>
                  </a:lnTo>
                  <a:lnTo>
                    <a:pt x="2692" y="2548"/>
                  </a:lnTo>
                  <a:lnTo>
                    <a:pt x="5335" y="2548"/>
                  </a:lnTo>
                  <a:cubicBezTo>
                    <a:pt x="5418" y="2548"/>
                    <a:pt x="5490" y="2477"/>
                    <a:pt x="5490" y="2382"/>
                  </a:cubicBezTo>
                  <a:cubicBezTo>
                    <a:pt x="5490" y="2298"/>
                    <a:pt x="5418" y="2215"/>
                    <a:pt x="5335" y="2215"/>
                  </a:cubicBezTo>
                  <a:lnTo>
                    <a:pt x="4370" y="2215"/>
                  </a:lnTo>
                  <a:lnTo>
                    <a:pt x="4370" y="334"/>
                  </a:lnTo>
                  <a:close/>
                  <a:moveTo>
                    <a:pt x="2787" y="4287"/>
                  </a:moveTo>
                  <a:lnTo>
                    <a:pt x="2787" y="4560"/>
                  </a:lnTo>
                  <a:lnTo>
                    <a:pt x="346" y="4560"/>
                  </a:lnTo>
                  <a:lnTo>
                    <a:pt x="346" y="4287"/>
                  </a:lnTo>
                  <a:close/>
                  <a:moveTo>
                    <a:pt x="7133" y="8037"/>
                  </a:moveTo>
                  <a:lnTo>
                    <a:pt x="7133" y="10537"/>
                  </a:lnTo>
                  <a:lnTo>
                    <a:pt x="5954" y="10537"/>
                  </a:lnTo>
                  <a:lnTo>
                    <a:pt x="5954" y="8037"/>
                  </a:lnTo>
                  <a:close/>
                  <a:moveTo>
                    <a:pt x="8442" y="3156"/>
                  </a:moveTo>
                  <a:lnTo>
                    <a:pt x="8442" y="10537"/>
                  </a:lnTo>
                  <a:lnTo>
                    <a:pt x="7478" y="10537"/>
                  </a:lnTo>
                  <a:lnTo>
                    <a:pt x="7478" y="7859"/>
                  </a:lnTo>
                  <a:cubicBezTo>
                    <a:pt x="7478" y="7775"/>
                    <a:pt x="7395" y="7704"/>
                    <a:pt x="7311" y="7704"/>
                  </a:cubicBezTo>
                  <a:lnTo>
                    <a:pt x="4287" y="7704"/>
                  </a:lnTo>
                  <a:cubicBezTo>
                    <a:pt x="4204" y="7704"/>
                    <a:pt x="4120" y="7775"/>
                    <a:pt x="4120" y="7859"/>
                  </a:cubicBezTo>
                  <a:lnTo>
                    <a:pt x="4120" y="10537"/>
                  </a:lnTo>
                  <a:lnTo>
                    <a:pt x="3156" y="10537"/>
                  </a:lnTo>
                  <a:lnTo>
                    <a:pt x="3132" y="3156"/>
                  </a:lnTo>
                  <a:close/>
                  <a:moveTo>
                    <a:pt x="5609" y="8061"/>
                  </a:moveTo>
                  <a:lnTo>
                    <a:pt x="5609" y="10561"/>
                  </a:lnTo>
                  <a:lnTo>
                    <a:pt x="4442" y="10561"/>
                  </a:lnTo>
                  <a:lnTo>
                    <a:pt x="4442" y="8061"/>
                  </a:lnTo>
                  <a:close/>
                  <a:moveTo>
                    <a:pt x="10966" y="4906"/>
                  </a:moveTo>
                  <a:lnTo>
                    <a:pt x="10966" y="10561"/>
                  </a:lnTo>
                  <a:lnTo>
                    <a:pt x="8764" y="10561"/>
                  </a:lnTo>
                  <a:lnTo>
                    <a:pt x="8764" y="4906"/>
                  </a:lnTo>
                  <a:close/>
                  <a:moveTo>
                    <a:pt x="11205" y="10883"/>
                  </a:moveTo>
                  <a:lnTo>
                    <a:pt x="11205" y="11180"/>
                  </a:lnTo>
                  <a:lnTo>
                    <a:pt x="334" y="11180"/>
                  </a:lnTo>
                  <a:lnTo>
                    <a:pt x="334" y="10883"/>
                  </a:lnTo>
                  <a:close/>
                  <a:moveTo>
                    <a:pt x="4216" y="0"/>
                  </a:moveTo>
                  <a:cubicBezTo>
                    <a:pt x="4120" y="0"/>
                    <a:pt x="4049" y="72"/>
                    <a:pt x="4049" y="167"/>
                  </a:cubicBezTo>
                  <a:lnTo>
                    <a:pt x="4049" y="2239"/>
                  </a:lnTo>
                  <a:lnTo>
                    <a:pt x="2537" y="2239"/>
                  </a:lnTo>
                  <a:cubicBezTo>
                    <a:pt x="2442" y="2239"/>
                    <a:pt x="2370" y="2310"/>
                    <a:pt x="2370" y="2394"/>
                  </a:cubicBezTo>
                  <a:lnTo>
                    <a:pt x="2370" y="3013"/>
                  </a:lnTo>
                  <a:cubicBezTo>
                    <a:pt x="2370" y="3096"/>
                    <a:pt x="2442" y="3179"/>
                    <a:pt x="2537" y="3179"/>
                  </a:cubicBezTo>
                  <a:lnTo>
                    <a:pt x="2787" y="3179"/>
                  </a:lnTo>
                  <a:lnTo>
                    <a:pt x="2787" y="3965"/>
                  </a:lnTo>
                  <a:lnTo>
                    <a:pt x="167" y="3965"/>
                  </a:lnTo>
                  <a:cubicBezTo>
                    <a:pt x="72" y="3965"/>
                    <a:pt x="1" y="4037"/>
                    <a:pt x="1" y="4132"/>
                  </a:cubicBezTo>
                  <a:lnTo>
                    <a:pt x="1" y="4739"/>
                  </a:lnTo>
                  <a:cubicBezTo>
                    <a:pt x="1" y="4822"/>
                    <a:pt x="72" y="4906"/>
                    <a:pt x="167" y="4906"/>
                  </a:cubicBezTo>
                  <a:lnTo>
                    <a:pt x="239" y="4906"/>
                  </a:lnTo>
                  <a:lnTo>
                    <a:pt x="239" y="6013"/>
                  </a:lnTo>
                  <a:cubicBezTo>
                    <a:pt x="239" y="6108"/>
                    <a:pt x="310" y="6180"/>
                    <a:pt x="406" y="6180"/>
                  </a:cubicBezTo>
                  <a:cubicBezTo>
                    <a:pt x="489" y="6180"/>
                    <a:pt x="572" y="6108"/>
                    <a:pt x="572" y="6013"/>
                  </a:cubicBezTo>
                  <a:lnTo>
                    <a:pt x="572" y="4906"/>
                  </a:lnTo>
                  <a:lnTo>
                    <a:pt x="2763" y="4906"/>
                  </a:lnTo>
                  <a:lnTo>
                    <a:pt x="2763" y="10561"/>
                  </a:lnTo>
                  <a:lnTo>
                    <a:pt x="572" y="10561"/>
                  </a:lnTo>
                  <a:lnTo>
                    <a:pt x="572" y="6870"/>
                  </a:lnTo>
                  <a:cubicBezTo>
                    <a:pt x="572" y="6775"/>
                    <a:pt x="489" y="6704"/>
                    <a:pt x="406" y="6704"/>
                  </a:cubicBezTo>
                  <a:cubicBezTo>
                    <a:pt x="310" y="6704"/>
                    <a:pt x="239" y="6775"/>
                    <a:pt x="239" y="6870"/>
                  </a:cubicBezTo>
                  <a:lnTo>
                    <a:pt x="239" y="10561"/>
                  </a:lnTo>
                  <a:lnTo>
                    <a:pt x="167" y="10561"/>
                  </a:lnTo>
                  <a:cubicBezTo>
                    <a:pt x="72" y="10561"/>
                    <a:pt x="1" y="10633"/>
                    <a:pt x="1" y="10716"/>
                  </a:cubicBezTo>
                  <a:lnTo>
                    <a:pt x="1" y="11359"/>
                  </a:lnTo>
                  <a:cubicBezTo>
                    <a:pt x="1" y="11454"/>
                    <a:pt x="72" y="11526"/>
                    <a:pt x="167" y="11526"/>
                  </a:cubicBezTo>
                  <a:lnTo>
                    <a:pt x="11371" y="11526"/>
                  </a:lnTo>
                  <a:cubicBezTo>
                    <a:pt x="11466" y="11526"/>
                    <a:pt x="11538" y="11454"/>
                    <a:pt x="11538" y="11359"/>
                  </a:cubicBezTo>
                  <a:lnTo>
                    <a:pt x="11538" y="10716"/>
                  </a:lnTo>
                  <a:cubicBezTo>
                    <a:pt x="11538" y="10633"/>
                    <a:pt x="11466" y="10561"/>
                    <a:pt x="11371" y="10561"/>
                  </a:cubicBezTo>
                  <a:lnTo>
                    <a:pt x="11300" y="10561"/>
                  </a:lnTo>
                  <a:lnTo>
                    <a:pt x="11300" y="4906"/>
                  </a:lnTo>
                  <a:lnTo>
                    <a:pt x="11383" y="4906"/>
                  </a:lnTo>
                  <a:cubicBezTo>
                    <a:pt x="11478" y="4906"/>
                    <a:pt x="11550" y="4822"/>
                    <a:pt x="11550" y="4739"/>
                  </a:cubicBezTo>
                  <a:lnTo>
                    <a:pt x="11550" y="4132"/>
                  </a:lnTo>
                  <a:cubicBezTo>
                    <a:pt x="11550" y="4037"/>
                    <a:pt x="11478" y="3965"/>
                    <a:pt x="11383" y="3965"/>
                  </a:cubicBezTo>
                  <a:lnTo>
                    <a:pt x="10359" y="3965"/>
                  </a:lnTo>
                  <a:cubicBezTo>
                    <a:pt x="10276" y="3965"/>
                    <a:pt x="10192" y="4037"/>
                    <a:pt x="10192" y="4132"/>
                  </a:cubicBezTo>
                  <a:cubicBezTo>
                    <a:pt x="10192" y="4215"/>
                    <a:pt x="10276" y="4287"/>
                    <a:pt x="10359" y="4287"/>
                  </a:cubicBezTo>
                  <a:lnTo>
                    <a:pt x="11216" y="4287"/>
                  </a:lnTo>
                  <a:lnTo>
                    <a:pt x="11216" y="4560"/>
                  </a:lnTo>
                  <a:lnTo>
                    <a:pt x="8776" y="4560"/>
                  </a:lnTo>
                  <a:lnTo>
                    <a:pt x="8776" y="4287"/>
                  </a:lnTo>
                  <a:lnTo>
                    <a:pt x="9526" y="4287"/>
                  </a:lnTo>
                  <a:cubicBezTo>
                    <a:pt x="9609" y="4287"/>
                    <a:pt x="9692" y="4215"/>
                    <a:pt x="9692" y="4132"/>
                  </a:cubicBezTo>
                  <a:cubicBezTo>
                    <a:pt x="9692" y="4037"/>
                    <a:pt x="9609" y="3965"/>
                    <a:pt x="9526" y="3965"/>
                  </a:cubicBezTo>
                  <a:lnTo>
                    <a:pt x="8776" y="3965"/>
                  </a:lnTo>
                  <a:lnTo>
                    <a:pt x="8776" y="3179"/>
                  </a:lnTo>
                  <a:lnTo>
                    <a:pt x="9038" y="3179"/>
                  </a:lnTo>
                  <a:cubicBezTo>
                    <a:pt x="9121" y="3179"/>
                    <a:pt x="9192" y="3096"/>
                    <a:pt x="9192" y="3013"/>
                  </a:cubicBezTo>
                  <a:lnTo>
                    <a:pt x="9192" y="2394"/>
                  </a:lnTo>
                  <a:cubicBezTo>
                    <a:pt x="9192" y="2310"/>
                    <a:pt x="9121" y="2239"/>
                    <a:pt x="9038" y="2239"/>
                  </a:cubicBezTo>
                  <a:lnTo>
                    <a:pt x="7525" y="2239"/>
                  </a:lnTo>
                  <a:lnTo>
                    <a:pt x="7525" y="167"/>
                  </a:lnTo>
                  <a:cubicBezTo>
                    <a:pt x="7525" y="72"/>
                    <a:pt x="7454" y="0"/>
                    <a:pt x="73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" name="Google Shape;9822;p71">
            <a:extLst>
              <a:ext uri="{FF2B5EF4-FFF2-40B4-BE49-F238E27FC236}">
                <a16:creationId xmlns:a16="http://schemas.microsoft.com/office/drawing/2014/main" id="{246BCFCA-54C0-C15A-4F5A-E964814E62AD}"/>
              </a:ext>
            </a:extLst>
          </p:cNvPr>
          <p:cNvGrpSpPr/>
          <p:nvPr/>
        </p:nvGrpSpPr>
        <p:grpSpPr>
          <a:xfrm>
            <a:off x="6633401" y="2192033"/>
            <a:ext cx="623232" cy="654052"/>
            <a:chOff x="6707084" y="3387403"/>
            <a:chExt cx="261145" cy="308504"/>
          </a:xfrm>
          <a:solidFill>
            <a:schemeClr val="tx2"/>
          </a:solidFill>
        </p:grpSpPr>
        <p:sp>
          <p:nvSpPr>
            <p:cNvPr id="40" name="Google Shape;9823;p71">
              <a:extLst>
                <a:ext uri="{FF2B5EF4-FFF2-40B4-BE49-F238E27FC236}">
                  <a16:creationId xmlns:a16="http://schemas.microsoft.com/office/drawing/2014/main" id="{3937B01B-C4F8-38DA-D33A-F265755FBD1D}"/>
                </a:ext>
              </a:extLst>
            </p:cNvPr>
            <p:cNvSpPr/>
            <p:nvPr/>
          </p:nvSpPr>
          <p:spPr>
            <a:xfrm>
              <a:off x="6726053" y="3542403"/>
              <a:ext cx="68238" cy="153504"/>
            </a:xfrm>
            <a:custGeom>
              <a:avLst/>
              <a:gdLst/>
              <a:ahLst/>
              <a:cxnLst/>
              <a:rect l="l" t="t" r="r" b="b"/>
              <a:pathLst>
                <a:path w="2144" h="4823" extrusionOk="0">
                  <a:moveTo>
                    <a:pt x="1203" y="286"/>
                  </a:moveTo>
                  <a:cubicBezTo>
                    <a:pt x="1381" y="286"/>
                    <a:pt x="1524" y="417"/>
                    <a:pt x="1524" y="596"/>
                  </a:cubicBezTo>
                  <a:lnTo>
                    <a:pt x="1524" y="893"/>
                  </a:lnTo>
                  <a:cubicBezTo>
                    <a:pt x="1524" y="1143"/>
                    <a:pt x="1310" y="1358"/>
                    <a:pt x="1060" y="1358"/>
                  </a:cubicBezTo>
                  <a:cubicBezTo>
                    <a:pt x="810" y="1358"/>
                    <a:pt x="596" y="1143"/>
                    <a:pt x="596" y="893"/>
                  </a:cubicBezTo>
                  <a:lnTo>
                    <a:pt x="596" y="596"/>
                  </a:lnTo>
                  <a:cubicBezTo>
                    <a:pt x="596" y="417"/>
                    <a:pt x="726" y="286"/>
                    <a:pt x="905" y="286"/>
                  </a:cubicBezTo>
                  <a:close/>
                  <a:moveTo>
                    <a:pt x="1227" y="1643"/>
                  </a:moveTo>
                  <a:lnTo>
                    <a:pt x="1227" y="1715"/>
                  </a:lnTo>
                  <a:cubicBezTo>
                    <a:pt x="1227" y="1774"/>
                    <a:pt x="1238" y="1822"/>
                    <a:pt x="1262" y="1858"/>
                  </a:cubicBezTo>
                  <a:lnTo>
                    <a:pt x="1060" y="2036"/>
                  </a:lnTo>
                  <a:lnTo>
                    <a:pt x="846" y="1846"/>
                  </a:lnTo>
                  <a:cubicBezTo>
                    <a:pt x="881" y="1798"/>
                    <a:pt x="893" y="1762"/>
                    <a:pt x="893" y="1703"/>
                  </a:cubicBezTo>
                  <a:lnTo>
                    <a:pt x="893" y="1643"/>
                  </a:lnTo>
                  <a:close/>
                  <a:moveTo>
                    <a:pt x="1060" y="2036"/>
                  </a:moveTo>
                  <a:cubicBezTo>
                    <a:pt x="1060" y="2048"/>
                    <a:pt x="1057" y="2054"/>
                    <a:pt x="1055" y="2054"/>
                  </a:cubicBezTo>
                  <a:cubicBezTo>
                    <a:pt x="1054" y="2054"/>
                    <a:pt x="1054" y="2048"/>
                    <a:pt x="1060" y="2036"/>
                  </a:cubicBezTo>
                  <a:close/>
                  <a:moveTo>
                    <a:pt x="905" y="0"/>
                  </a:moveTo>
                  <a:cubicBezTo>
                    <a:pt x="584" y="0"/>
                    <a:pt x="310" y="274"/>
                    <a:pt x="310" y="596"/>
                  </a:cubicBezTo>
                  <a:lnTo>
                    <a:pt x="310" y="893"/>
                  </a:lnTo>
                  <a:cubicBezTo>
                    <a:pt x="310" y="1143"/>
                    <a:pt x="429" y="1358"/>
                    <a:pt x="607" y="1489"/>
                  </a:cubicBezTo>
                  <a:lnTo>
                    <a:pt x="607" y="1703"/>
                  </a:lnTo>
                  <a:lnTo>
                    <a:pt x="607" y="1715"/>
                  </a:lnTo>
                  <a:lnTo>
                    <a:pt x="250" y="1893"/>
                  </a:lnTo>
                  <a:cubicBezTo>
                    <a:pt x="107" y="1965"/>
                    <a:pt x="0" y="2120"/>
                    <a:pt x="0" y="2298"/>
                  </a:cubicBezTo>
                  <a:lnTo>
                    <a:pt x="0" y="3632"/>
                  </a:lnTo>
                  <a:cubicBezTo>
                    <a:pt x="0" y="3751"/>
                    <a:pt x="36" y="3870"/>
                    <a:pt x="107" y="3965"/>
                  </a:cubicBezTo>
                  <a:lnTo>
                    <a:pt x="250" y="4179"/>
                  </a:lnTo>
                  <a:cubicBezTo>
                    <a:pt x="286" y="4227"/>
                    <a:pt x="310" y="4298"/>
                    <a:pt x="310" y="4358"/>
                  </a:cubicBezTo>
                  <a:lnTo>
                    <a:pt x="310" y="4679"/>
                  </a:lnTo>
                  <a:cubicBezTo>
                    <a:pt x="310" y="4751"/>
                    <a:pt x="369" y="4822"/>
                    <a:pt x="465" y="4822"/>
                  </a:cubicBezTo>
                  <a:cubicBezTo>
                    <a:pt x="536" y="4822"/>
                    <a:pt x="607" y="4763"/>
                    <a:pt x="607" y="4679"/>
                  </a:cubicBezTo>
                  <a:lnTo>
                    <a:pt x="607" y="4358"/>
                  </a:lnTo>
                  <a:cubicBezTo>
                    <a:pt x="607" y="4239"/>
                    <a:pt x="584" y="4120"/>
                    <a:pt x="512" y="4036"/>
                  </a:cubicBezTo>
                  <a:lnTo>
                    <a:pt x="357" y="3810"/>
                  </a:lnTo>
                  <a:cubicBezTo>
                    <a:pt x="334" y="3763"/>
                    <a:pt x="298" y="3691"/>
                    <a:pt x="298" y="3632"/>
                  </a:cubicBezTo>
                  <a:lnTo>
                    <a:pt x="298" y="2298"/>
                  </a:lnTo>
                  <a:cubicBezTo>
                    <a:pt x="298" y="2239"/>
                    <a:pt x="334" y="2179"/>
                    <a:pt x="381" y="2143"/>
                  </a:cubicBezTo>
                  <a:lnTo>
                    <a:pt x="643" y="2024"/>
                  </a:lnTo>
                  <a:lnTo>
                    <a:pt x="857" y="2251"/>
                  </a:lnTo>
                  <a:cubicBezTo>
                    <a:pt x="929" y="2310"/>
                    <a:pt x="1000" y="2334"/>
                    <a:pt x="1072" y="2334"/>
                  </a:cubicBezTo>
                  <a:cubicBezTo>
                    <a:pt x="1143" y="2334"/>
                    <a:pt x="1227" y="2310"/>
                    <a:pt x="1286" y="2251"/>
                  </a:cubicBezTo>
                  <a:lnTo>
                    <a:pt x="1500" y="2024"/>
                  </a:lnTo>
                  <a:lnTo>
                    <a:pt x="1762" y="2143"/>
                  </a:lnTo>
                  <a:cubicBezTo>
                    <a:pt x="1822" y="2179"/>
                    <a:pt x="1846" y="2239"/>
                    <a:pt x="1846" y="2298"/>
                  </a:cubicBezTo>
                  <a:lnTo>
                    <a:pt x="1846" y="3632"/>
                  </a:lnTo>
                  <a:cubicBezTo>
                    <a:pt x="1846" y="3691"/>
                    <a:pt x="1834" y="3751"/>
                    <a:pt x="1786" y="3810"/>
                  </a:cubicBezTo>
                  <a:lnTo>
                    <a:pt x="1643" y="4036"/>
                  </a:lnTo>
                  <a:cubicBezTo>
                    <a:pt x="1572" y="4144"/>
                    <a:pt x="1536" y="4239"/>
                    <a:pt x="1536" y="4358"/>
                  </a:cubicBezTo>
                  <a:lnTo>
                    <a:pt x="1536" y="4679"/>
                  </a:lnTo>
                  <a:cubicBezTo>
                    <a:pt x="1536" y="4751"/>
                    <a:pt x="1596" y="4822"/>
                    <a:pt x="1679" y="4822"/>
                  </a:cubicBezTo>
                  <a:cubicBezTo>
                    <a:pt x="1750" y="4822"/>
                    <a:pt x="1834" y="4763"/>
                    <a:pt x="1834" y="4679"/>
                  </a:cubicBezTo>
                  <a:lnTo>
                    <a:pt x="1834" y="4358"/>
                  </a:lnTo>
                  <a:cubicBezTo>
                    <a:pt x="1834" y="4298"/>
                    <a:pt x="1846" y="4239"/>
                    <a:pt x="1893" y="4179"/>
                  </a:cubicBezTo>
                  <a:lnTo>
                    <a:pt x="2036" y="3965"/>
                  </a:lnTo>
                  <a:cubicBezTo>
                    <a:pt x="2096" y="3858"/>
                    <a:pt x="2143" y="3751"/>
                    <a:pt x="2143" y="3632"/>
                  </a:cubicBezTo>
                  <a:lnTo>
                    <a:pt x="2143" y="2298"/>
                  </a:lnTo>
                  <a:cubicBezTo>
                    <a:pt x="2096" y="2120"/>
                    <a:pt x="2012" y="1965"/>
                    <a:pt x="1858" y="1893"/>
                  </a:cubicBezTo>
                  <a:lnTo>
                    <a:pt x="1500" y="1715"/>
                  </a:lnTo>
                  <a:lnTo>
                    <a:pt x="1500" y="1703"/>
                  </a:lnTo>
                  <a:lnTo>
                    <a:pt x="1500" y="1489"/>
                  </a:lnTo>
                  <a:cubicBezTo>
                    <a:pt x="1679" y="1358"/>
                    <a:pt x="1798" y="1131"/>
                    <a:pt x="1798" y="893"/>
                  </a:cubicBezTo>
                  <a:lnTo>
                    <a:pt x="1798" y="596"/>
                  </a:lnTo>
                  <a:cubicBezTo>
                    <a:pt x="1798" y="274"/>
                    <a:pt x="1536" y="0"/>
                    <a:pt x="12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824;p71">
              <a:extLst>
                <a:ext uri="{FF2B5EF4-FFF2-40B4-BE49-F238E27FC236}">
                  <a16:creationId xmlns:a16="http://schemas.microsoft.com/office/drawing/2014/main" id="{8ABE5FBD-27D2-4442-7C05-D932348DC590}"/>
                </a:ext>
              </a:extLst>
            </p:cNvPr>
            <p:cNvSpPr/>
            <p:nvPr/>
          </p:nvSpPr>
          <p:spPr>
            <a:xfrm>
              <a:off x="6803362" y="3542403"/>
              <a:ext cx="68238" cy="153504"/>
            </a:xfrm>
            <a:custGeom>
              <a:avLst/>
              <a:gdLst/>
              <a:ahLst/>
              <a:cxnLst/>
              <a:rect l="l" t="t" r="r" b="b"/>
              <a:pathLst>
                <a:path w="2144" h="4823" extrusionOk="0">
                  <a:moveTo>
                    <a:pt x="1203" y="286"/>
                  </a:moveTo>
                  <a:cubicBezTo>
                    <a:pt x="1381" y="286"/>
                    <a:pt x="1512" y="417"/>
                    <a:pt x="1512" y="596"/>
                  </a:cubicBezTo>
                  <a:lnTo>
                    <a:pt x="1512" y="893"/>
                  </a:lnTo>
                  <a:cubicBezTo>
                    <a:pt x="1512" y="1143"/>
                    <a:pt x="1310" y="1358"/>
                    <a:pt x="1060" y="1358"/>
                  </a:cubicBezTo>
                  <a:cubicBezTo>
                    <a:pt x="798" y="1358"/>
                    <a:pt x="595" y="1143"/>
                    <a:pt x="595" y="893"/>
                  </a:cubicBezTo>
                  <a:lnTo>
                    <a:pt x="595" y="596"/>
                  </a:lnTo>
                  <a:cubicBezTo>
                    <a:pt x="595" y="417"/>
                    <a:pt x="726" y="286"/>
                    <a:pt x="905" y="286"/>
                  </a:cubicBezTo>
                  <a:close/>
                  <a:moveTo>
                    <a:pt x="1215" y="1643"/>
                  </a:moveTo>
                  <a:lnTo>
                    <a:pt x="1215" y="1715"/>
                  </a:lnTo>
                  <a:cubicBezTo>
                    <a:pt x="1215" y="1774"/>
                    <a:pt x="1226" y="1822"/>
                    <a:pt x="1262" y="1858"/>
                  </a:cubicBezTo>
                  <a:lnTo>
                    <a:pt x="1060" y="2036"/>
                  </a:lnTo>
                  <a:lnTo>
                    <a:pt x="845" y="1846"/>
                  </a:lnTo>
                  <a:cubicBezTo>
                    <a:pt x="881" y="1798"/>
                    <a:pt x="893" y="1762"/>
                    <a:pt x="893" y="1703"/>
                  </a:cubicBezTo>
                  <a:lnTo>
                    <a:pt x="893" y="1643"/>
                  </a:lnTo>
                  <a:close/>
                  <a:moveTo>
                    <a:pt x="1060" y="2036"/>
                  </a:moveTo>
                  <a:cubicBezTo>
                    <a:pt x="1060" y="2048"/>
                    <a:pt x="1054" y="2054"/>
                    <a:pt x="1051" y="2054"/>
                  </a:cubicBezTo>
                  <a:cubicBezTo>
                    <a:pt x="1048" y="2054"/>
                    <a:pt x="1048" y="2048"/>
                    <a:pt x="1060" y="2036"/>
                  </a:cubicBezTo>
                  <a:close/>
                  <a:moveTo>
                    <a:pt x="905" y="0"/>
                  </a:moveTo>
                  <a:cubicBezTo>
                    <a:pt x="583" y="0"/>
                    <a:pt x="310" y="274"/>
                    <a:pt x="310" y="596"/>
                  </a:cubicBezTo>
                  <a:lnTo>
                    <a:pt x="310" y="893"/>
                  </a:lnTo>
                  <a:cubicBezTo>
                    <a:pt x="310" y="1143"/>
                    <a:pt x="429" y="1358"/>
                    <a:pt x="607" y="1489"/>
                  </a:cubicBezTo>
                  <a:lnTo>
                    <a:pt x="607" y="1703"/>
                  </a:lnTo>
                  <a:lnTo>
                    <a:pt x="607" y="1715"/>
                  </a:lnTo>
                  <a:lnTo>
                    <a:pt x="250" y="1893"/>
                  </a:lnTo>
                  <a:cubicBezTo>
                    <a:pt x="107" y="1965"/>
                    <a:pt x="0" y="2120"/>
                    <a:pt x="0" y="2298"/>
                  </a:cubicBezTo>
                  <a:lnTo>
                    <a:pt x="0" y="3632"/>
                  </a:lnTo>
                  <a:cubicBezTo>
                    <a:pt x="0" y="3751"/>
                    <a:pt x="24" y="3870"/>
                    <a:pt x="107" y="3965"/>
                  </a:cubicBezTo>
                  <a:lnTo>
                    <a:pt x="250" y="4179"/>
                  </a:lnTo>
                  <a:cubicBezTo>
                    <a:pt x="286" y="4227"/>
                    <a:pt x="310" y="4298"/>
                    <a:pt x="310" y="4358"/>
                  </a:cubicBezTo>
                  <a:lnTo>
                    <a:pt x="310" y="4679"/>
                  </a:lnTo>
                  <a:cubicBezTo>
                    <a:pt x="310" y="4751"/>
                    <a:pt x="369" y="4822"/>
                    <a:pt x="464" y="4822"/>
                  </a:cubicBezTo>
                  <a:cubicBezTo>
                    <a:pt x="548" y="4822"/>
                    <a:pt x="607" y="4763"/>
                    <a:pt x="607" y="4679"/>
                  </a:cubicBezTo>
                  <a:lnTo>
                    <a:pt x="607" y="4358"/>
                  </a:lnTo>
                  <a:cubicBezTo>
                    <a:pt x="607" y="4239"/>
                    <a:pt x="583" y="4120"/>
                    <a:pt x="500" y="4036"/>
                  </a:cubicBezTo>
                  <a:lnTo>
                    <a:pt x="357" y="3810"/>
                  </a:lnTo>
                  <a:cubicBezTo>
                    <a:pt x="322" y="3763"/>
                    <a:pt x="298" y="3691"/>
                    <a:pt x="298" y="3632"/>
                  </a:cubicBezTo>
                  <a:lnTo>
                    <a:pt x="298" y="2298"/>
                  </a:lnTo>
                  <a:cubicBezTo>
                    <a:pt x="298" y="2239"/>
                    <a:pt x="322" y="2179"/>
                    <a:pt x="381" y="2143"/>
                  </a:cubicBezTo>
                  <a:lnTo>
                    <a:pt x="631" y="2024"/>
                  </a:lnTo>
                  <a:lnTo>
                    <a:pt x="857" y="2251"/>
                  </a:lnTo>
                  <a:cubicBezTo>
                    <a:pt x="917" y="2310"/>
                    <a:pt x="1000" y="2334"/>
                    <a:pt x="1072" y="2334"/>
                  </a:cubicBezTo>
                  <a:cubicBezTo>
                    <a:pt x="1143" y="2334"/>
                    <a:pt x="1215" y="2310"/>
                    <a:pt x="1274" y="2251"/>
                  </a:cubicBezTo>
                  <a:lnTo>
                    <a:pt x="1500" y="2024"/>
                  </a:lnTo>
                  <a:lnTo>
                    <a:pt x="1750" y="2143"/>
                  </a:lnTo>
                  <a:cubicBezTo>
                    <a:pt x="1810" y="2179"/>
                    <a:pt x="1846" y="2239"/>
                    <a:pt x="1846" y="2298"/>
                  </a:cubicBezTo>
                  <a:lnTo>
                    <a:pt x="1846" y="3632"/>
                  </a:lnTo>
                  <a:cubicBezTo>
                    <a:pt x="1846" y="3691"/>
                    <a:pt x="1834" y="3751"/>
                    <a:pt x="1786" y="3810"/>
                  </a:cubicBezTo>
                  <a:lnTo>
                    <a:pt x="1631" y="4036"/>
                  </a:lnTo>
                  <a:cubicBezTo>
                    <a:pt x="1572" y="4144"/>
                    <a:pt x="1524" y="4239"/>
                    <a:pt x="1524" y="4358"/>
                  </a:cubicBezTo>
                  <a:lnTo>
                    <a:pt x="1524" y="4679"/>
                  </a:lnTo>
                  <a:cubicBezTo>
                    <a:pt x="1524" y="4751"/>
                    <a:pt x="1596" y="4822"/>
                    <a:pt x="1679" y="4822"/>
                  </a:cubicBezTo>
                  <a:cubicBezTo>
                    <a:pt x="1750" y="4822"/>
                    <a:pt x="1822" y="4763"/>
                    <a:pt x="1822" y="4679"/>
                  </a:cubicBezTo>
                  <a:lnTo>
                    <a:pt x="1822" y="4358"/>
                  </a:lnTo>
                  <a:cubicBezTo>
                    <a:pt x="1822" y="4298"/>
                    <a:pt x="1846" y="4239"/>
                    <a:pt x="1893" y="4179"/>
                  </a:cubicBezTo>
                  <a:lnTo>
                    <a:pt x="2036" y="3965"/>
                  </a:lnTo>
                  <a:cubicBezTo>
                    <a:pt x="2096" y="3858"/>
                    <a:pt x="2143" y="3751"/>
                    <a:pt x="2143" y="3632"/>
                  </a:cubicBezTo>
                  <a:lnTo>
                    <a:pt x="2143" y="2298"/>
                  </a:lnTo>
                  <a:cubicBezTo>
                    <a:pt x="2096" y="2120"/>
                    <a:pt x="2012" y="1965"/>
                    <a:pt x="1857" y="1893"/>
                  </a:cubicBezTo>
                  <a:lnTo>
                    <a:pt x="1500" y="1715"/>
                  </a:lnTo>
                  <a:lnTo>
                    <a:pt x="1500" y="1703"/>
                  </a:lnTo>
                  <a:lnTo>
                    <a:pt x="1500" y="1489"/>
                  </a:lnTo>
                  <a:cubicBezTo>
                    <a:pt x="1679" y="1358"/>
                    <a:pt x="1798" y="1131"/>
                    <a:pt x="1798" y="893"/>
                  </a:cubicBezTo>
                  <a:lnTo>
                    <a:pt x="1798" y="596"/>
                  </a:lnTo>
                  <a:cubicBezTo>
                    <a:pt x="1798" y="274"/>
                    <a:pt x="1536" y="0"/>
                    <a:pt x="12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825;p71">
              <a:extLst>
                <a:ext uri="{FF2B5EF4-FFF2-40B4-BE49-F238E27FC236}">
                  <a16:creationId xmlns:a16="http://schemas.microsoft.com/office/drawing/2014/main" id="{F7A8DBA0-A29F-DF28-6E7D-33479655BC50}"/>
                </a:ext>
              </a:extLst>
            </p:cNvPr>
            <p:cNvSpPr/>
            <p:nvPr/>
          </p:nvSpPr>
          <p:spPr>
            <a:xfrm>
              <a:off x="6880289" y="3542403"/>
              <a:ext cx="68620" cy="153504"/>
            </a:xfrm>
            <a:custGeom>
              <a:avLst/>
              <a:gdLst/>
              <a:ahLst/>
              <a:cxnLst/>
              <a:rect l="l" t="t" r="r" b="b"/>
              <a:pathLst>
                <a:path w="2156" h="4823" extrusionOk="0">
                  <a:moveTo>
                    <a:pt x="1214" y="286"/>
                  </a:moveTo>
                  <a:cubicBezTo>
                    <a:pt x="1393" y="286"/>
                    <a:pt x="1524" y="417"/>
                    <a:pt x="1524" y="596"/>
                  </a:cubicBezTo>
                  <a:lnTo>
                    <a:pt x="1524" y="893"/>
                  </a:lnTo>
                  <a:cubicBezTo>
                    <a:pt x="1524" y="1143"/>
                    <a:pt x="1322" y="1358"/>
                    <a:pt x="1060" y="1358"/>
                  </a:cubicBezTo>
                  <a:cubicBezTo>
                    <a:pt x="810" y="1358"/>
                    <a:pt x="607" y="1143"/>
                    <a:pt x="607" y="893"/>
                  </a:cubicBezTo>
                  <a:lnTo>
                    <a:pt x="607" y="596"/>
                  </a:lnTo>
                  <a:cubicBezTo>
                    <a:pt x="607" y="417"/>
                    <a:pt x="738" y="286"/>
                    <a:pt x="917" y="286"/>
                  </a:cubicBezTo>
                  <a:close/>
                  <a:moveTo>
                    <a:pt x="1226" y="1643"/>
                  </a:moveTo>
                  <a:lnTo>
                    <a:pt x="1226" y="1715"/>
                  </a:lnTo>
                  <a:cubicBezTo>
                    <a:pt x="1226" y="1774"/>
                    <a:pt x="1238" y="1822"/>
                    <a:pt x="1274" y="1858"/>
                  </a:cubicBezTo>
                  <a:lnTo>
                    <a:pt x="1060" y="2036"/>
                  </a:lnTo>
                  <a:lnTo>
                    <a:pt x="857" y="1846"/>
                  </a:lnTo>
                  <a:cubicBezTo>
                    <a:pt x="881" y="1798"/>
                    <a:pt x="893" y="1762"/>
                    <a:pt x="893" y="1703"/>
                  </a:cubicBezTo>
                  <a:lnTo>
                    <a:pt x="893" y="1643"/>
                  </a:lnTo>
                  <a:close/>
                  <a:moveTo>
                    <a:pt x="917" y="0"/>
                  </a:moveTo>
                  <a:cubicBezTo>
                    <a:pt x="583" y="0"/>
                    <a:pt x="322" y="274"/>
                    <a:pt x="322" y="596"/>
                  </a:cubicBezTo>
                  <a:lnTo>
                    <a:pt x="322" y="893"/>
                  </a:lnTo>
                  <a:cubicBezTo>
                    <a:pt x="322" y="1143"/>
                    <a:pt x="441" y="1358"/>
                    <a:pt x="619" y="1489"/>
                  </a:cubicBezTo>
                  <a:lnTo>
                    <a:pt x="619" y="1703"/>
                  </a:lnTo>
                  <a:lnTo>
                    <a:pt x="619" y="1715"/>
                  </a:lnTo>
                  <a:lnTo>
                    <a:pt x="262" y="1893"/>
                  </a:lnTo>
                  <a:cubicBezTo>
                    <a:pt x="107" y="1965"/>
                    <a:pt x="0" y="2120"/>
                    <a:pt x="0" y="2298"/>
                  </a:cubicBezTo>
                  <a:lnTo>
                    <a:pt x="0" y="3632"/>
                  </a:lnTo>
                  <a:cubicBezTo>
                    <a:pt x="0" y="3751"/>
                    <a:pt x="36" y="3870"/>
                    <a:pt x="107" y="3965"/>
                  </a:cubicBezTo>
                  <a:lnTo>
                    <a:pt x="262" y="4179"/>
                  </a:lnTo>
                  <a:cubicBezTo>
                    <a:pt x="286" y="4227"/>
                    <a:pt x="322" y="4298"/>
                    <a:pt x="322" y="4358"/>
                  </a:cubicBezTo>
                  <a:lnTo>
                    <a:pt x="322" y="4679"/>
                  </a:lnTo>
                  <a:cubicBezTo>
                    <a:pt x="322" y="4751"/>
                    <a:pt x="381" y="4822"/>
                    <a:pt x="464" y="4822"/>
                  </a:cubicBezTo>
                  <a:cubicBezTo>
                    <a:pt x="548" y="4822"/>
                    <a:pt x="619" y="4763"/>
                    <a:pt x="619" y="4679"/>
                  </a:cubicBezTo>
                  <a:lnTo>
                    <a:pt x="619" y="4358"/>
                  </a:lnTo>
                  <a:cubicBezTo>
                    <a:pt x="619" y="4239"/>
                    <a:pt x="583" y="4120"/>
                    <a:pt x="512" y="4036"/>
                  </a:cubicBezTo>
                  <a:lnTo>
                    <a:pt x="369" y="3810"/>
                  </a:lnTo>
                  <a:cubicBezTo>
                    <a:pt x="333" y="3763"/>
                    <a:pt x="298" y="3691"/>
                    <a:pt x="298" y="3632"/>
                  </a:cubicBezTo>
                  <a:lnTo>
                    <a:pt x="298" y="2298"/>
                  </a:lnTo>
                  <a:cubicBezTo>
                    <a:pt x="298" y="2239"/>
                    <a:pt x="333" y="2179"/>
                    <a:pt x="393" y="2143"/>
                  </a:cubicBezTo>
                  <a:lnTo>
                    <a:pt x="643" y="2024"/>
                  </a:lnTo>
                  <a:lnTo>
                    <a:pt x="869" y="2251"/>
                  </a:lnTo>
                  <a:cubicBezTo>
                    <a:pt x="929" y="2310"/>
                    <a:pt x="1000" y="2334"/>
                    <a:pt x="1072" y="2334"/>
                  </a:cubicBezTo>
                  <a:cubicBezTo>
                    <a:pt x="1155" y="2334"/>
                    <a:pt x="1226" y="2310"/>
                    <a:pt x="1286" y="2251"/>
                  </a:cubicBezTo>
                  <a:lnTo>
                    <a:pt x="1512" y="2024"/>
                  </a:lnTo>
                  <a:lnTo>
                    <a:pt x="1762" y="2143"/>
                  </a:lnTo>
                  <a:cubicBezTo>
                    <a:pt x="1822" y="2179"/>
                    <a:pt x="1857" y="2239"/>
                    <a:pt x="1857" y="2298"/>
                  </a:cubicBezTo>
                  <a:lnTo>
                    <a:pt x="1857" y="3632"/>
                  </a:lnTo>
                  <a:cubicBezTo>
                    <a:pt x="1857" y="3691"/>
                    <a:pt x="1834" y="3751"/>
                    <a:pt x="1786" y="3810"/>
                  </a:cubicBezTo>
                  <a:lnTo>
                    <a:pt x="1643" y="4036"/>
                  </a:lnTo>
                  <a:cubicBezTo>
                    <a:pt x="1584" y="4144"/>
                    <a:pt x="1536" y="4239"/>
                    <a:pt x="1536" y="4358"/>
                  </a:cubicBezTo>
                  <a:lnTo>
                    <a:pt x="1536" y="4679"/>
                  </a:lnTo>
                  <a:cubicBezTo>
                    <a:pt x="1536" y="4751"/>
                    <a:pt x="1595" y="4822"/>
                    <a:pt x="1691" y="4822"/>
                  </a:cubicBezTo>
                  <a:cubicBezTo>
                    <a:pt x="1762" y="4822"/>
                    <a:pt x="1834" y="4763"/>
                    <a:pt x="1834" y="4679"/>
                  </a:cubicBezTo>
                  <a:lnTo>
                    <a:pt x="1834" y="4358"/>
                  </a:lnTo>
                  <a:cubicBezTo>
                    <a:pt x="1834" y="4298"/>
                    <a:pt x="1846" y="4239"/>
                    <a:pt x="1893" y="4179"/>
                  </a:cubicBezTo>
                  <a:lnTo>
                    <a:pt x="2048" y="3965"/>
                  </a:lnTo>
                  <a:cubicBezTo>
                    <a:pt x="2107" y="3858"/>
                    <a:pt x="2155" y="3751"/>
                    <a:pt x="2155" y="3632"/>
                  </a:cubicBezTo>
                  <a:lnTo>
                    <a:pt x="2155" y="2298"/>
                  </a:lnTo>
                  <a:cubicBezTo>
                    <a:pt x="2107" y="2120"/>
                    <a:pt x="2012" y="1965"/>
                    <a:pt x="1869" y="1893"/>
                  </a:cubicBezTo>
                  <a:lnTo>
                    <a:pt x="1512" y="1715"/>
                  </a:lnTo>
                  <a:lnTo>
                    <a:pt x="1512" y="1703"/>
                  </a:lnTo>
                  <a:lnTo>
                    <a:pt x="1512" y="1489"/>
                  </a:lnTo>
                  <a:cubicBezTo>
                    <a:pt x="1691" y="1358"/>
                    <a:pt x="1810" y="1131"/>
                    <a:pt x="1810" y="893"/>
                  </a:cubicBezTo>
                  <a:lnTo>
                    <a:pt x="1810" y="596"/>
                  </a:lnTo>
                  <a:cubicBezTo>
                    <a:pt x="1810" y="274"/>
                    <a:pt x="1536" y="0"/>
                    <a:pt x="12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826;p71">
              <a:extLst>
                <a:ext uri="{FF2B5EF4-FFF2-40B4-BE49-F238E27FC236}">
                  <a16:creationId xmlns:a16="http://schemas.microsoft.com/office/drawing/2014/main" id="{37155671-5C63-0E2F-5538-305C4E1AED3A}"/>
                </a:ext>
              </a:extLst>
            </p:cNvPr>
            <p:cNvSpPr/>
            <p:nvPr/>
          </p:nvSpPr>
          <p:spPr>
            <a:xfrm>
              <a:off x="6707084" y="3387403"/>
              <a:ext cx="261145" cy="183072"/>
            </a:xfrm>
            <a:custGeom>
              <a:avLst/>
              <a:gdLst/>
              <a:ahLst/>
              <a:cxnLst/>
              <a:rect l="l" t="t" r="r" b="b"/>
              <a:pathLst>
                <a:path w="8205" h="5752" extrusionOk="0">
                  <a:moveTo>
                    <a:pt x="2727" y="536"/>
                  </a:moveTo>
                  <a:cubicBezTo>
                    <a:pt x="2501" y="715"/>
                    <a:pt x="2311" y="953"/>
                    <a:pt x="2132" y="1227"/>
                  </a:cubicBezTo>
                  <a:cubicBezTo>
                    <a:pt x="2013" y="1417"/>
                    <a:pt x="1906" y="1608"/>
                    <a:pt x="1799" y="1822"/>
                  </a:cubicBezTo>
                  <a:lnTo>
                    <a:pt x="1013" y="1822"/>
                  </a:lnTo>
                  <a:cubicBezTo>
                    <a:pt x="1465" y="1239"/>
                    <a:pt x="2037" y="798"/>
                    <a:pt x="2727" y="536"/>
                  </a:cubicBezTo>
                  <a:close/>
                  <a:moveTo>
                    <a:pt x="3930" y="286"/>
                  </a:moveTo>
                  <a:lnTo>
                    <a:pt x="3930" y="1822"/>
                  </a:lnTo>
                  <a:lnTo>
                    <a:pt x="2120" y="1822"/>
                  </a:lnTo>
                  <a:cubicBezTo>
                    <a:pt x="2537" y="941"/>
                    <a:pt x="3192" y="358"/>
                    <a:pt x="3930" y="286"/>
                  </a:cubicBezTo>
                  <a:close/>
                  <a:moveTo>
                    <a:pt x="4216" y="286"/>
                  </a:moveTo>
                  <a:cubicBezTo>
                    <a:pt x="4954" y="346"/>
                    <a:pt x="5609" y="941"/>
                    <a:pt x="6025" y="1822"/>
                  </a:cubicBezTo>
                  <a:lnTo>
                    <a:pt x="4216" y="1822"/>
                  </a:lnTo>
                  <a:lnTo>
                    <a:pt x="4216" y="286"/>
                  </a:lnTo>
                  <a:close/>
                  <a:moveTo>
                    <a:pt x="5418" y="536"/>
                  </a:moveTo>
                  <a:cubicBezTo>
                    <a:pt x="6109" y="798"/>
                    <a:pt x="6704" y="1239"/>
                    <a:pt x="7133" y="1822"/>
                  </a:cubicBezTo>
                  <a:lnTo>
                    <a:pt x="6347" y="1822"/>
                  </a:lnTo>
                  <a:cubicBezTo>
                    <a:pt x="6252" y="1608"/>
                    <a:pt x="6133" y="1406"/>
                    <a:pt x="6014" y="1227"/>
                  </a:cubicBezTo>
                  <a:cubicBezTo>
                    <a:pt x="5835" y="953"/>
                    <a:pt x="5644" y="715"/>
                    <a:pt x="5418" y="536"/>
                  </a:cubicBezTo>
                  <a:close/>
                  <a:moveTo>
                    <a:pt x="1680" y="2108"/>
                  </a:moveTo>
                  <a:cubicBezTo>
                    <a:pt x="1489" y="2668"/>
                    <a:pt x="1370" y="3299"/>
                    <a:pt x="1358" y="3953"/>
                  </a:cubicBezTo>
                  <a:lnTo>
                    <a:pt x="275" y="3953"/>
                  </a:lnTo>
                  <a:cubicBezTo>
                    <a:pt x="299" y="3275"/>
                    <a:pt x="489" y="2656"/>
                    <a:pt x="822" y="2108"/>
                  </a:cubicBezTo>
                  <a:close/>
                  <a:moveTo>
                    <a:pt x="3930" y="2108"/>
                  </a:moveTo>
                  <a:lnTo>
                    <a:pt x="3930" y="3953"/>
                  </a:lnTo>
                  <a:lnTo>
                    <a:pt x="1644" y="3953"/>
                  </a:lnTo>
                  <a:cubicBezTo>
                    <a:pt x="1656" y="3275"/>
                    <a:pt x="1787" y="2656"/>
                    <a:pt x="2001" y="2108"/>
                  </a:cubicBezTo>
                  <a:close/>
                  <a:moveTo>
                    <a:pt x="6145" y="2108"/>
                  </a:moveTo>
                  <a:cubicBezTo>
                    <a:pt x="6359" y="2644"/>
                    <a:pt x="6490" y="3263"/>
                    <a:pt x="6502" y="3953"/>
                  </a:cubicBezTo>
                  <a:lnTo>
                    <a:pt x="4216" y="3953"/>
                  </a:lnTo>
                  <a:lnTo>
                    <a:pt x="4216" y="2108"/>
                  </a:lnTo>
                  <a:close/>
                  <a:moveTo>
                    <a:pt x="7311" y="2108"/>
                  </a:moveTo>
                  <a:cubicBezTo>
                    <a:pt x="7633" y="2644"/>
                    <a:pt x="7847" y="3263"/>
                    <a:pt x="7859" y="3953"/>
                  </a:cubicBezTo>
                  <a:lnTo>
                    <a:pt x="6787" y="3953"/>
                  </a:lnTo>
                  <a:cubicBezTo>
                    <a:pt x="6776" y="3299"/>
                    <a:pt x="6656" y="2668"/>
                    <a:pt x="6442" y="2108"/>
                  </a:cubicBezTo>
                  <a:close/>
                  <a:moveTo>
                    <a:pt x="4085" y="1"/>
                  </a:moveTo>
                  <a:cubicBezTo>
                    <a:pt x="2989" y="1"/>
                    <a:pt x="1965" y="429"/>
                    <a:pt x="1192" y="1191"/>
                  </a:cubicBezTo>
                  <a:cubicBezTo>
                    <a:pt x="418" y="1953"/>
                    <a:pt x="1" y="3001"/>
                    <a:pt x="1" y="4084"/>
                  </a:cubicBezTo>
                  <a:cubicBezTo>
                    <a:pt x="1" y="4632"/>
                    <a:pt x="108" y="5156"/>
                    <a:pt x="310" y="5656"/>
                  </a:cubicBezTo>
                  <a:cubicBezTo>
                    <a:pt x="337" y="5719"/>
                    <a:pt x="392" y="5748"/>
                    <a:pt x="443" y="5748"/>
                  </a:cubicBezTo>
                  <a:cubicBezTo>
                    <a:pt x="459" y="5748"/>
                    <a:pt x="475" y="5745"/>
                    <a:pt x="489" y="5739"/>
                  </a:cubicBezTo>
                  <a:cubicBezTo>
                    <a:pt x="560" y="5704"/>
                    <a:pt x="596" y="5620"/>
                    <a:pt x="560" y="5549"/>
                  </a:cubicBezTo>
                  <a:cubicBezTo>
                    <a:pt x="382" y="5144"/>
                    <a:pt x="299" y="4692"/>
                    <a:pt x="287" y="4227"/>
                  </a:cubicBezTo>
                  <a:lnTo>
                    <a:pt x="1370" y="4227"/>
                  </a:lnTo>
                  <a:lnTo>
                    <a:pt x="1370" y="4394"/>
                  </a:lnTo>
                  <a:cubicBezTo>
                    <a:pt x="1370" y="4465"/>
                    <a:pt x="1442" y="4525"/>
                    <a:pt x="1513" y="4525"/>
                  </a:cubicBezTo>
                  <a:cubicBezTo>
                    <a:pt x="1596" y="4525"/>
                    <a:pt x="1656" y="4454"/>
                    <a:pt x="1656" y="4382"/>
                  </a:cubicBezTo>
                  <a:lnTo>
                    <a:pt x="1656" y="4227"/>
                  </a:lnTo>
                  <a:lnTo>
                    <a:pt x="3942" y="4227"/>
                  </a:lnTo>
                  <a:lnTo>
                    <a:pt x="3942" y="4394"/>
                  </a:lnTo>
                  <a:cubicBezTo>
                    <a:pt x="3942" y="4465"/>
                    <a:pt x="4001" y="4549"/>
                    <a:pt x="4097" y="4549"/>
                  </a:cubicBezTo>
                  <a:cubicBezTo>
                    <a:pt x="4168" y="4549"/>
                    <a:pt x="4240" y="4489"/>
                    <a:pt x="4240" y="4394"/>
                  </a:cubicBezTo>
                  <a:lnTo>
                    <a:pt x="4240" y="4227"/>
                  </a:lnTo>
                  <a:lnTo>
                    <a:pt x="6537" y="4227"/>
                  </a:lnTo>
                  <a:lnTo>
                    <a:pt x="6537" y="4382"/>
                  </a:lnTo>
                  <a:cubicBezTo>
                    <a:pt x="6537" y="4454"/>
                    <a:pt x="6597" y="4525"/>
                    <a:pt x="6668" y="4525"/>
                  </a:cubicBezTo>
                  <a:cubicBezTo>
                    <a:pt x="6740" y="4525"/>
                    <a:pt x="6799" y="4465"/>
                    <a:pt x="6823" y="4394"/>
                  </a:cubicBezTo>
                  <a:lnTo>
                    <a:pt x="6823" y="4227"/>
                  </a:lnTo>
                  <a:lnTo>
                    <a:pt x="7907" y="4227"/>
                  </a:lnTo>
                  <a:cubicBezTo>
                    <a:pt x="7895" y="4692"/>
                    <a:pt x="7788" y="5120"/>
                    <a:pt x="7621" y="5549"/>
                  </a:cubicBezTo>
                  <a:cubicBezTo>
                    <a:pt x="7597" y="5632"/>
                    <a:pt x="7621" y="5704"/>
                    <a:pt x="7692" y="5739"/>
                  </a:cubicBezTo>
                  <a:cubicBezTo>
                    <a:pt x="7704" y="5751"/>
                    <a:pt x="7728" y="5751"/>
                    <a:pt x="7752" y="5751"/>
                  </a:cubicBezTo>
                  <a:cubicBezTo>
                    <a:pt x="7811" y="5751"/>
                    <a:pt x="7859" y="5716"/>
                    <a:pt x="7895" y="5656"/>
                  </a:cubicBezTo>
                  <a:cubicBezTo>
                    <a:pt x="8097" y="5168"/>
                    <a:pt x="8204" y="4632"/>
                    <a:pt x="8204" y="4084"/>
                  </a:cubicBezTo>
                  <a:cubicBezTo>
                    <a:pt x="8157" y="3001"/>
                    <a:pt x="7740" y="1965"/>
                    <a:pt x="6966" y="1191"/>
                  </a:cubicBezTo>
                  <a:cubicBezTo>
                    <a:pt x="6192" y="417"/>
                    <a:pt x="5168" y="1"/>
                    <a:pt x="40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0"/>
          <p:cNvSpPr txBox="1">
            <a:spLocks noGrp="1"/>
          </p:cNvSpPr>
          <p:nvPr>
            <p:ph type="title"/>
          </p:nvPr>
        </p:nvSpPr>
        <p:spPr>
          <a:xfrm>
            <a:off x="784013" y="1809683"/>
            <a:ext cx="2011800" cy="8223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Identificação do Paciente:</a:t>
            </a:r>
            <a:endParaRPr dirty="0"/>
          </a:p>
        </p:txBody>
      </p:sp>
      <p:sp>
        <p:nvSpPr>
          <p:cNvPr id="371" name="Google Shape;371;p40"/>
          <p:cNvSpPr txBox="1">
            <a:spLocks noGrp="1"/>
          </p:cNvSpPr>
          <p:nvPr>
            <p:ph type="subTitle" idx="1"/>
          </p:nvPr>
        </p:nvSpPr>
        <p:spPr>
          <a:xfrm>
            <a:off x="784013" y="2632080"/>
            <a:ext cx="2011800" cy="2081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nome, idade, sexo, endereço, histórico médico, diagnóstico, tratamentos, medicamentos prescritos…</a:t>
            </a:r>
            <a:endParaRPr lang="pt-PT" sz="1200" dirty="0"/>
          </a:p>
        </p:txBody>
      </p:sp>
      <p:sp>
        <p:nvSpPr>
          <p:cNvPr id="372" name="Google Shape;372;p40"/>
          <p:cNvSpPr txBox="1">
            <a:spLocks noGrp="1"/>
          </p:cNvSpPr>
          <p:nvPr>
            <p:ph type="title" idx="2"/>
          </p:nvPr>
        </p:nvSpPr>
        <p:spPr>
          <a:xfrm>
            <a:off x="3516219" y="1814540"/>
            <a:ext cx="2011800" cy="8223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Registos de Atendimento:</a:t>
            </a:r>
            <a:endParaRPr dirty="0"/>
          </a:p>
        </p:txBody>
      </p:sp>
      <p:sp>
        <p:nvSpPr>
          <p:cNvPr id="373" name="Google Shape;373;p40"/>
          <p:cNvSpPr txBox="1">
            <a:spLocks noGrp="1"/>
          </p:cNvSpPr>
          <p:nvPr>
            <p:ph type="subTitle" idx="3"/>
          </p:nvPr>
        </p:nvSpPr>
        <p:spPr>
          <a:xfrm>
            <a:off x="3348769" y="2632080"/>
            <a:ext cx="2346699" cy="1765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Informações detalhadas sobre procedimentos realizados, medicamentos administrados, resultados de testes laboratoriais, diagnósticos e recomendações médicas</a:t>
            </a:r>
            <a:endParaRPr sz="1200" dirty="0"/>
          </a:p>
        </p:txBody>
      </p:sp>
      <p:sp>
        <p:nvSpPr>
          <p:cNvPr id="378" name="Google Shape;378;p40"/>
          <p:cNvSpPr txBox="1">
            <a:spLocks noGrp="1"/>
          </p:cNvSpPr>
          <p:nvPr>
            <p:ph type="title" idx="8"/>
          </p:nvPr>
        </p:nvSpPr>
        <p:spPr>
          <a:xfrm>
            <a:off x="6164382" y="1791722"/>
            <a:ext cx="2459339" cy="8444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Registo de Recursos Humanos:</a:t>
            </a:r>
            <a:endParaRPr dirty="0"/>
          </a:p>
        </p:txBody>
      </p:sp>
      <p:sp>
        <p:nvSpPr>
          <p:cNvPr id="379" name="Google Shape;379;p40"/>
          <p:cNvSpPr txBox="1">
            <a:spLocks noGrp="1"/>
          </p:cNvSpPr>
          <p:nvPr>
            <p:ph type="subTitle" idx="9"/>
          </p:nvPr>
        </p:nvSpPr>
        <p:spPr>
          <a:xfrm>
            <a:off x="6388152" y="2752816"/>
            <a:ext cx="2011800" cy="1765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Informações sobre funcionários, médicos, enfermeiros, técnicos de laboratório</a:t>
            </a:r>
            <a:endParaRPr sz="1200" dirty="0"/>
          </a:p>
        </p:txBody>
      </p:sp>
      <p:sp>
        <p:nvSpPr>
          <p:cNvPr id="382" name="Google Shape;382;p40"/>
          <p:cNvSpPr txBox="1">
            <a:spLocks noGrp="1"/>
          </p:cNvSpPr>
          <p:nvPr>
            <p:ph type="title" idx="15"/>
          </p:nvPr>
        </p:nvSpPr>
        <p:spPr>
          <a:xfrm>
            <a:off x="0" y="563997"/>
            <a:ext cx="9143999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Informação Departamental:</a:t>
            </a:r>
            <a:endParaRPr dirty="0"/>
          </a:p>
        </p:txBody>
      </p:sp>
      <p:grpSp>
        <p:nvGrpSpPr>
          <p:cNvPr id="27" name="Google Shape;9155;p70">
            <a:extLst>
              <a:ext uri="{FF2B5EF4-FFF2-40B4-BE49-F238E27FC236}">
                <a16:creationId xmlns:a16="http://schemas.microsoft.com/office/drawing/2014/main" id="{A21D9625-6D1B-70E3-3CB1-D166E8742E80}"/>
              </a:ext>
            </a:extLst>
          </p:cNvPr>
          <p:cNvGrpSpPr/>
          <p:nvPr/>
        </p:nvGrpSpPr>
        <p:grpSpPr>
          <a:xfrm>
            <a:off x="2506333" y="952929"/>
            <a:ext cx="4131334" cy="3599773"/>
            <a:chOff x="6649231" y="1500021"/>
            <a:chExt cx="390287" cy="367065"/>
          </a:xfrm>
          <a:solidFill>
            <a:schemeClr val="bg2">
              <a:lumMod val="60000"/>
              <a:lumOff val="40000"/>
              <a:alpha val="15000"/>
            </a:schemeClr>
          </a:solidFill>
        </p:grpSpPr>
        <p:sp>
          <p:nvSpPr>
            <p:cNvPr id="28" name="Google Shape;9156;p70">
              <a:extLst>
                <a:ext uri="{FF2B5EF4-FFF2-40B4-BE49-F238E27FC236}">
                  <a16:creationId xmlns:a16="http://schemas.microsoft.com/office/drawing/2014/main" id="{9CB63771-DC2F-C502-88BF-C36888D6EBDE}"/>
                </a:ext>
              </a:extLst>
            </p:cNvPr>
            <p:cNvSpPr/>
            <p:nvPr/>
          </p:nvSpPr>
          <p:spPr>
            <a:xfrm>
              <a:off x="6649231" y="1500021"/>
              <a:ext cx="390287" cy="367065"/>
            </a:xfrm>
            <a:custGeom>
              <a:avLst/>
              <a:gdLst/>
              <a:ahLst/>
              <a:cxnLst/>
              <a:rect l="l" t="t" r="r" b="b"/>
              <a:pathLst>
                <a:path w="12252" h="11523" extrusionOk="0">
                  <a:moveTo>
                    <a:pt x="2393" y="6022"/>
                  </a:moveTo>
                  <a:lnTo>
                    <a:pt x="5775" y="9391"/>
                  </a:lnTo>
                  <a:lnTo>
                    <a:pt x="4691" y="10487"/>
                  </a:lnTo>
                  <a:cubicBezTo>
                    <a:pt x="4221" y="10951"/>
                    <a:pt x="3611" y="11183"/>
                    <a:pt x="3000" y="11183"/>
                  </a:cubicBezTo>
                  <a:cubicBezTo>
                    <a:pt x="2390" y="11183"/>
                    <a:pt x="1780" y="10951"/>
                    <a:pt x="1310" y="10487"/>
                  </a:cubicBezTo>
                  <a:cubicBezTo>
                    <a:pt x="369" y="9546"/>
                    <a:pt x="369" y="8046"/>
                    <a:pt x="1310" y="7105"/>
                  </a:cubicBezTo>
                  <a:lnTo>
                    <a:pt x="2393" y="6022"/>
                  </a:lnTo>
                  <a:close/>
                  <a:moveTo>
                    <a:pt x="3000" y="331"/>
                  </a:moveTo>
                  <a:cubicBezTo>
                    <a:pt x="3608" y="331"/>
                    <a:pt x="4203" y="557"/>
                    <a:pt x="4667" y="1021"/>
                  </a:cubicBezTo>
                  <a:lnTo>
                    <a:pt x="10763" y="7105"/>
                  </a:lnTo>
                  <a:cubicBezTo>
                    <a:pt x="11680" y="8046"/>
                    <a:pt x="11680" y="9546"/>
                    <a:pt x="10763" y="10463"/>
                  </a:cubicBezTo>
                  <a:lnTo>
                    <a:pt x="10728" y="10499"/>
                  </a:lnTo>
                  <a:cubicBezTo>
                    <a:pt x="10263" y="10957"/>
                    <a:pt x="9656" y="11186"/>
                    <a:pt x="9050" y="11186"/>
                  </a:cubicBezTo>
                  <a:cubicBezTo>
                    <a:pt x="8445" y="11186"/>
                    <a:pt x="7840" y="10957"/>
                    <a:pt x="7382" y="10499"/>
                  </a:cubicBezTo>
                  <a:lnTo>
                    <a:pt x="1286" y="4415"/>
                  </a:lnTo>
                  <a:cubicBezTo>
                    <a:pt x="369" y="3486"/>
                    <a:pt x="369" y="1986"/>
                    <a:pt x="1286" y="1057"/>
                  </a:cubicBezTo>
                  <a:cubicBezTo>
                    <a:pt x="1310" y="1045"/>
                    <a:pt x="1929" y="331"/>
                    <a:pt x="3000" y="331"/>
                  </a:cubicBezTo>
                  <a:close/>
                  <a:moveTo>
                    <a:pt x="2999" y="0"/>
                  </a:moveTo>
                  <a:cubicBezTo>
                    <a:pt x="2307" y="0"/>
                    <a:pt x="1613" y="265"/>
                    <a:pt x="1084" y="795"/>
                  </a:cubicBezTo>
                  <a:lnTo>
                    <a:pt x="1060" y="819"/>
                  </a:lnTo>
                  <a:cubicBezTo>
                    <a:pt x="0" y="1879"/>
                    <a:pt x="0" y="3593"/>
                    <a:pt x="1060" y="4641"/>
                  </a:cubicBezTo>
                  <a:lnTo>
                    <a:pt x="2167" y="5760"/>
                  </a:lnTo>
                  <a:lnTo>
                    <a:pt x="1084" y="6855"/>
                  </a:lnTo>
                  <a:cubicBezTo>
                    <a:pt x="24" y="7903"/>
                    <a:pt x="24" y="9653"/>
                    <a:pt x="1084" y="10701"/>
                  </a:cubicBezTo>
                  <a:cubicBezTo>
                    <a:pt x="1613" y="11231"/>
                    <a:pt x="2313" y="11496"/>
                    <a:pt x="3012" y="11496"/>
                  </a:cubicBezTo>
                  <a:cubicBezTo>
                    <a:pt x="3712" y="11496"/>
                    <a:pt x="4411" y="11231"/>
                    <a:pt x="4941" y="10701"/>
                  </a:cubicBezTo>
                  <a:lnTo>
                    <a:pt x="6025" y="9618"/>
                  </a:lnTo>
                  <a:lnTo>
                    <a:pt x="7144" y="10737"/>
                  </a:lnTo>
                  <a:cubicBezTo>
                    <a:pt x="7674" y="11261"/>
                    <a:pt x="8364" y="11523"/>
                    <a:pt x="9055" y="11523"/>
                  </a:cubicBezTo>
                  <a:cubicBezTo>
                    <a:pt x="9745" y="11523"/>
                    <a:pt x="10436" y="11261"/>
                    <a:pt x="10966" y="10737"/>
                  </a:cubicBezTo>
                  <a:lnTo>
                    <a:pt x="11001" y="10701"/>
                  </a:lnTo>
                  <a:cubicBezTo>
                    <a:pt x="12037" y="9653"/>
                    <a:pt x="12037" y="7939"/>
                    <a:pt x="11001" y="6879"/>
                  </a:cubicBezTo>
                  <a:lnTo>
                    <a:pt x="6263" y="2141"/>
                  </a:lnTo>
                  <a:lnTo>
                    <a:pt x="7370" y="1045"/>
                  </a:lnTo>
                  <a:cubicBezTo>
                    <a:pt x="7811" y="593"/>
                    <a:pt x="8418" y="343"/>
                    <a:pt x="9049" y="343"/>
                  </a:cubicBezTo>
                  <a:cubicBezTo>
                    <a:pt x="11156" y="343"/>
                    <a:pt x="12252" y="2914"/>
                    <a:pt x="10728" y="4427"/>
                  </a:cubicBezTo>
                  <a:lnTo>
                    <a:pt x="9989" y="5165"/>
                  </a:lnTo>
                  <a:cubicBezTo>
                    <a:pt x="9882" y="5272"/>
                    <a:pt x="9954" y="5451"/>
                    <a:pt x="10108" y="5451"/>
                  </a:cubicBezTo>
                  <a:cubicBezTo>
                    <a:pt x="10228" y="5451"/>
                    <a:pt x="10204" y="5391"/>
                    <a:pt x="10966" y="4641"/>
                  </a:cubicBezTo>
                  <a:cubicBezTo>
                    <a:pt x="11490" y="4129"/>
                    <a:pt x="11775" y="3450"/>
                    <a:pt x="11775" y="2724"/>
                  </a:cubicBezTo>
                  <a:cubicBezTo>
                    <a:pt x="11775" y="1224"/>
                    <a:pt x="10549" y="9"/>
                    <a:pt x="9049" y="9"/>
                  </a:cubicBezTo>
                  <a:cubicBezTo>
                    <a:pt x="8323" y="9"/>
                    <a:pt x="7632" y="283"/>
                    <a:pt x="7132" y="807"/>
                  </a:cubicBezTo>
                  <a:lnTo>
                    <a:pt x="6025" y="1914"/>
                  </a:lnTo>
                  <a:lnTo>
                    <a:pt x="4905" y="795"/>
                  </a:lnTo>
                  <a:cubicBezTo>
                    <a:pt x="4382" y="265"/>
                    <a:pt x="3691" y="0"/>
                    <a:pt x="29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157;p70">
              <a:extLst>
                <a:ext uri="{FF2B5EF4-FFF2-40B4-BE49-F238E27FC236}">
                  <a16:creationId xmlns:a16="http://schemas.microsoft.com/office/drawing/2014/main" id="{7D0BCB12-0FC7-C873-A65A-A817EA27BEBA}"/>
                </a:ext>
              </a:extLst>
            </p:cNvPr>
            <p:cNvSpPr/>
            <p:nvPr/>
          </p:nvSpPr>
          <p:spPr>
            <a:xfrm>
              <a:off x="6759194" y="1602435"/>
              <a:ext cx="161983" cy="161409"/>
            </a:xfrm>
            <a:custGeom>
              <a:avLst/>
              <a:gdLst/>
              <a:ahLst/>
              <a:cxnLst/>
              <a:rect l="l" t="t" r="r" b="b"/>
              <a:pathLst>
                <a:path w="5085" h="5067" extrusionOk="0">
                  <a:moveTo>
                    <a:pt x="2192" y="0"/>
                  </a:moveTo>
                  <a:cubicBezTo>
                    <a:pt x="2147" y="0"/>
                    <a:pt x="2102" y="15"/>
                    <a:pt x="2073" y="45"/>
                  </a:cubicBezTo>
                  <a:lnTo>
                    <a:pt x="60" y="2057"/>
                  </a:lnTo>
                  <a:cubicBezTo>
                    <a:pt x="1" y="2116"/>
                    <a:pt x="1" y="2236"/>
                    <a:pt x="60" y="2295"/>
                  </a:cubicBezTo>
                  <a:lnTo>
                    <a:pt x="501" y="2747"/>
                  </a:lnTo>
                  <a:cubicBezTo>
                    <a:pt x="531" y="2771"/>
                    <a:pt x="575" y="2783"/>
                    <a:pt x="620" y="2783"/>
                  </a:cubicBezTo>
                  <a:cubicBezTo>
                    <a:pt x="665" y="2783"/>
                    <a:pt x="709" y="2771"/>
                    <a:pt x="739" y="2747"/>
                  </a:cubicBezTo>
                  <a:cubicBezTo>
                    <a:pt x="799" y="2688"/>
                    <a:pt x="799" y="2569"/>
                    <a:pt x="739" y="2497"/>
                  </a:cubicBezTo>
                  <a:lnTo>
                    <a:pt x="418" y="2176"/>
                  </a:lnTo>
                  <a:lnTo>
                    <a:pt x="2192" y="402"/>
                  </a:lnTo>
                  <a:lnTo>
                    <a:pt x="4668" y="2890"/>
                  </a:lnTo>
                  <a:lnTo>
                    <a:pt x="2906" y="4664"/>
                  </a:lnTo>
                  <a:lnTo>
                    <a:pt x="1322" y="3081"/>
                  </a:lnTo>
                  <a:cubicBezTo>
                    <a:pt x="1293" y="3051"/>
                    <a:pt x="1248" y="3036"/>
                    <a:pt x="1203" y="3036"/>
                  </a:cubicBezTo>
                  <a:cubicBezTo>
                    <a:pt x="1159" y="3036"/>
                    <a:pt x="1114" y="3051"/>
                    <a:pt x="1084" y="3081"/>
                  </a:cubicBezTo>
                  <a:cubicBezTo>
                    <a:pt x="1025" y="3140"/>
                    <a:pt x="1025" y="3259"/>
                    <a:pt x="1084" y="3319"/>
                  </a:cubicBezTo>
                  <a:lnTo>
                    <a:pt x="2787" y="5022"/>
                  </a:lnTo>
                  <a:cubicBezTo>
                    <a:pt x="2817" y="5051"/>
                    <a:pt x="2861" y="5066"/>
                    <a:pt x="2906" y="5066"/>
                  </a:cubicBezTo>
                  <a:cubicBezTo>
                    <a:pt x="2951" y="5066"/>
                    <a:pt x="2995" y="5051"/>
                    <a:pt x="3025" y="5022"/>
                  </a:cubicBezTo>
                  <a:lnTo>
                    <a:pt x="5025" y="3009"/>
                  </a:lnTo>
                  <a:cubicBezTo>
                    <a:pt x="5085" y="2938"/>
                    <a:pt x="5085" y="2831"/>
                    <a:pt x="5025" y="2771"/>
                  </a:cubicBezTo>
                  <a:lnTo>
                    <a:pt x="2311" y="45"/>
                  </a:lnTo>
                  <a:cubicBezTo>
                    <a:pt x="2281" y="15"/>
                    <a:pt x="2236" y="0"/>
                    <a:pt x="21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158;p70">
              <a:extLst>
                <a:ext uri="{FF2B5EF4-FFF2-40B4-BE49-F238E27FC236}">
                  <a16:creationId xmlns:a16="http://schemas.microsoft.com/office/drawing/2014/main" id="{B8ABBA52-41B9-757D-4643-2D549C0987D3}"/>
                </a:ext>
              </a:extLst>
            </p:cNvPr>
            <p:cNvSpPr/>
            <p:nvPr/>
          </p:nvSpPr>
          <p:spPr>
            <a:xfrm>
              <a:off x="6718229" y="1625179"/>
              <a:ext cx="15227" cy="14239"/>
            </a:xfrm>
            <a:custGeom>
              <a:avLst/>
              <a:gdLst/>
              <a:ahLst/>
              <a:cxnLst/>
              <a:rect l="l" t="t" r="r" b="b"/>
              <a:pathLst>
                <a:path w="478" h="447" extrusionOk="0">
                  <a:moveTo>
                    <a:pt x="180" y="0"/>
                  </a:moveTo>
                  <a:cubicBezTo>
                    <a:pt x="135" y="0"/>
                    <a:pt x="90" y="15"/>
                    <a:pt x="61" y="45"/>
                  </a:cubicBezTo>
                  <a:cubicBezTo>
                    <a:pt x="1" y="105"/>
                    <a:pt x="1" y="224"/>
                    <a:pt x="61" y="283"/>
                  </a:cubicBezTo>
                  <a:lnTo>
                    <a:pt x="180" y="402"/>
                  </a:lnTo>
                  <a:cubicBezTo>
                    <a:pt x="209" y="432"/>
                    <a:pt x="254" y="447"/>
                    <a:pt x="299" y="447"/>
                  </a:cubicBezTo>
                  <a:cubicBezTo>
                    <a:pt x="343" y="447"/>
                    <a:pt x="388" y="432"/>
                    <a:pt x="418" y="402"/>
                  </a:cubicBezTo>
                  <a:cubicBezTo>
                    <a:pt x="477" y="343"/>
                    <a:pt x="477" y="224"/>
                    <a:pt x="418" y="164"/>
                  </a:cubicBezTo>
                  <a:lnTo>
                    <a:pt x="299" y="45"/>
                  </a:ln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159;p70">
              <a:extLst>
                <a:ext uri="{FF2B5EF4-FFF2-40B4-BE49-F238E27FC236}">
                  <a16:creationId xmlns:a16="http://schemas.microsoft.com/office/drawing/2014/main" id="{FE6AE1D3-9664-9D43-9CF4-DBD6F356290F}"/>
                </a:ext>
              </a:extLst>
            </p:cNvPr>
            <p:cNvSpPr/>
            <p:nvPr/>
          </p:nvSpPr>
          <p:spPr>
            <a:xfrm>
              <a:off x="6712176" y="1588005"/>
              <a:ext cx="16533" cy="14048"/>
            </a:xfrm>
            <a:custGeom>
              <a:avLst/>
              <a:gdLst/>
              <a:ahLst/>
              <a:cxnLst/>
              <a:rect l="l" t="t" r="r" b="b"/>
              <a:pathLst>
                <a:path w="519" h="441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0" y="93"/>
                    <a:pt x="0" y="224"/>
                    <a:pt x="60" y="283"/>
                  </a:cubicBezTo>
                  <a:cubicBezTo>
                    <a:pt x="155" y="355"/>
                    <a:pt x="191" y="438"/>
                    <a:pt x="298" y="438"/>
                  </a:cubicBezTo>
                  <a:cubicBezTo>
                    <a:pt x="307" y="440"/>
                    <a:pt x="315" y="440"/>
                    <a:pt x="323" y="440"/>
                  </a:cubicBezTo>
                  <a:cubicBezTo>
                    <a:pt x="460" y="440"/>
                    <a:pt x="518" y="254"/>
                    <a:pt x="417" y="164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160;p70">
              <a:extLst>
                <a:ext uri="{FF2B5EF4-FFF2-40B4-BE49-F238E27FC236}">
                  <a16:creationId xmlns:a16="http://schemas.microsoft.com/office/drawing/2014/main" id="{98BAB915-9CF1-52D2-99DA-82FBB0889A82}"/>
                </a:ext>
              </a:extLst>
            </p:cNvPr>
            <p:cNvSpPr/>
            <p:nvPr/>
          </p:nvSpPr>
          <p:spPr>
            <a:xfrm>
              <a:off x="6744796" y="1555003"/>
              <a:ext cx="16628" cy="14367"/>
            </a:xfrm>
            <a:custGeom>
              <a:avLst/>
              <a:gdLst/>
              <a:ahLst/>
              <a:cxnLst/>
              <a:rect l="l" t="t" r="r" b="b"/>
              <a:pathLst>
                <a:path w="522" h="451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0" y="105"/>
                    <a:pt x="0" y="224"/>
                    <a:pt x="60" y="284"/>
                  </a:cubicBezTo>
                  <a:cubicBezTo>
                    <a:pt x="155" y="367"/>
                    <a:pt x="203" y="450"/>
                    <a:pt x="298" y="450"/>
                  </a:cubicBezTo>
                  <a:cubicBezTo>
                    <a:pt x="303" y="451"/>
                    <a:pt x="307" y="451"/>
                    <a:pt x="312" y="451"/>
                  </a:cubicBezTo>
                  <a:cubicBezTo>
                    <a:pt x="457" y="451"/>
                    <a:pt x="521" y="268"/>
                    <a:pt x="417" y="165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161;p70">
              <a:extLst>
                <a:ext uri="{FF2B5EF4-FFF2-40B4-BE49-F238E27FC236}">
                  <a16:creationId xmlns:a16="http://schemas.microsoft.com/office/drawing/2014/main" id="{734EAB5F-6977-C521-7EC1-0B0F745BF0F8}"/>
                </a:ext>
              </a:extLst>
            </p:cNvPr>
            <p:cNvSpPr/>
            <p:nvPr/>
          </p:nvSpPr>
          <p:spPr>
            <a:xfrm>
              <a:off x="6750115" y="1593707"/>
              <a:ext cx="15577" cy="13952"/>
            </a:xfrm>
            <a:custGeom>
              <a:avLst/>
              <a:gdLst/>
              <a:ahLst/>
              <a:cxnLst/>
              <a:rect l="l" t="t" r="r" b="b"/>
              <a:pathLst>
                <a:path w="489" h="438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93"/>
                    <a:pt x="0" y="212"/>
                    <a:pt x="60" y="283"/>
                  </a:cubicBezTo>
                  <a:cubicBezTo>
                    <a:pt x="155" y="354"/>
                    <a:pt x="191" y="438"/>
                    <a:pt x="298" y="438"/>
                  </a:cubicBezTo>
                  <a:cubicBezTo>
                    <a:pt x="345" y="438"/>
                    <a:pt x="393" y="426"/>
                    <a:pt x="417" y="402"/>
                  </a:cubicBezTo>
                  <a:cubicBezTo>
                    <a:pt x="488" y="319"/>
                    <a:pt x="488" y="212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162;p70">
              <a:extLst>
                <a:ext uri="{FF2B5EF4-FFF2-40B4-BE49-F238E27FC236}">
                  <a16:creationId xmlns:a16="http://schemas.microsoft.com/office/drawing/2014/main" id="{85880463-9161-4174-3DEA-A36784DE501D}"/>
                </a:ext>
              </a:extLst>
            </p:cNvPr>
            <p:cNvSpPr/>
            <p:nvPr/>
          </p:nvSpPr>
          <p:spPr>
            <a:xfrm>
              <a:off x="6782353" y="1561852"/>
              <a:ext cx="16692" cy="14335"/>
            </a:xfrm>
            <a:custGeom>
              <a:avLst/>
              <a:gdLst/>
              <a:ahLst/>
              <a:cxnLst/>
              <a:rect l="l" t="t" r="r" b="b"/>
              <a:pathLst>
                <a:path w="524" h="450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104"/>
                    <a:pt x="0" y="223"/>
                    <a:pt x="60" y="283"/>
                  </a:cubicBezTo>
                  <a:cubicBezTo>
                    <a:pt x="155" y="354"/>
                    <a:pt x="179" y="450"/>
                    <a:pt x="298" y="450"/>
                  </a:cubicBezTo>
                  <a:cubicBezTo>
                    <a:pt x="453" y="450"/>
                    <a:pt x="524" y="271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163;p70">
              <a:extLst>
                <a:ext uri="{FF2B5EF4-FFF2-40B4-BE49-F238E27FC236}">
                  <a16:creationId xmlns:a16="http://schemas.microsoft.com/office/drawing/2014/main" id="{56E0238C-7114-846F-A3F3-B5B2CFD07EF0}"/>
                </a:ext>
              </a:extLst>
            </p:cNvPr>
            <p:cNvSpPr/>
            <p:nvPr/>
          </p:nvSpPr>
          <p:spPr>
            <a:xfrm>
              <a:off x="6884735" y="1791686"/>
              <a:ext cx="15227" cy="14239"/>
            </a:xfrm>
            <a:custGeom>
              <a:avLst/>
              <a:gdLst/>
              <a:ahLst/>
              <a:cxnLst/>
              <a:rect l="l" t="t" r="r" b="b"/>
              <a:pathLst>
                <a:path w="478" h="447" extrusionOk="0">
                  <a:moveTo>
                    <a:pt x="179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4"/>
                    <a:pt x="60" y="283"/>
                  </a:cubicBezTo>
                  <a:lnTo>
                    <a:pt x="179" y="402"/>
                  </a:lnTo>
                  <a:cubicBezTo>
                    <a:pt x="209" y="432"/>
                    <a:pt x="254" y="447"/>
                    <a:pt x="298" y="447"/>
                  </a:cubicBezTo>
                  <a:cubicBezTo>
                    <a:pt x="343" y="447"/>
                    <a:pt x="388" y="432"/>
                    <a:pt x="418" y="402"/>
                  </a:cubicBezTo>
                  <a:cubicBezTo>
                    <a:pt x="477" y="343"/>
                    <a:pt x="477" y="224"/>
                    <a:pt x="418" y="164"/>
                  </a:cubicBezTo>
                  <a:lnTo>
                    <a:pt x="298" y="45"/>
                  </a:lnTo>
                  <a:cubicBezTo>
                    <a:pt x="269" y="15"/>
                    <a:pt x="224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164;p70">
              <a:extLst>
                <a:ext uri="{FF2B5EF4-FFF2-40B4-BE49-F238E27FC236}">
                  <a16:creationId xmlns:a16="http://schemas.microsoft.com/office/drawing/2014/main" id="{6649897F-02BF-24B5-7796-B4FF69C852A3}"/>
                </a:ext>
              </a:extLst>
            </p:cNvPr>
            <p:cNvSpPr/>
            <p:nvPr/>
          </p:nvSpPr>
          <p:spPr>
            <a:xfrm>
              <a:off x="6922292" y="1797738"/>
              <a:ext cx="15195" cy="14271"/>
            </a:xfrm>
            <a:custGeom>
              <a:avLst/>
              <a:gdLst/>
              <a:ahLst/>
              <a:cxnLst/>
              <a:rect l="l" t="t" r="r" b="b"/>
              <a:pathLst>
                <a:path w="477" h="448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1" y="105"/>
                    <a:pt x="1" y="224"/>
                    <a:pt x="60" y="284"/>
                  </a:cubicBezTo>
                  <a:lnTo>
                    <a:pt x="179" y="403"/>
                  </a:lnTo>
                  <a:cubicBezTo>
                    <a:pt x="209" y="432"/>
                    <a:pt x="254" y="447"/>
                    <a:pt x="298" y="447"/>
                  </a:cubicBezTo>
                  <a:cubicBezTo>
                    <a:pt x="343" y="447"/>
                    <a:pt x="387" y="432"/>
                    <a:pt x="417" y="403"/>
                  </a:cubicBezTo>
                  <a:cubicBezTo>
                    <a:pt x="477" y="343"/>
                    <a:pt x="477" y="224"/>
                    <a:pt x="417" y="165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165;p70">
              <a:extLst>
                <a:ext uri="{FF2B5EF4-FFF2-40B4-BE49-F238E27FC236}">
                  <a16:creationId xmlns:a16="http://schemas.microsoft.com/office/drawing/2014/main" id="{43458BD9-5822-3AC5-331D-E95143F38244}"/>
                </a:ext>
              </a:extLst>
            </p:cNvPr>
            <p:cNvSpPr/>
            <p:nvPr/>
          </p:nvSpPr>
          <p:spPr>
            <a:xfrm>
              <a:off x="6954911" y="1765118"/>
              <a:ext cx="15195" cy="14271"/>
            </a:xfrm>
            <a:custGeom>
              <a:avLst/>
              <a:gdLst/>
              <a:ahLst/>
              <a:cxnLst/>
              <a:rect l="l" t="t" r="r" b="b"/>
              <a:pathLst>
                <a:path w="477" h="448" extrusionOk="0">
                  <a:moveTo>
                    <a:pt x="179" y="1"/>
                  </a:moveTo>
                  <a:cubicBezTo>
                    <a:pt x="134" y="1"/>
                    <a:pt x="90" y="16"/>
                    <a:pt x="60" y="46"/>
                  </a:cubicBezTo>
                  <a:cubicBezTo>
                    <a:pt x="0" y="105"/>
                    <a:pt x="0" y="224"/>
                    <a:pt x="60" y="284"/>
                  </a:cubicBezTo>
                  <a:lnTo>
                    <a:pt x="179" y="403"/>
                  </a:lnTo>
                  <a:cubicBezTo>
                    <a:pt x="209" y="432"/>
                    <a:pt x="253" y="447"/>
                    <a:pt x="298" y="447"/>
                  </a:cubicBezTo>
                  <a:cubicBezTo>
                    <a:pt x="343" y="447"/>
                    <a:pt x="387" y="432"/>
                    <a:pt x="417" y="403"/>
                  </a:cubicBezTo>
                  <a:cubicBezTo>
                    <a:pt x="477" y="343"/>
                    <a:pt x="477" y="224"/>
                    <a:pt x="417" y="165"/>
                  </a:cubicBezTo>
                  <a:lnTo>
                    <a:pt x="298" y="46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166;p70">
              <a:extLst>
                <a:ext uri="{FF2B5EF4-FFF2-40B4-BE49-F238E27FC236}">
                  <a16:creationId xmlns:a16="http://schemas.microsoft.com/office/drawing/2014/main" id="{7FEFBBD1-32ED-8C9B-623E-B9570384B2B9}"/>
                </a:ext>
              </a:extLst>
            </p:cNvPr>
            <p:cNvSpPr/>
            <p:nvPr/>
          </p:nvSpPr>
          <p:spPr>
            <a:xfrm>
              <a:off x="6916590" y="1759831"/>
              <a:ext cx="16724" cy="14335"/>
            </a:xfrm>
            <a:custGeom>
              <a:avLst/>
              <a:gdLst/>
              <a:ahLst/>
              <a:cxnLst/>
              <a:rect l="l" t="t" r="r" b="b"/>
              <a:pathLst>
                <a:path w="525" h="450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144" y="366"/>
                    <a:pt x="191" y="450"/>
                    <a:pt x="299" y="450"/>
                  </a:cubicBezTo>
                  <a:cubicBezTo>
                    <a:pt x="441" y="450"/>
                    <a:pt x="525" y="271"/>
                    <a:pt x="418" y="164"/>
                  </a:cubicBezTo>
                  <a:lnTo>
                    <a:pt x="299" y="45"/>
                  </a:ln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167;p70">
              <a:extLst>
                <a:ext uri="{FF2B5EF4-FFF2-40B4-BE49-F238E27FC236}">
                  <a16:creationId xmlns:a16="http://schemas.microsoft.com/office/drawing/2014/main" id="{2C94F60C-2E6E-E50C-C3CD-2CB0EEED31A9}"/>
                </a:ext>
              </a:extLst>
            </p:cNvPr>
            <p:cNvSpPr/>
            <p:nvPr/>
          </p:nvSpPr>
          <p:spPr>
            <a:xfrm>
              <a:off x="6948477" y="1727593"/>
              <a:ext cx="16979" cy="14367"/>
            </a:xfrm>
            <a:custGeom>
              <a:avLst/>
              <a:gdLst/>
              <a:ahLst/>
              <a:cxnLst/>
              <a:rect l="l" t="t" r="r" b="b"/>
              <a:pathLst>
                <a:path w="533" h="451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104"/>
                    <a:pt x="0" y="223"/>
                    <a:pt x="60" y="283"/>
                  </a:cubicBezTo>
                  <a:cubicBezTo>
                    <a:pt x="143" y="366"/>
                    <a:pt x="191" y="450"/>
                    <a:pt x="298" y="450"/>
                  </a:cubicBezTo>
                  <a:cubicBezTo>
                    <a:pt x="302" y="450"/>
                    <a:pt x="306" y="450"/>
                    <a:pt x="310" y="450"/>
                  </a:cubicBezTo>
                  <a:cubicBezTo>
                    <a:pt x="446" y="450"/>
                    <a:pt x="532" y="268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0"/>
          <p:cNvSpPr txBox="1">
            <a:spLocks noGrp="1"/>
          </p:cNvSpPr>
          <p:nvPr>
            <p:ph type="title"/>
          </p:nvPr>
        </p:nvSpPr>
        <p:spPr>
          <a:xfrm>
            <a:off x="556744" y="1900155"/>
            <a:ext cx="2011800" cy="8223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Informação Financeira:</a:t>
            </a:r>
            <a:endParaRPr dirty="0"/>
          </a:p>
        </p:txBody>
      </p:sp>
      <p:sp>
        <p:nvSpPr>
          <p:cNvPr id="371" name="Google Shape;371;p40"/>
          <p:cNvSpPr txBox="1">
            <a:spLocks noGrp="1"/>
          </p:cNvSpPr>
          <p:nvPr>
            <p:ph type="subTitle" idx="1"/>
          </p:nvPr>
        </p:nvSpPr>
        <p:spPr>
          <a:xfrm>
            <a:off x="556745" y="2752816"/>
            <a:ext cx="2051765" cy="1826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Custos de tratamento, faturação de seguros, cobranças, pagamentos, reembolsos…</a:t>
            </a:r>
            <a:endParaRPr lang="pt-PT" sz="1100" dirty="0"/>
          </a:p>
        </p:txBody>
      </p:sp>
      <p:sp>
        <p:nvSpPr>
          <p:cNvPr id="373" name="Google Shape;373;p40"/>
          <p:cNvSpPr txBox="1">
            <a:spLocks noGrp="1"/>
          </p:cNvSpPr>
          <p:nvPr>
            <p:ph type="subTitle" idx="3"/>
          </p:nvPr>
        </p:nvSpPr>
        <p:spPr>
          <a:xfrm>
            <a:off x="3152855" y="2814167"/>
            <a:ext cx="2346699" cy="1765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Gestão de instalações, aquisição de equipamentos, planejamento estratégico, alocação de recursos</a:t>
            </a:r>
            <a:endParaRPr sz="1100" dirty="0"/>
          </a:p>
        </p:txBody>
      </p:sp>
      <p:sp>
        <p:nvSpPr>
          <p:cNvPr id="378" name="Google Shape;378;p40"/>
          <p:cNvSpPr txBox="1">
            <a:spLocks noGrp="1"/>
          </p:cNvSpPr>
          <p:nvPr>
            <p:ph type="title" idx="8"/>
          </p:nvPr>
        </p:nvSpPr>
        <p:spPr>
          <a:xfrm>
            <a:off x="6083867" y="1878117"/>
            <a:ext cx="2737271" cy="8444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Registo de Segurança e Contingência:</a:t>
            </a:r>
            <a:endParaRPr dirty="0"/>
          </a:p>
        </p:txBody>
      </p:sp>
      <p:sp>
        <p:nvSpPr>
          <p:cNvPr id="379" name="Google Shape;379;p40"/>
          <p:cNvSpPr txBox="1">
            <a:spLocks noGrp="1"/>
          </p:cNvSpPr>
          <p:nvPr>
            <p:ph type="subTitle" idx="9"/>
          </p:nvPr>
        </p:nvSpPr>
        <p:spPr>
          <a:xfrm>
            <a:off x="5695466" y="2814167"/>
            <a:ext cx="2891789" cy="1765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Planos de segurança cibernética, protocolos de recuperação de desastres e registos de incidentes de segurança de dados</a:t>
            </a:r>
          </a:p>
        </p:txBody>
      </p:sp>
      <p:sp>
        <p:nvSpPr>
          <p:cNvPr id="382" name="Google Shape;382;p40"/>
          <p:cNvSpPr txBox="1">
            <a:spLocks noGrp="1"/>
          </p:cNvSpPr>
          <p:nvPr>
            <p:ph type="title" idx="15"/>
          </p:nvPr>
        </p:nvSpPr>
        <p:spPr>
          <a:xfrm>
            <a:off x="0" y="563997"/>
            <a:ext cx="9143999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Informação Institucional:</a:t>
            </a:r>
            <a:endParaRPr dirty="0"/>
          </a:p>
        </p:txBody>
      </p:sp>
      <p:grpSp>
        <p:nvGrpSpPr>
          <p:cNvPr id="23" name="Google Shape;9236;p70">
            <a:extLst>
              <a:ext uri="{FF2B5EF4-FFF2-40B4-BE49-F238E27FC236}">
                <a16:creationId xmlns:a16="http://schemas.microsoft.com/office/drawing/2014/main" id="{16AC3CC9-676E-9C40-E2DA-A28E672D9081}"/>
              </a:ext>
            </a:extLst>
          </p:cNvPr>
          <p:cNvGrpSpPr/>
          <p:nvPr/>
        </p:nvGrpSpPr>
        <p:grpSpPr>
          <a:xfrm>
            <a:off x="2431660" y="881749"/>
            <a:ext cx="4036597" cy="3742134"/>
            <a:chOff x="5756399" y="2434456"/>
            <a:chExt cx="367925" cy="367161"/>
          </a:xfrm>
          <a:solidFill>
            <a:schemeClr val="bg2">
              <a:lumMod val="60000"/>
              <a:lumOff val="40000"/>
              <a:alpha val="15000"/>
            </a:schemeClr>
          </a:solidFill>
        </p:grpSpPr>
        <p:sp>
          <p:nvSpPr>
            <p:cNvPr id="24" name="Google Shape;9237;p70">
              <a:extLst>
                <a:ext uri="{FF2B5EF4-FFF2-40B4-BE49-F238E27FC236}">
                  <a16:creationId xmlns:a16="http://schemas.microsoft.com/office/drawing/2014/main" id="{93110D1F-2CEC-0D77-C69D-951F6974BF2E}"/>
                </a:ext>
              </a:extLst>
            </p:cNvPr>
            <p:cNvSpPr/>
            <p:nvPr/>
          </p:nvSpPr>
          <p:spPr>
            <a:xfrm>
              <a:off x="5864865" y="2563023"/>
              <a:ext cx="39882" cy="68297"/>
            </a:xfrm>
            <a:custGeom>
              <a:avLst/>
              <a:gdLst/>
              <a:ahLst/>
              <a:cxnLst/>
              <a:rect l="l" t="t" r="r" b="b"/>
              <a:pathLst>
                <a:path w="1252" h="2144" extrusionOk="0">
                  <a:moveTo>
                    <a:pt x="918" y="334"/>
                  </a:moveTo>
                  <a:lnTo>
                    <a:pt x="918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1977"/>
                  </a:lnTo>
                  <a:cubicBezTo>
                    <a:pt x="1" y="2072"/>
                    <a:pt x="84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238;p70">
              <a:extLst>
                <a:ext uri="{FF2B5EF4-FFF2-40B4-BE49-F238E27FC236}">
                  <a16:creationId xmlns:a16="http://schemas.microsoft.com/office/drawing/2014/main" id="{FF97E6B7-00DD-B1B9-7115-7ACD41D8FEC4}"/>
                </a:ext>
              </a:extLst>
            </p:cNvPr>
            <p:cNvSpPr/>
            <p:nvPr/>
          </p:nvSpPr>
          <p:spPr>
            <a:xfrm>
              <a:off x="5920261" y="2563023"/>
              <a:ext cx="40233" cy="68297"/>
            </a:xfrm>
            <a:custGeom>
              <a:avLst/>
              <a:gdLst/>
              <a:ahLst/>
              <a:cxnLst/>
              <a:rect l="l" t="t" r="r" b="b"/>
              <a:pathLst>
                <a:path w="1263" h="2144" extrusionOk="0">
                  <a:moveTo>
                    <a:pt x="929" y="334"/>
                  </a:moveTo>
                  <a:lnTo>
                    <a:pt x="929" y="1822"/>
                  </a:lnTo>
                  <a:lnTo>
                    <a:pt x="346" y="1822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84" y="1"/>
                    <a:pt x="12" y="72"/>
                    <a:pt x="12" y="167"/>
                  </a:cubicBezTo>
                  <a:lnTo>
                    <a:pt x="12" y="1977"/>
                  </a:lnTo>
                  <a:cubicBezTo>
                    <a:pt x="0" y="2072"/>
                    <a:pt x="84" y="2144"/>
                    <a:pt x="167" y="2144"/>
                  </a:cubicBezTo>
                  <a:lnTo>
                    <a:pt x="1096" y="2144"/>
                  </a:lnTo>
                  <a:cubicBezTo>
                    <a:pt x="1179" y="2144"/>
                    <a:pt x="1262" y="2072"/>
                    <a:pt x="1262" y="1977"/>
                  </a:cubicBezTo>
                  <a:lnTo>
                    <a:pt x="1262" y="167"/>
                  </a:lnTo>
                  <a:cubicBezTo>
                    <a:pt x="1262" y="72"/>
                    <a:pt x="1179" y="1"/>
                    <a:pt x="1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239;p70">
              <a:extLst>
                <a:ext uri="{FF2B5EF4-FFF2-40B4-BE49-F238E27FC236}">
                  <a16:creationId xmlns:a16="http://schemas.microsoft.com/office/drawing/2014/main" id="{AA3D8F36-054B-81F6-C1BD-C5F957A644ED}"/>
                </a:ext>
              </a:extLst>
            </p:cNvPr>
            <p:cNvSpPr/>
            <p:nvPr/>
          </p:nvSpPr>
          <p:spPr>
            <a:xfrm>
              <a:off x="5790165" y="2646451"/>
              <a:ext cx="39851" cy="68329"/>
            </a:xfrm>
            <a:custGeom>
              <a:avLst/>
              <a:gdLst/>
              <a:ahLst/>
              <a:cxnLst/>
              <a:rect l="l" t="t" r="r" b="b"/>
              <a:pathLst>
                <a:path w="1251" h="2145" extrusionOk="0">
                  <a:moveTo>
                    <a:pt x="917" y="334"/>
                  </a:moveTo>
                  <a:lnTo>
                    <a:pt x="917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977"/>
                  </a:lnTo>
                  <a:cubicBezTo>
                    <a:pt x="0" y="2073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240;p70">
              <a:extLst>
                <a:ext uri="{FF2B5EF4-FFF2-40B4-BE49-F238E27FC236}">
                  <a16:creationId xmlns:a16="http://schemas.microsoft.com/office/drawing/2014/main" id="{57FE3B27-157A-2D07-6C58-5E2A1A458C16}"/>
                </a:ext>
              </a:extLst>
            </p:cNvPr>
            <p:cNvSpPr/>
            <p:nvPr/>
          </p:nvSpPr>
          <p:spPr>
            <a:xfrm>
              <a:off x="6050707" y="2646451"/>
              <a:ext cx="39882" cy="68329"/>
            </a:xfrm>
            <a:custGeom>
              <a:avLst/>
              <a:gdLst/>
              <a:ahLst/>
              <a:cxnLst/>
              <a:rect l="l" t="t" r="r" b="b"/>
              <a:pathLst>
                <a:path w="1252" h="2145" extrusionOk="0">
                  <a:moveTo>
                    <a:pt x="930" y="334"/>
                  </a:moveTo>
                  <a:lnTo>
                    <a:pt x="930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1977"/>
                  </a:lnTo>
                  <a:cubicBezTo>
                    <a:pt x="1" y="2073"/>
                    <a:pt x="72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241;p70">
              <a:extLst>
                <a:ext uri="{FF2B5EF4-FFF2-40B4-BE49-F238E27FC236}">
                  <a16:creationId xmlns:a16="http://schemas.microsoft.com/office/drawing/2014/main" id="{D795D0F7-2907-FC8E-11B4-879B1629B25A}"/>
                </a:ext>
              </a:extLst>
            </p:cNvPr>
            <p:cNvSpPr/>
            <p:nvPr/>
          </p:nvSpPr>
          <p:spPr>
            <a:xfrm>
              <a:off x="5976007" y="2563023"/>
              <a:ext cx="39851" cy="68297"/>
            </a:xfrm>
            <a:custGeom>
              <a:avLst/>
              <a:gdLst/>
              <a:ahLst/>
              <a:cxnLst/>
              <a:rect l="l" t="t" r="r" b="b"/>
              <a:pathLst>
                <a:path w="1251" h="2144" extrusionOk="0">
                  <a:moveTo>
                    <a:pt x="917" y="334"/>
                  </a:moveTo>
                  <a:lnTo>
                    <a:pt x="917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977"/>
                  </a:lnTo>
                  <a:cubicBezTo>
                    <a:pt x="0" y="2072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242;p70">
              <a:extLst>
                <a:ext uri="{FF2B5EF4-FFF2-40B4-BE49-F238E27FC236}">
                  <a16:creationId xmlns:a16="http://schemas.microsoft.com/office/drawing/2014/main" id="{C888B430-A414-BD71-B0D6-1123FF3730C8}"/>
                </a:ext>
              </a:extLst>
            </p:cNvPr>
            <p:cNvSpPr/>
            <p:nvPr/>
          </p:nvSpPr>
          <p:spPr>
            <a:xfrm>
              <a:off x="5919114" y="2453027"/>
              <a:ext cx="42877" cy="43673"/>
            </a:xfrm>
            <a:custGeom>
              <a:avLst/>
              <a:gdLst/>
              <a:ahLst/>
              <a:cxnLst/>
              <a:rect l="l" t="t" r="r" b="b"/>
              <a:pathLst>
                <a:path w="1346" h="1371" extrusionOk="0">
                  <a:moveTo>
                    <a:pt x="679" y="1"/>
                  </a:moveTo>
                  <a:cubicBezTo>
                    <a:pt x="596" y="1"/>
                    <a:pt x="524" y="72"/>
                    <a:pt x="524" y="167"/>
                  </a:cubicBezTo>
                  <a:lnTo>
                    <a:pt x="524" y="525"/>
                  </a:lnTo>
                  <a:lnTo>
                    <a:pt x="167" y="525"/>
                  </a:lnTo>
                  <a:cubicBezTo>
                    <a:pt x="72" y="525"/>
                    <a:pt x="1" y="596"/>
                    <a:pt x="1" y="691"/>
                  </a:cubicBezTo>
                  <a:cubicBezTo>
                    <a:pt x="1" y="775"/>
                    <a:pt x="72" y="846"/>
                    <a:pt x="167" y="846"/>
                  </a:cubicBezTo>
                  <a:lnTo>
                    <a:pt x="524" y="846"/>
                  </a:lnTo>
                  <a:lnTo>
                    <a:pt x="501" y="1203"/>
                  </a:lnTo>
                  <a:cubicBezTo>
                    <a:pt x="501" y="1299"/>
                    <a:pt x="584" y="1370"/>
                    <a:pt x="667" y="1370"/>
                  </a:cubicBezTo>
                  <a:cubicBezTo>
                    <a:pt x="751" y="1370"/>
                    <a:pt x="834" y="1299"/>
                    <a:pt x="834" y="1203"/>
                  </a:cubicBezTo>
                  <a:lnTo>
                    <a:pt x="834" y="846"/>
                  </a:lnTo>
                  <a:lnTo>
                    <a:pt x="1191" y="846"/>
                  </a:lnTo>
                  <a:cubicBezTo>
                    <a:pt x="1274" y="846"/>
                    <a:pt x="1346" y="775"/>
                    <a:pt x="1346" y="691"/>
                  </a:cubicBezTo>
                  <a:cubicBezTo>
                    <a:pt x="1346" y="596"/>
                    <a:pt x="1274" y="525"/>
                    <a:pt x="1191" y="525"/>
                  </a:cubicBezTo>
                  <a:lnTo>
                    <a:pt x="846" y="525"/>
                  </a:lnTo>
                  <a:lnTo>
                    <a:pt x="846" y="167"/>
                  </a:ln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243;p70">
              <a:extLst>
                <a:ext uri="{FF2B5EF4-FFF2-40B4-BE49-F238E27FC236}">
                  <a16:creationId xmlns:a16="http://schemas.microsoft.com/office/drawing/2014/main" id="{4F31D6B4-062B-4A61-6819-D57B6EBD228A}"/>
                </a:ext>
              </a:extLst>
            </p:cNvPr>
            <p:cNvSpPr/>
            <p:nvPr/>
          </p:nvSpPr>
          <p:spPr>
            <a:xfrm>
              <a:off x="5756399" y="2434456"/>
              <a:ext cx="367925" cy="367161"/>
            </a:xfrm>
            <a:custGeom>
              <a:avLst/>
              <a:gdLst/>
              <a:ahLst/>
              <a:cxnLst/>
              <a:rect l="l" t="t" r="r" b="b"/>
              <a:pathLst>
                <a:path w="11550" h="11526" extrusionOk="0">
                  <a:moveTo>
                    <a:pt x="7192" y="334"/>
                  </a:moveTo>
                  <a:lnTo>
                    <a:pt x="7192" y="2215"/>
                  </a:lnTo>
                  <a:lnTo>
                    <a:pt x="6287" y="2215"/>
                  </a:lnTo>
                  <a:cubicBezTo>
                    <a:pt x="6192" y="2215"/>
                    <a:pt x="6121" y="2298"/>
                    <a:pt x="6121" y="2382"/>
                  </a:cubicBezTo>
                  <a:cubicBezTo>
                    <a:pt x="6121" y="2477"/>
                    <a:pt x="6192" y="2548"/>
                    <a:pt x="6287" y="2548"/>
                  </a:cubicBezTo>
                  <a:lnTo>
                    <a:pt x="8859" y="2548"/>
                  </a:lnTo>
                  <a:lnTo>
                    <a:pt x="8859" y="2822"/>
                  </a:lnTo>
                  <a:lnTo>
                    <a:pt x="2692" y="2822"/>
                  </a:lnTo>
                  <a:lnTo>
                    <a:pt x="2692" y="2548"/>
                  </a:lnTo>
                  <a:lnTo>
                    <a:pt x="5335" y="2548"/>
                  </a:lnTo>
                  <a:cubicBezTo>
                    <a:pt x="5418" y="2548"/>
                    <a:pt x="5490" y="2477"/>
                    <a:pt x="5490" y="2382"/>
                  </a:cubicBezTo>
                  <a:cubicBezTo>
                    <a:pt x="5490" y="2298"/>
                    <a:pt x="5418" y="2215"/>
                    <a:pt x="5335" y="2215"/>
                  </a:cubicBezTo>
                  <a:lnTo>
                    <a:pt x="4370" y="2215"/>
                  </a:lnTo>
                  <a:lnTo>
                    <a:pt x="4370" y="334"/>
                  </a:lnTo>
                  <a:close/>
                  <a:moveTo>
                    <a:pt x="2787" y="4287"/>
                  </a:moveTo>
                  <a:lnTo>
                    <a:pt x="2787" y="4560"/>
                  </a:lnTo>
                  <a:lnTo>
                    <a:pt x="346" y="4560"/>
                  </a:lnTo>
                  <a:lnTo>
                    <a:pt x="346" y="4287"/>
                  </a:lnTo>
                  <a:close/>
                  <a:moveTo>
                    <a:pt x="7133" y="8037"/>
                  </a:moveTo>
                  <a:lnTo>
                    <a:pt x="7133" y="10537"/>
                  </a:lnTo>
                  <a:lnTo>
                    <a:pt x="5954" y="10537"/>
                  </a:lnTo>
                  <a:lnTo>
                    <a:pt x="5954" y="8037"/>
                  </a:lnTo>
                  <a:close/>
                  <a:moveTo>
                    <a:pt x="8442" y="3156"/>
                  </a:moveTo>
                  <a:lnTo>
                    <a:pt x="8442" y="10537"/>
                  </a:lnTo>
                  <a:lnTo>
                    <a:pt x="7478" y="10537"/>
                  </a:lnTo>
                  <a:lnTo>
                    <a:pt x="7478" y="7859"/>
                  </a:lnTo>
                  <a:cubicBezTo>
                    <a:pt x="7478" y="7775"/>
                    <a:pt x="7395" y="7704"/>
                    <a:pt x="7311" y="7704"/>
                  </a:cubicBezTo>
                  <a:lnTo>
                    <a:pt x="4287" y="7704"/>
                  </a:lnTo>
                  <a:cubicBezTo>
                    <a:pt x="4204" y="7704"/>
                    <a:pt x="4120" y="7775"/>
                    <a:pt x="4120" y="7859"/>
                  </a:cubicBezTo>
                  <a:lnTo>
                    <a:pt x="4120" y="10537"/>
                  </a:lnTo>
                  <a:lnTo>
                    <a:pt x="3156" y="10537"/>
                  </a:lnTo>
                  <a:lnTo>
                    <a:pt x="3132" y="3156"/>
                  </a:lnTo>
                  <a:close/>
                  <a:moveTo>
                    <a:pt x="5609" y="8061"/>
                  </a:moveTo>
                  <a:lnTo>
                    <a:pt x="5609" y="10561"/>
                  </a:lnTo>
                  <a:lnTo>
                    <a:pt x="4442" y="10561"/>
                  </a:lnTo>
                  <a:lnTo>
                    <a:pt x="4442" y="8061"/>
                  </a:lnTo>
                  <a:close/>
                  <a:moveTo>
                    <a:pt x="10966" y="4906"/>
                  </a:moveTo>
                  <a:lnTo>
                    <a:pt x="10966" y="10561"/>
                  </a:lnTo>
                  <a:lnTo>
                    <a:pt x="8764" y="10561"/>
                  </a:lnTo>
                  <a:lnTo>
                    <a:pt x="8764" y="4906"/>
                  </a:lnTo>
                  <a:close/>
                  <a:moveTo>
                    <a:pt x="11205" y="10883"/>
                  </a:moveTo>
                  <a:lnTo>
                    <a:pt x="11205" y="11180"/>
                  </a:lnTo>
                  <a:lnTo>
                    <a:pt x="334" y="11180"/>
                  </a:lnTo>
                  <a:lnTo>
                    <a:pt x="334" y="10883"/>
                  </a:lnTo>
                  <a:close/>
                  <a:moveTo>
                    <a:pt x="4216" y="0"/>
                  </a:moveTo>
                  <a:cubicBezTo>
                    <a:pt x="4120" y="0"/>
                    <a:pt x="4049" y="72"/>
                    <a:pt x="4049" y="167"/>
                  </a:cubicBezTo>
                  <a:lnTo>
                    <a:pt x="4049" y="2239"/>
                  </a:lnTo>
                  <a:lnTo>
                    <a:pt x="2537" y="2239"/>
                  </a:lnTo>
                  <a:cubicBezTo>
                    <a:pt x="2442" y="2239"/>
                    <a:pt x="2370" y="2310"/>
                    <a:pt x="2370" y="2394"/>
                  </a:cubicBezTo>
                  <a:lnTo>
                    <a:pt x="2370" y="3013"/>
                  </a:lnTo>
                  <a:cubicBezTo>
                    <a:pt x="2370" y="3096"/>
                    <a:pt x="2442" y="3179"/>
                    <a:pt x="2537" y="3179"/>
                  </a:cubicBezTo>
                  <a:lnTo>
                    <a:pt x="2787" y="3179"/>
                  </a:lnTo>
                  <a:lnTo>
                    <a:pt x="2787" y="3965"/>
                  </a:lnTo>
                  <a:lnTo>
                    <a:pt x="167" y="3965"/>
                  </a:lnTo>
                  <a:cubicBezTo>
                    <a:pt x="72" y="3965"/>
                    <a:pt x="1" y="4037"/>
                    <a:pt x="1" y="4132"/>
                  </a:cubicBezTo>
                  <a:lnTo>
                    <a:pt x="1" y="4739"/>
                  </a:lnTo>
                  <a:cubicBezTo>
                    <a:pt x="1" y="4822"/>
                    <a:pt x="72" y="4906"/>
                    <a:pt x="167" y="4906"/>
                  </a:cubicBezTo>
                  <a:lnTo>
                    <a:pt x="239" y="4906"/>
                  </a:lnTo>
                  <a:lnTo>
                    <a:pt x="239" y="6013"/>
                  </a:lnTo>
                  <a:cubicBezTo>
                    <a:pt x="239" y="6108"/>
                    <a:pt x="310" y="6180"/>
                    <a:pt x="406" y="6180"/>
                  </a:cubicBezTo>
                  <a:cubicBezTo>
                    <a:pt x="489" y="6180"/>
                    <a:pt x="572" y="6108"/>
                    <a:pt x="572" y="6013"/>
                  </a:cubicBezTo>
                  <a:lnTo>
                    <a:pt x="572" y="4906"/>
                  </a:lnTo>
                  <a:lnTo>
                    <a:pt x="2763" y="4906"/>
                  </a:lnTo>
                  <a:lnTo>
                    <a:pt x="2763" y="10561"/>
                  </a:lnTo>
                  <a:lnTo>
                    <a:pt x="572" y="10561"/>
                  </a:lnTo>
                  <a:lnTo>
                    <a:pt x="572" y="6870"/>
                  </a:lnTo>
                  <a:cubicBezTo>
                    <a:pt x="572" y="6775"/>
                    <a:pt x="489" y="6704"/>
                    <a:pt x="406" y="6704"/>
                  </a:cubicBezTo>
                  <a:cubicBezTo>
                    <a:pt x="310" y="6704"/>
                    <a:pt x="239" y="6775"/>
                    <a:pt x="239" y="6870"/>
                  </a:cubicBezTo>
                  <a:lnTo>
                    <a:pt x="239" y="10561"/>
                  </a:lnTo>
                  <a:lnTo>
                    <a:pt x="167" y="10561"/>
                  </a:lnTo>
                  <a:cubicBezTo>
                    <a:pt x="72" y="10561"/>
                    <a:pt x="1" y="10633"/>
                    <a:pt x="1" y="10716"/>
                  </a:cubicBezTo>
                  <a:lnTo>
                    <a:pt x="1" y="11359"/>
                  </a:lnTo>
                  <a:cubicBezTo>
                    <a:pt x="1" y="11454"/>
                    <a:pt x="72" y="11526"/>
                    <a:pt x="167" y="11526"/>
                  </a:cubicBezTo>
                  <a:lnTo>
                    <a:pt x="11371" y="11526"/>
                  </a:lnTo>
                  <a:cubicBezTo>
                    <a:pt x="11466" y="11526"/>
                    <a:pt x="11538" y="11454"/>
                    <a:pt x="11538" y="11359"/>
                  </a:cubicBezTo>
                  <a:lnTo>
                    <a:pt x="11538" y="10716"/>
                  </a:lnTo>
                  <a:cubicBezTo>
                    <a:pt x="11538" y="10633"/>
                    <a:pt x="11466" y="10561"/>
                    <a:pt x="11371" y="10561"/>
                  </a:cubicBezTo>
                  <a:lnTo>
                    <a:pt x="11300" y="10561"/>
                  </a:lnTo>
                  <a:lnTo>
                    <a:pt x="11300" y="4906"/>
                  </a:lnTo>
                  <a:lnTo>
                    <a:pt x="11383" y="4906"/>
                  </a:lnTo>
                  <a:cubicBezTo>
                    <a:pt x="11478" y="4906"/>
                    <a:pt x="11550" y="4822"/>
                    <a:pt x="11550" y="4739"/>
                  </a:cubicBezTo>
                  <a:lnTo>
                    <a:pt x="11550" y="4132"/>
                  </a:lnTo>
                  <a:cubicBezTo>
                    <a:pt x="11550" y="4037"/>
                    <a:pt x="11478" y="3965"/>
                    <a:pt x="11383" y="3965"/>
                  </a:cubicBezTo>
                  <a:lnTo>
                    <a:pt x="10359" y="3965"/>
                  </a:lnTo>
                  <a:cubicBezTo>
                    <a:pt x="10276" y="3965"/>
                    <a:pt x="10192" y="4037"/>
                    <a:pt x="10192" y="4132"/>
                  </a:cubicBezTo>
                  <a:cubicBezTo>
                    <a:pt x="10192" y="4215"/>
                    <a:pt x="10276" y="4287"/>
                    <a:pt x="10359" y="4287"/>
                  </a:cubicBezTo>
                  <a:lnTo>
                    <a:pt x="11216" y="4287"/>
                  </a:lnTo>
                  <a:lnTo>
                    <a:pt x="11216" y="4560"/>
                  </a:lnTo>
                  <a:lnTo>
                    <a:pt x="8776" y="4560"/>
                  </a:lnTo>
                  <a:lnTo>
                    <a:pt x="8776" y="4287"/>
                  </a:lnTo>
                  <a:lnTo>
                    <a:pt x="9526" y="4287"/>
                  </a:lnTo>
                  <a:cubicBezTo>
                    <a:pt x="9609" y="4287"/>
                    <a:pt x="9692" y="4215"/>
                    <a:pt x="9692" y="4132"/>
                  </a:cubicBezTo>
                  <a:cubicBezTo>
                    <a:pt x="9692" y="4037"/>
                    <a:pt x="9609" y="3965"/>
                    <a:pt x="9526" y="3965"/>
                  </a:cubicBezTo>
                  <a:lnTo>
                    <a:pt x="8776" y="3965"/>
                  </a:lnTo>
                  <a:lnTo>
                    <a:pt x="8776" y="3179"/>
                  </a:lnTo>
                  <a:lnTo>
                    <a:pt x="9038" y="3179"/>
                  </a:lnTo>
                  <a:cubicBezTo>
                    <a:pt x="9121" y="3179"/>
                    <a:pt x="9192" y="3096"/>
                    <a:pt x="9192" y="3013"/>
                  </a:cubicBezTo>
                  <a:lnTo>
                    <a:pt x="9192" y="2394"/>
                  </a:lnTo>
                  <a:cubicBezTo>
                    <a:pt x="9192" y="2310"/>
                    <a:pt x="9121" y="2239"/>
                    <a:pt x="9038" y="2239"/>
                  </a:cubicBezTo>
                  <a:lnTo>
                    <a:pt x="7525" y="2239"/>
                  </a:lnTo>
                  <a:lnTo>
                    <a:pt x="7525" y="167"/>
                  </a:lnTo>
                  <a:cubicBezTo>
                    <a:pt x="7525" y="72"/>
                    <a:pt x="7454" y="0"/>
                    <a:pt x="73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Título 31">
            <a:extLst>
              <a:ext uri="{FF2B5EF4-FFF2-40B4-BE49-F238E27FC236}">
                <a16:creationId xmlns:a16="http://schemas.microsoft.com/office/drawing/2014/main" id="{B3F454C8-47C6-A835-D09F-F16F37DEA39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880311" y="1741963"/>
            <a:ext cx="2891789" cy="971148"/>
          </a:xfrm>
        </p:spPr>
        <p:txBody>
          <a:bodyPr/>
          <a:lstStyle/>
          <a:p>
            <a:r>
              <a:rPr lang="pt-PT" dirty="0"/>
              <a:t>Informações de gestão e administração:</a:t>
            </a:r>
          </a:p>
        </p:txBody>
      </p:sp>
    </p:spTree>
    <p:extLst>
      <p:ext uri="{BB962C8B-B14F-4D97-AF65-F5344CB8AC3E}">
        <p14:creationId xmlns:p14="http://schemas.microsoft.com/office/powerpoint/2010/main" val="147626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0"/>
          <p:cNvSpPr txBox="1">
            <a:spLocks noGrp="1"/>
          </p:cNvSpPr>
          <p:nvPr>
            <p:ph type="title"/>
          </p:nvPr>
        </p:nvSpPr>
        <p:spPr>
          <a:xfrm>
            <a:off x="291679" y="1749352"/>
            <a:ext cx="2275534" cy="8223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Dados Epidemiológicos:</a:t>
            </a:r>
            <a:endParaRPr dirty="0"/>
          </a:p>
        </p:txBody>
      </p:sp>
      <p:sp>
        <p:nvSpPr>
          <p:cNvPr id="371" name="Google Shape;371;p40"/>
          <p:cNvSpPr txBox="1">
            <a:spLocks noGrp="1"/>
          </p:cNvSpPr>
          <p:nvPr>
            <p:ph type="subTitle" idx="1"/>
          </p:nvPr>
        </p:nvSpPr>
        <p:spPr>
          <a:xfrm>
            <a:off x="415685" y="2864881"/>
            <a:ext cx="2011800" cy="1680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Informações sobre prevalência de doenças especificas, surtos de doenças, taxa de incidência…</a:t>
            </a:r>
            <a:endParaRPr lang="pt-PT" sz="1100" dirty="0"/>
          </a:p>
        </p:txBody>
      </p:sp>
      <p:sp>
        <p:nvSpPr>
          <p:cNvPr id="372" name="Google Shape;372;p40"/>
          <p:cNvSpPr txBox="1">
            <a:spLocks noGrp="1"/>
          </p:cNvSpPr>
          <p:nvPr>
            <p:ph type="title" idx="2"/>
          </p:nvPr>
        </p:nvSpPr>
        <p:spPr>
          <a:xfrm>
            <a:off x="2823288" y="2034396"/>
            <a:ext cx="2871934" cy="8223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Dados de pesquisa e monitoramento de saúde pública:</a:t>
            </a:r>
            <a:endParaRPr dirty="0"/>
          </a:p>
        </p:txBody>
      </p:sp>
      <p:sp>
        <p:nvSpPr>
          <p:cNvPr id="373" name="Google Shape;373;p40"/>
          <p:cNvSpPr txBox="1">
            <a:spLocks noGrp="1"/>
          </p:cNvSpPr>
          <p:nvPr>
            <p:ph type="subTitle" idx="3"/>
          </p:nvPr>
        </p:nvSpPr>
        <p:spPr>
          <a:xfrm>
            <a:off x="3036024" y="2993952"/>
            <a:ext cx="2346699" cy="1680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Pesquisas em andamento, programas de prevenção, controle de doenças, políticas de saúde pública…</a:t>
            </a:r>
            <a:endParaRPr sz="1100" dirty="0"/>
          </a:p>
        </p:txBody>
      </p:sp>
      <p:sp>
        <p:nvSpPr>
          <p:cNvPr id="378" name="Google Shape;378;p40"/>
          <p:cNvSpPr txBox="1">
            <a:spLocks noGrp="1"/>
          </p:cNvSpPr>
          <p:nvPr>
            <p:ph type="title" idx="8"/>
          </p:nvPr>
        </p:nvSpPr>
        <p:spPr>
          <a:xfrm>
            <a:off x="5856381" y="2020445"/>
            <a:ext cx="2871934" cy="8444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Registos de Financiamento de Saúde:</a:t>
            </a:r>
            <a:endParaRPr dirty="0"/>
          </a:p>
        </p:txBody>
      </p:sp>
      <p:sp>
        <p:nvSpPr>
          <p:cNvPr id="379" name="Google Shape;379;p40"/>
          <p:cNvSpPr txBox="1">
            <a:spLocks noGrp="1"/>
          </p:cNvSpPr>
          <p:nvPr>
            <p:ph type="subTitle" idx="9"/>
          </p:nvPr>
        </p:nvSpPr>
        <p:spPr>
          <a:xfrm>
            <a:off x="5361907" y="2876678"/>
            <a:ext cx="3386290" cy="1765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Informações sobre orçamentos e despesas governamentais relacionadas à saúde, incluindo programas de seguro de saúde e financiamento de serviços de saúde.</a:t>
            </a:r>
          </a:p>
        </p:txBody>
      </p:sp>
      <p:sp>
        <p:nvSpPr>
          <p:cNvPr id="382" name="Google Shape;382;p40"/>
          <p:cNvSpPr txBox="1">
            <a:spLocks noGrp="1"/>
          </p:cNvSpPr>
          <p:nvPr>
            <p:ph type="title" idx="15"/>
          </p:nvPr>
        </p:nvSpPr>
        <p:spPr>
          <a:xfrm>
            <a:off x="0" y="563997"/>
            <a:ext cx="9143999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Informação Governamental:</a:t>
            </a:r>
            <a:endParaRPr dirty="0"/>
          </a:p>
        </p:txBody>
      </p:sp>
      <p:grpSp>
        <p:nvGrpSpPr>
          <p:cNvPr id="15" name="Google Shape;9822;p71">
            <a:extLst>
              <a:ext uri="{FF2B5EF4-FFF2-40B4-BE49-F238E27FC236}">
                <a16:creationId xmlns:a16="http://schemas.microsoft.com/office/drawing/2014/main" id="{11C5E70D-0F2D-38C2-3CD1-779BF237943A}"/>
              </a:ext>
            </a:extLst>
          </p:cNvPr>
          <p:cNvGrpSpPr/>
          <p:nvPr/>
        </p:nvGrpSpPr>
        <p:grpSpPr>
          <a:xfrm>
            <a:off x="2527616" y="549886"/>
            <a:ext cx="4205458" cy="4043727"/>
            <a:chOff x="6707084" y="3387403"/>
            <a:chExt cx="261145" cy="308504"/>
          </a:xfrm>
          <a:solidFill>
            <a:schemeClr val="bg2">
              <a:lumMod val="60000"/>
              <a:lumOff val="40000"/>
              <a:alpha val="15000"/>
            </a:schemeClr>
          </a:solidFill>
        </p:grpSpPr>
        <p:sp>
          <p:nvSpPr>
            <p:cNvPr id="16" name="Google Shape;9823;p71">
              <a:extLst>
                <a:ext uri="{FF2B5EF4-FFF2-40B4-BE49-F238E27FC236}">
                  <a16:creationId xmlns:a16="http://schemas.microsoft.com/office/drawing/2014/main" id="{4CF41E78-B57E-0C4C-220B-AF80A2833143}"/>
                </a:ext>
              </a:extLst>
            </p:cNvPr>
            <p:cNvSpPr/>
            <p:nvPr/>
          </p:nvSpPr>
          <p:spPr>
            <a:xfrm>
              <a:off x="6726053" y="3542403"/>
              <a:ext cx="68238" cy="153504"/>
            </a:xfrm>
            <a:custGeom>
              <a:avLst/>
              <a:gdLst/>
              <a:ahLst/>
              <a:cxnLst/>
              <a:rect l="l" t="t" r="r" b="b"/>
              <a:pathLst>
                <a:path w="2144" h="4823" extrusionOk="0">
                  <a:moveTo>
                    <a:pt x="1203" y="286"/>
                  </a:moveTo>
                  <a:cubicBezTo>
                    <a:pt x="1381" y="286"/>
                    <a:pt x="1524" y="417"/>
                    <a:pt x="1524" y="596"/>
                  </a:cubicBezTo>
                  <a:lnTo>
                    <a:pt x="1524" y="893"/>
                  </a:lnTo>
                  <a:cubicBezTo>
                    <a:pt x="1524" y="1143"/>
                    <a:pt x="1310" y="1358"/>
                    <a:pt x="1060" y="1358"/>
                  </a:cubicBezTo>
                  <a:cubicBezTo>
                    <a:pt x="810" y="1358"/>
                    <a:pt x="596" y="1143"/>
                    <a:pt x="596" y="893"/>
                  </a:cubicBezTo>
                  <a:lnTo>
                    <a:pt x="596" y="596"/>
                  </a:lnTo>
                  <a:cubicBezTo>
                    <a:pt x="596" y="417"/>
                    <a:pt x="726" y="286"/>
                    <a:pt x="905" y="286"/>
                  </a:cubicBezTo>
                  <a:close/>
                  <a:moveTo>
                    <a:pt x="1227" y="1643"/>
                  </a:moveTo>
                  <a:lnTo>
                    <a:pt x="1227" y="1715"/>
                  </a:lnTo>
                  <a:cubicBezTo>
                    <a:pt x="1227" y="1774"/>
                    <a:pt x="1238" y="1822"/>
                    <a:pt x="1262" y="1858"/>
                  </a:cubicBezTo>
                  <a:lnTo>
                    <a:pt x="1060" y="2036"/>
                  </a:lnTo>
                  <a:lnTo>
                    <a:pt x="846" y="1846"/>
                  </a:lnTo>
                  <a:cubicBezTo>
                    <a:pt x="881" y="1798"/>
                    <a:pt x="893" y="1762"/>
                    <a:pt x="893" y="1703"/>
                  </a:cubicBezTo>
                  <a:lnTo>
                    <a:pt x="893" y="1643"/>
                  </a:lnTo>
                  <a:close/>
                  <a:moveTo>
                    <a:pt x="1060" y="2036"/>
                  </a:moveTo>
                  <a:cubicBezTo>
                    <a:pt x="1060" y="2048"/>
                    <a:pt x="1057" y="2054"/>
                    <a:pt x="1055" y="2054"/>
                  </a:cubicBezTo>
                  <a:cubicBezTo>
                    <a:pt x="1054" y="2054"/>
                    <a:pt x="1054" y="2048"/>
                    <a:pt x="1060" y="2036"/>
                  </a:cubicBezTo>
                  <a:close/>
                  <a:moveTo>
                    <a:pt x="905" y="0"/>
                  </a:moveTo>
                  <a:cubicBezTo>
                    <a:pt x="584" y="0"/>
                    <a:pt x="310" y="274"/>
                    <a:pt x="310" y="596"/>
                  </a:cubicBezTo>
                  <a:lnTo>
                    <a:pt x="310" y="893"/>
                  </a:lnTo>
                  <a:cubicBezTo>
                    <a:pt x="310" y="1143"/>
                    <a:pt x="429" y="1358"/>
                    <a:pt x="607" y="1489"/>
                  </a:cubicBezTo>
                  <a:lnTo>
                    <a:pt x="607" y="1703"/>
                  </a:lnTo>
                  <a:lnTo>
                    <a:pt x="607" y="1715"/>
                  </a:lnTo>
                  <a:lnTo>
                    <a:pt x="250" y="1893"/>
                  </a:lnTo>
                  <a:cubicBezTo>
                    <a:pt x="107" y="1965"/>
                    <a:pt x="0" y="2120"/>
                    <a:pt x="0" y="2298"/>
                  </a:cubicBezTo>
                  <a:lnTo>
                    <a:pt x="0" y="3632"/>
                  </a:lnTo>
                  <a:cubicBezTo>
                    <a:pt x="0" y="3751"/>
                    <a:pt x="36" y="3870"/>
                    <a:pt x="107" y="3965"/>
                  </a:cubicBezTo>
                  <a:lnTo>
                    <a:pt x="250" y="4179"/>
                  </a:lnTo>
                  <a:cubicBezTo>
                    <a:pt x="286" y="4227"/>
                    <a:pt x="310" y="4298"/>
                    <a:pt x="310" y="4358"/>
                  </a:cubicBezTo>
                  <a:lnTo>
                    <a:pt x="310" y="4679"/>
                  </a:lnTo>
                  <a:cubicBezTo>
                    <a:pt x="310" y="4751"/>
                    <a:pt x="369" y="4822"/>
                    <a:pt x="465" y="4822"/>
                  </a:cubicBezTo>
                  <a:cubicBezTo>
                    <a:pt x="536" y="4822"/>
                    <a:pt x="607" y="4763"/>
                    <a:pt x="607" y="4679"/>
                  </a:cubicBezTo>
                  <a:lnTo>
                    <a:pt x="607" y="4358"/>
                  </a:lnTo>
                  <a:cubicBezTo>
                    <a:pt x="607" y="4239"/>
                    <a:pt x="584" y="4120"/>
                    <a:pt x="512" y="4036"/>
                  </a:cubicBezTo>
                  <a:lnTo>
                    <a:pt x="357" y="3810"/>
                  </a:lnTo>
                  <a:cubicBezTo>
                    <a:pt x="334" y="3763"/>
                    <a:pt x="298" y="3691"/>
                    <a:pt x="298" y="3632"/>
                  </a:cubicBezTo>
                  <a:lnTo>
                    <a:pt x="298" y="2298"/>
                  </a:lnTo>
                  <a:cubicBezTo>
                    <a:pt x="298" y="2239"/>
                    <a:pt x="334" y="2179"/>
                    <a:pt x="381" y="2143"/>
                  </a:cubicBezTo>
                  <a:lnTo>
                    <a:pt x="643" y="2024"/>
                  </a:lnTo>
                  <a:lnTo>
                    <a:pt x="857" y="2251"/>
                  </a:lnTo>
                  <a:cubicBezTo>
                    <a:pt x="929" y="2310"/>
                    <a:pt x="1000" y="2334"/>
                    <a:pt x="1072" y="2334"/>
                  </a:cubicBezTo>
                  <a:cubicBezTo>
                    <a:pt x="1143" y="2334"/>
                    <a:pt x="1227" y="2310"/>
                    <a:pt x="1286" y="2251"/>
                  </a:cubicBezTo>
                  <a:lnTo>
                    <a:pt x="1500" y="2024"/>
                  </a:lnTo>
                  <a:lnTo>
                    <a:pt x="1762" y="2143"/>
                  </a:lnTo>
                  <a:cubicBezTo>
                    <a:pt x="1822" y="2179"/>
                    <a:pt x="1846" y="2239"/>
                    <a:pt x="1846" y="2298"/>
                  </a:cubicBezTo>
                  <a:lnTo>
                    <a:pt x="1846" y="3632"/>
                  </a:lnTo>
                  <a:cubicBezTo>
                    <a:pt x="1846" y="3691"/>
                    <a:pt x="1834" y="3751"/>
                    <a:pt x="1786" y="3810"/>
                  </a:cubicBezTo>
                  <a:lnTo>
                    <a:pt x="1643" y="4036"/>
                  </a:lnTo>
                  <a:cubicBezTo>
                    <a:pt x="1572" y="4144"/>
                    <a:pt x="1536" y="4239"/>
                    <a:pt x="1536" y="4358"/>
                  </a:cubicBezTo>
                  <a:lnTo>
                    <a:pt x="1536" y="4679"/>
                  </a:lnTo>
                  <a:cubicBezTo>
                    <a:pt x="1536" y="4751"/>
                    <a:pt x="1596" y="4822"/>
                    <a:pt x="1679" y="4822"/>
                  </a:cubicBezTo>
                  <a:cubicBezTo>
                    <a:pt x="1750" y="4822"/>
                    <a:pt x="1834" y="4763"/>
                    <a:pt x="1834" y="4679"/>
                  </a:cubicBezTo>
                  <a:lnTo>
                    <a:pt x="1834" y="4358"/>
                  </a:lnTo>
                  <a:cubicBezTo>
                    <a:pt x="1834" y="4298"/>
                    <a:pt x="1846" y="4239"/>
                    <a:pt x="1893" y="4179"/>
                  </a:cubicBezTo>
                  <a:lnTo>
                    <a:pt x="2036" y="3965"/>
                  </a:lnTo>
                  <a:cubicBezTo>
                    <a:pt x="2096" y="3858"/>
                    <a:pt x="2143" y="3751"/>
                    <a:pt x="2143" y="3632"/>
                  </a:cubicBezTo>
                  <a:lnTo>
                    <a:pt x="2143" y="2298"/>
                  </a:lnTo>
                  <a:cubicBezTo>
                    <a:pt x="2096" y="2120"/>
                    <a:pt x="2012" y="1965"/>
                    <a:pt x="1858" y="1893"/>
                  </a:cubicBezTo>
                  <a:lnTo>
                    <a:pt x="1500" y="1715"/>
                  </a:lnTo>
                  <a:lnTo>
                    <a:pt x="1500" y="1703"/>
                  </a:lnTo>
                  <a:lnTo>
                    <a:pt x="1500" y="1489"/>
                  </a:lnTo>
                  <a:cubicBezTo>
                    <a:pt x="1679" y="1358"/>
                    <a:pt x="1798" y="1131"/>
                    <a:pt x="1798" y="893"/>
                  </a:cubicBezTo>
                  <a:lnTo>
                    <a:pt x="1798" y="596"/>
                  </a:lnTo>
                  <a:cubicBezTo>
                    <a:pt x="1798" y="274"/>
                    <a:pt x="1536" y="0"/>
                    <a:pt x="12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824;p71">
              <a:extLst>
                <a:ext uri="{FF2B5EF4-FFF2-40B4-BE49-F238E27FC236}">
                  <a16:creationId xmlns:a16="http://schemas.microsoft.com/office/drawing/2014/main" id="{1D6C41AD-18A9-7B27-A578-C396B7F57F6E}"/>
                </a:ext>
              </a:extLst>
            </p:cNvPr>
            <p:cNvSpPr/>
            <p:nvPr/>
          </p:nvSpPr>
          <p:spPr>
            <a:xfrm>
              <a:off x="6803362" y="3542403"/>
              <a:ext cx="68238" cy="153504"/>
            </a:xfrm>
            <a:custGeom>
              <a:avLst/>
              <a:gdLst/>
              <a:ahLst/>
              <a:cxnLst/>
              <a:rect l="l" t="t" r="r" b="b"/>
              <a:pathLst>
                <a:path w="2144" h="4823" extrusionOk="0">
                  <a:moveTo>
                    <a:pt x="1203" y="286"/>
                  </a:moveTo>
                  <a:cubicBezTo>
                    <a:pt x="1381" y="286"/>
                    <a:pt x="1512" y="417"/>
                    <a:pt x="1512" y="596"/>
                  </a:cubicBezTo>
                  <a:lnTo>
                    <a:pt x="1512" y="893"/>
                  </a:lnTo>
                  <a:cubicBezTo>
                    <a:pt x="1512" y="1143"/>
                    <a:pt x="1310" y="1358"/>
                    <a:pt x="1060" y="1358"/>
                  </a:cubicBezTo>
                  <a:cubicBezTo>
                    <a:pt x="798" y="1358"/>
                    <a:pt x="595" y="1143"/>
                    <a:pt x="595" y="893"/>
                  </a:cubicBezTo>
                  <a:lnTo>
                    <a:pt x="595" y="596"/>
                  </a:lnTo>
                  <a:cubicBezTo>
                    <a:pt x="595" y="417"/>
                    <a:pt x="726" y="286"/>
                    <a:pt x="905" y="286"/>
                  </a:cubicBezTo>
                  <a:close/>
                  <a:moveTo>
                    <a:pt x="1215" y="1643"/>
                  </a:moveTo>
                  <a:lnTo>
                    <a:pt x="1215" y="1715"/>
                  </a:lnTo>
                  <a:cubicBezTo>
                    <a:pt x="1215" y="1774"/>
                    <a:pt x="1226" y="1822"/>
                    <a:pt x="1262" y="1858"/>
                  </a:cubicBezTo>
                  <a:lnTo>
                    <a:pt x="1060" y="2036"/>
                  </a:lnTo>
                  <a:lnTo>
                    <a:pt x="845" y="1846"/>
                  </a:lnTo>
                  <a:cubicBezTo>
                    <a:pt x="881" y="1798"/>
                    <a:pt x="893" y="1762"/>
                    <a:pt x="893" y="1703"/>
                  </a:cubicBezTo>
                  <a:lnTo>
                    <a:pt x="893" y="1643"/>
                  </a:lnTo>
                  <a:close/>
                  <a:moveTo>
                    <a:pt x="1060" y="2036"/>
                  </a:moveTo>
                  <a:cubicBezTo>
                    <a:pt x="1060" y="2048"/>
                    <a:pt x="1054" y="2054"/>
                    <a:pt x="1051" y="2054"/>
                  </a:cubicBezTo>
                  <a:cubicBezTo>
                    <a:pt x="1048" y="2054"/>
                    <a:pt x="1048" y="2048"/>
                    <a:pt x="1060" y="2036"/>
                  </a:cubicBezTo>
                  <a:close/>
                  <a:moveTo>
                    <a:pt x="905" y="0"/>
                  </a:moveTo>
                  <a:cubicBezTo>
                    <a:pt x="583" y="0"/>
                    <a:pt x="310" y="274"/>
                    <a:pt x="310" y="596"/>
                  </a:cubicBezTo>
                  <a:lnTo>
                    <a:pt x="310" y="893"/>
                  </a:lnTo>
                  <a:cubicBezTo>
                    <a:pt x="310" y="1143"/>
                    <a:pt x="429" y="1358"/>
                    <a:pt x="607" y="1489"/>
                  </a:cubicBezTo>
                  <a:lnTo>
                    <a:pt x="607" y="1703"/>
                  </a:lnTo>
                  <a:lnTo>
                    <a:pt x="607" y="1715"/>
                  </a:lnTo>
                  <a:lnTo>
                    <a:pt x="250" y="1893"/>
                  </a:lnTo>
                  <a:cubicBezTo>
                    <a:pt x="107" y="1965"/>
                    <a:pt x="0" y="2120"/>
                    <a:pt x="0" y="2298"/>
                  </a:cubicBezTo>
                  <a:lnTo>
                    <a:pt x="0" y="3632"/>
                  </a:lnTo>
                  <a:cubicBezTo>
                    <a:pt x="0" y="3751"/>
                    <a:pt x="24" y="3870"/>
                    <a:pt x="107" y="3965"/>
                  </a:cubicBezTo>
                  <a:lnTo>
                    <a:pt x="250" y="4179"/>
                  </a:lnTo>
                  <a:cubicBezTo>
                    <a:pt x="286" y="4227"/>
                    <a:pt x="310" y="4298"/>
                    <a:pt x="310" y="4358"/>
                  </a:cubicBezTo>
                  <a:lnTo>
                    <a:pt x="310" y="4679"/>
                  </a:lnTo>
                  <a:cubicBezTo>
                    <a:pt x="310" y="4751"/>
                    <a:pt x="369" y="4822"/>
                    <a:pt x="464" y="4822"/>
                  </a:cubicBezTo>
                  <a:cubicBezTo>
                    <a:pt x="548" y="4822"/>
                    <a:pt x="607" y="4763"/>
                    <a:pt x="607" y="4679"/>
                  </a:cubicBezTo>
                  <a:lnTo>
                    <a:pt x="607" y="4358"/>
                  </a:lnTo>
                  <a:cubicBezTo>
                    <a:pt x="607" y="4239"/>
                    <a:pt x="583" y="4120"/>
                    <a:pt x="500" y="4036"/>
                  </a:cubicBezTo>
                  <a:lnTo>
                    <a:pt x="357" y="3810"/>
                  </a:lnTo>
                  <a:cubicBezTo>
                    <a:pt x="322" y="3763"/>
                    <a:pt x="298" y="3691"/>
                    <a:pt x="298" y="3632"/>
                  </a:cubicBezTo>
                  <a:lnTo>
                    <a:pt x="298" y="2298"/>
                  </a:lnTo>
                  <a:cubicBezTo>
                    <a:pt x="298" y="2239"/>
                    <a:pt x="322" y="2179"/>
                    <a:pt x="381" y="2143"/>
                  </a:cubicBezTo>
                  <a:lnTo>
                    <a:pt x="631" y="2024"/>
                  </a:lnTo>
                  <a:lnTo>
                    <a:pt x="857" y="2251"/>
                  </a:lnTo>
                  <a:cubicBezTo>
                    <a:pt x="917" y="2310"/>
                    <a:pt x="1000" y="2334"/>
                    <a:pt x="1072" y="2334"/>
                  </a:cubicBezTo>
                  <a:cubicBezTo>
                    <a:pt x="1143" y="2334"/>
                    <a:pt x="1215" y="2310"/>
                    <a:pt x="1274" y="2251"/>
                  </a:cubicBezTo>
                  <a:lnTo>
                    <a:pt x="1500" y="2024"/>
                  </a:lnTo>
                  <a:lnTo>
                    <a:pt x="1750" y="2143"/>
                  </a:lnTo>
                  <a:cubicBezTo>
                    <a:pt x="1810" y="2179"/>
                    <a:pt x="1846" y="2239"/>
                    <a:pt x="1846" y="2298"/>
                  </a:cubicBezTo>
                  <a:lnTo>
                    <a:pt x="1846" y="3632"/>
                  </a:lnTo>
                  <a:cubicBezTo>
                    <a:pt x="1846" y="3691"/>
                    <a:pt x="1834" y="3751"/>
                    <a:pt x="1786" y="3810"/>
                  </a:cubicBezTo>
                  <a:lnTo>
                    <a:pt x="1631" y="4036"/>
                  </a:lnTo>
                  <a:cubicBezTo>
                    <a:pt x="1572" y="4144"/>
                    <a:pt x="1524" y="4239"/>
                    <a:pt x="1524" y="4358"/>
                  </a:cubicBezTo>
                  <a:lnTo>
                    <a:pt x="1524" y="4679"/>
                  </a:lnTo>
                  <a:cubicBezTo>
                    <a:pt x="1524" y="4751"/>
                    <a:pt x="1596" y="4822"/>
                    <a:pt x="1679" y="4822"/>
                  </a:cubicBezTo>
                  <a:cubicBezTo>
                    <a:pt x="1750" y="4822"/>
                    <a:pt x="1822" y="4763"/>
                    <a:pt x="1822" y="4679"/>
                  </a:cubicBezTo>
                  <a:lnTo>
                    <a:pt x="1822" y="4358"/>
                  </a:lnTo>
                  <a:cubicBezTo>
                    <a:pt x="1822" y="4298"/>
                    <a:pt x="1846" y="4239"/>
                    <a:pt x="1893" y="4179"/>
                  </a:cubicBezTo>
                  <a:lnTo>
                    <a:pt x="2036" y="3965"/>
                  </a:lnTo>
                  <a:cubicBezTo>
                    <a:pt x="2096" y="3858"/>
                    <a:pt x="2143" y="3751"/>
                    <a:pt x="2143" y="3632"/>
                  </a:cubicBezTo>
                  <a:lnTo>
                    <a:pt x="2143" y="2298"/>
                  </a:lnTo>
                  <a:cubicBezTo>
                    <a:pt x="2096" y="2120"/>
                    <a:pt x="2012" y="1965"/>
                    <a:pt x="1857" y="1893"/>
                  </a:cubicBezTo>
                  <a:lnTo>
                    <a:pt x="1500" y="1715"/>
                  </a:lnTo>
                  <a:lnTo>
                    <a:pt x="1500" y="1703"/>
                  </a:lnTo>
                  <a:lnTo>
                    <a:pt x="1500" y="1489"/>
                  </a:lnTo>
                  <a:cubicBezTo>
                    <a:pt x="1679" y="1358"/>
                    <a:pt x="1798" y="1131"/>
                    <a:pt x="1798" y="893"/>
                  </a:cubicBezTo>
                  <a:lnTo>
                    <a:pt x="1798" y="596"/>
                  </a:lnTo>
                  <a:cubicBezTo>
                    <a:pt x="1798" y="274"/>
                    <a:pt x="1536" y="0"/>
                    <a:pt x="12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825;p71">
              <a:extLst>
                <a:ext uri="{FF2B5EF4-FFF2-40B4-BE49-F238E27FC236}">
                  <a16:creationId xmlns:a16="http://schemas.microsoft.com/office/drawing/2014/main" id="{7CC06C11-B435-F6E3-409B-8FBEE2C513CE}"/>
                </a:ext>
              </a:extLst>
            </p:cNvPr>
            <p:cNvSpPr/>
            <p:nvPr/>
          </p:nvSpPr>
          <p:spPr>
            <a:xfrm>
              <a:off x="6880289" y="3542403"/>
              <a:ext cx="68620" cy="153504"/>
            </a:xfrm>
            <a:custGeom>
              <a:avLst/>
              <a:gdLst/>
              <a:ahLst/>
              <a:cxnLst/>
              <a:rect l="l" t="t" r="r" b="b"/>
              <a:pathLst>
                <a:path w="2156" h="4823" extrusionOk="0">
                  <a:moveTo>
                    <a:pt x="1214" y="286"/>
                  </a:moveTo>
                  <a:cubicBezTo>
                    <a:pt x="1393" y="286"/>
                    <a:pt x="1524" y="417"/>
                    <a:pt x="1524" y="596"/>
                  </a:cubicBezTo>
                  <a:lnTo>
                    <a:pt x="1524" y="893"/>
                  </a:lnTo>
                  <a:cubicBezTo>
                    <a:pt x="1524" y="1143"/>
                    <a:pt x="1322" y="1358"/>
                    <a:pt x="1060" y="1358"/>
                  </a:cubicBezTo>
                  <a:cubicBezTo>
                    <a:pt x="810" y="1358"/>
                    <a:pt x="607" y="1143"/>
                    <a:pt x="607" y="893"/>
                  </a:cubicBezTo>
                  <a:lnTo>
                    <a:pt x="607" y="596"/>
                  </a:lnTo>
                  <a:cubicBezTo>
                    <a:pt x="607" y="417"/>
                    <a:pt x="738" y="286"/>
                    <a:pt x="917" y="286"/>
                  </a:cubicBezTo>
                  <a:close/>
                  <a:moveTo>
                    <a:pt x="1226" y="1643"/>
                  </a:moveTo>
                  <a:lnTo>
                    <a:pt x="1226" y="1715"/>
                  </a:lnTo>
                  <a:cubicBezTo>
                    <a:pt x="1226" y="1774"/>
                    <a:pt x="1238" y="1822"/>
                    <a:pt x="1274" y="1858"/>
                  </a:cubicBezTo>
                  <a:lnTo>
                    <a:pt x="1060" y="2036"/>
                  </a:lnTo>
                  <a:lnTo>
                    <a:pt x="857" y="1846"/>
                  </a:lnTo>
                  <a:cubicBezTo>
                    <a:pt x="881" y="1798"/>
                    <a:pt x="893" y="1762"/>
                    <a:pt x="893" y="1703"/>
                  </a:cubicBezTo>
                  <a:lnTo>
                    <a:pt x="893" y="1643"/>
                  </a:lnTo>
                  <a:close/>
                  <a:moveTo>
                    <a:pt x="917" y="0"/>
                  </a:moveTo>
                  <a:cubicBezTo>
                    <a:pt x="583" y="0"/>
                    <a:pt x="322" y="274"/>
                    <a:pt x="322" y="596"/>
                  </a:cubicBezTo>
                  <a:lnTo>
                    <a:pt x="322" y="893"/>
                  </a:lnTo>
                  <a:cubicBezTo>
                    <a:pt x="322" y="1143"/>
                    <a:pt x="441" y="1358"/>
                    <a:pt x="619" y="1489"/>
                  </a:cubicBezTo>
                  <a:lnTo>
                    <a:pt x="619" y="1703"/>
                  </a:lnTo>
                  <a:lnTo>
                    <a:pt x="619" y="1715"/>
                  </a:lnTo>
                  <a:lnTo>
                    <a:pt x="262" y="1893"/>
                  </a:lnTo>
                  <a:cubicBezTo>
                    <a:pt x="107" y="1965"/>
                    <a:pt x="0" y="2120"/>
                    <a:pt x="0" y="2298"/>
                  </a:cubicBezTo>
                  <a:lnTo>
                    <a:pt x="0" y="3632"/>
                  </a:lnTo>
                  <a:cubicBezTo>
                    <a:pt x="0" y="3751"/>
                    <a:pt x="36" y="3870"/>
                    <a:pt x="107" y="3965"/>
                  </a:cubicBezTo>
                  <a:lnTo>
                    <a:pt x="262" y="4179"/>
                  </a:lnTo>
                  <a:cubicBezTo>
                    <a:pt x="286" y="4227"/>
                    <a:pt x="322" y="4298"/>
                    <a:pt x="322" y="4358"/>
                  </a:cubicBezTo>
                  <a:lnTo>
                    <a:pt x="322" y="4679"/>
                  </a:lnTo>
                  <a:cubicBezTo>
                    <a:pt x="322" y="4751"/>
                    <a:pt x="381" y="4822"/>
                    <a:pt x="464" y="4822"/>
                  </a:cubicBezTo>
                  <a:cubicBezTo>
                    <a:pt x="548" y="4822"/>
                    <a:pt x="619" y="4763"/>
                    <a:pt x="619" y="4679"/>
                  </a:cubicBezTo>
                  <a:lnTo>
                    <a:pt x="619" y="4358"/>
                  </a:lnTo>
                  <a:cubicBezTo>
                    <a:pt x="619" y="4239"/>
                    <a:pt x="583" y="4120"/>
                    <a:pt x="512" y="4036"/>
                  </a:cubicBezTo>
                  <a:lnTo>
                    <a:pt x="369" y="3810"/>
                  </a:lnTo>
                  <a:cubicBezTo>
                    <a:pt x="333" y="3763"/>
                    <a:pt x="298" y="3691"/>
                    <a:pt x="298" y="3632"/>
                  </a:cubicBezTo>
                  <a:lnTo>
                    <a:pt x="298" y="2298"/>
                  </a:lnTo>
                  <a:cubicBezTo>
                    <a:pt x="298" y="2239"/>
                    <a:pt x="333" y="2179"/>
                    <a:pt x="393" y="2143"/>
                  </a:cubicBezTo>
                  <a:lnTo>
                    <a:pt x="643" y="2024"/>
                  </a:lnTo>
                  <a:lnTo>
                    <a:pt x="869" y="2251"/>
                  </a:lnTo>
                  <a:cubicBezTo>
                    <a:pt x="929" y="2310"/>
                    <a:pt x="1000" y="2334"/>
                    <a:pt x="1072" y="2334"/>
                  </a:cubicBezTo>
                  <a:cubicBezTo>
                    <a:pt x="1155" y="2334"/>
                    <a:pt x="1226" y="2310"/>
                    <a:pt x="1286" y="2251"/>
                  </a:cubicBezTo>
                  <a:lnTo>
                    <a:pt x="1512" y="2024"/>
                  </a:lnTo>
                  <a:lnTo>
                    <a:pt x="1762" y="2143"/>
                  </a:lnTo>
                  <a:cubicBezTo>
                    <a:pt x="1822" y="2179"/>
                    <a:pt x="1857" y="2239"/>
                    <a:pt x="1857" y="2298"/>
                  </a:cubicBezTo>
                  <a:lnTo>
                    <a:pt x="1857" y="3632"/>
                  </a:lnTo>
                  <a:cubicBezTo>
                    <a:pt x="1857" y="3691"/>
                    <a:pt x="1834" y="3751"/>
                    <a:pt x="1786" y="3810"/>
                  </a:cubicBezTo>
                  <a:lnTo>
                    <a:pt x="1643" y="4036"/>
                  </a:lnTo>
                  <a:cubicBezTo>
                    <a:pt x="1584" y="4144"/>
                    <a:pt x="1536" y="4239"/>
                    <a:pt x="1536" y="4358"/>
                  </a:cubicBezTo>
                  <a:lnTo>
                    <a:pt x="1536" y="4679"/>
                  </a:lnTo>
                  <a:cubicBezTo>
                    <a:pt x="1536" y="4751"/>
                    <a:pt x="1595" y="4822"/>
                    <a:pt x="1691" y="4822"/>
                  </a:cubicBezTo>
                  <a:cubicBezTo>
                    <a:pt x="1762" y="4822"/>
                    <a:pt x="1834" y="4763"/>
                    <a:pt x="1834" y="4679"/>
                  </a:cubicBezTo>
                  <a:lnTo>
                    <a:pt x="1834" y="4358"/>
                  </a:lnTo>
                  <a:cubicBezTo>
                    <a:pt x="1834" y="4298"/>
                    <a:pt x="1846" y="4239"/>
                    <a:pt x="1893" y="4179"/>
                  </a:cubicBezTo>
                  <a:lnTo>
                    <a:pt x="2048" y="3965"/>
                  </a:lnTo>
                  <a:cubicBezTo>
                    <a:pt x="2107" y="3858"/>
                    <a:pt x="2155" y="3751"/>
                    <a:pt x="2155" y="3632"/>
                  </a:cubicBezTo>
                  <a:lnTo>
                    <a:pt x="2155" y="2298"/>
                  </a:lnTo>
                  <a:cubicBezTo>
                    <a:pt x="2107" y="2120"/>
                    <a:pt x="2012" y="1965"/>
                    <a:pt x="1869" y="1893"/>
                  </a:cubicBezTo>
                  <a:lnTo>
                    <a:pt x="1512" y="1715"/>
                  </a:lnTo>
                  <a:lnTo>
                    <a:pt x="1512" y="1703"/>
                  </a:lnTo>
                  <a:lnTo>
                    <a:pt x="1512" y="1489"/>
                  </a:lnTo>
                  <a:cubicBezTo>
                    <a:pt x="1691" y="1358"/>
                    <a:pt x="1810" y="1131"/>
                    <a:pt x="1810" y="893"/>
                  </a:cubicBezTo>
                  <a:lnTo>
                    <a:pt x="1810" y="596"/>
                  </a:lnTo>
                  <a:cubicBezTo>
                    <a:pt x="1810" y="274"/>
                    <a:pt x="1536" y="0"/>
                    <a:pt x="12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826;p71">
              <a:extLst>
                <a:ext uri="{FF2B5EF4-FFF2-40B4-BE49-F238E27FC236}">
                  <a16:creationId xmlns:a16="http://schemas.microsoft.com/office/drawing/2014/main" id="{33C61DC2-0D0B-01E2-008A-3D40F6D4B3D4}"/>
                </a:ext>
              </a:extLst>
            </p:cNvPr>
            <p:cNvSpPr/>
            <p:nvPr/>
          </p:nvSpPr>
          <p:spPr>
            <a:xfrm>
              <a:off x="6707084" y="3387403"/>
              <a:ext cx="261145" cy="183072"/>
            </a:xfrm>
            <a:custGeom>
              <a:avLst/>
              <a:gdLst/>
              <a:ahLst/>
              <a:cxnLst/>
              <a:rect l="l" t="t" r="r" b="b"/>
              <a:pathLst>
                <a:path w="8205" h="5752" extrusionOk="0">
                  <a:moveTo>
                    <a:pt x="2727" y="536"/>
                  </a:moveTo>
                  <a:cubicBezTo>
                    <a:pt x="2501" y="715"/>
                    <a:pt x="2311" y="953"/>
                    <a:pt x="2132" y="1227"/>
                  </a:cubicBezTo>
                  <a:cubicBezTo>
                    <a:pt x="2013" y="1417"/>
                    <a:pt x="1906" y="1608"/>
                    <a:pt x="1799" y="1822"/>
                  </a:cubicBezTo>
                  <a:lnTo>
                    <a:pt x="1013" y="1822"/>
                  </a:lnTo>
                  <a:cubicBezTo>
                    <a:pt x="1465" y="1239"/>
                    <a:pt x="2037" y="798"/>
                    <a:pt x="2727" y="536"/>
                  </a:cubicBezTo>
                  <a:close/>
                  <a:moveTo>
                    <a:pt x="3930" y="286"/>
                  </a:moveTo>
                  <a:lnTo>
                    <a:pt x="3930" y="1822"/>
                  </a:lnTo>
                  <a:lnTo>
                    <a:pt x="2120" y="1822"/>
                  </a:lnTo>
                  <a:cubicBezTo>
                    <a:pt x="2537" y="941"/>
                    <a:pt x="3192" y="358"/>
                    <a:pt x="3930" y="286"/>
                  </a:cubicBezTo>
                  <a:close/>
                  <a:moveTo>
                    <a:pt x="4216" y="286"/>
                  </a:moveTo>
                  <a:cubicBezTo>
                    <a:pt x="4954" y="346"/>
                    <a:pt x="5609" y="941"/>
                    <a:pt x="6025" y="1822"/>
                  </a:cubicBezTo>
                  <a:lnTo>
                    <a:pt x="4216" y="1822"/>
                  </a:lnTo>
                  <a:lnTo>
                    <a:pt x="4216" y="286"/>
                  </a:lnTo>
                  <a:close/>
                  <a:moveTo>
                    <a:pt x="5418" y="536"/>
                  </a:moveTo>
                  <a:cubicBezTo>
                    <a:pt x="6109" y="798"/>
                    <a:pt x="6704" y="1239"/>
                    <a:pt x="7133" y="1822"/>
                  </a:cubicBezTo>
                  <a:lnTo>
                    <a:pt x="6347" y="1822"/>
                  </a:lnTo>
                  <a:cubicBezTo>
                    <a:pt x="6252" y="1608"/>
                    <a:pt x="6133" y="1406"/>
                    <a:pt x="6014" y="1227"/>
                  </a:cubicBezTo>
                  <a:cubicBezTo>
                    <a:pt x="5835" y="953"/>
                    <a:pt x="5644" y="715"/>
                    <a:pt x="5418" y="536"/>
                  </a:cubicBezTo>
                  <a:close/>
                  <a:moveTo>
                    <a:pt x="1680" y="2108"/>
                  </a:moveTo>
                  <a:cubicBezTo>
                    <a:pt x="1489" y="2668"/>
                    <a:pt x="1370" y="3299"/>
                    <a:pt x="1358" y="3953"/>
                  </a:cubicBezTo>
                  <a:lnTo>
                    <a:pt x="275" y="3953"/>
                  </a:lnTo>
                  <a:cubicBezTo>
                    <a:pt x="299" y="3275"/>
                    <a:pt x="489" y="2656"/>
                    <a:pt x="822" y="2108"/>
                  </a:cubicBezTo>
                  <a:close/>
                  <a:moveTo>
                    <a:pt x="3930" y="2108"/>
                  </a:moveTo>
                  <a:lnTo>
                    <a:pt x="3930" y="3953"/>
                  </a:lnTo>
                  <a:lnTo>
                    <a:pt x="1644" y="3953"/>
                  </a:lnTo>
                  <a:cubicBezTo>
                    <a:pt x="1656" y="3275"/>
                    <a:pt x="1787" y="2656"/>
                    <a:pt x="2001" y="2108"/>
                  </a:cubicBezTo>
                  <a:close/>
                  <a:moveTo>
                    <a:pt x="6145" y="2108"/>
                  </a:moveTo>
                  <a:cubicBezTo>
                    <a:pt x="6359" y="2644"/>
                    <a:pt x="6490" y="3263"/>
                    <a:pt x="6502" y="3953"/>
                  </a:cubicBezTo>
                  <a:lnTo>
                    <a:pt x="4216" y="3953"/>
                  </a:lnTo>
                  <a:lnTo>
                    <a:pt x="4216" y="2108"/>
                  </a:lnTo>
                  <a:close/>
                  <a:moveTo>
                    <a:pt x="7311" y="2108"/>
                  </a:moveTo>
                  <a:cubicBezTo>
                    <a:pt x="7633" y="2644"/>
                    <a:pt x="7847" y="3263"/>
                    <a:pt x="7859" y="3953"/>
                  </a:cubicBezTo>
                  <a:lnTo>
                    <a:pt x="6787" y="3953"/>
                  </a:lnTo>
                  <a:cubicBezTo>
                    <a:pt x="6776" y="3299"/>
                    <a:pt x="6656" y="2668"/>
                    <a:pt x="6442" y="2108"/>
                  </a:cubicBezTo>
                  <a:close/>
                  <a:moveTo>
                    <a:pt x="4085" y="1"/>
                  </a:moveTo>
                  <a:cubicBezTo>
                    <a:pt x="2989" y="1"/>
                    <a:pt x="1965" y="429"/>
                    <a:pt x="1192" y="1191"/>
                  </a:cubicBezTo>
                  <a:cubicBezTo>
                    <a:pt x="418" y="1953"/>
                    <a:pt x="1" y="3001"/>
                    <a:pt x="1" y="4084"/>
                  </a:cubicBezTo>
                  <a:cubicBezTo>
                    <a:pt x="1" y="4632"/>
                    <a:pt x="108" y="5156"/>
                    <a:pt x="310" y="5656"/>
                  </a:cubicBezTo>
                  <a:cubicBezTo>
                    <a:pt x="337" y="5719"/>
                    <a:pt x="392" y="5748"/>
                    <a:pt x="443" y="5748"/>
                  </a:cubicBezTo>
                  <a:cubicBezTo>
                    <a:pt x="459" y="5748"/>
                    <a:pt x="475" y="5745"/>
                    <a:pt x="489" y="5739"/>
                  </a:cubicBezTo>
                  <a:cubicBezTo>
                    <a:pt x="560" y="5704"/>
                    <a:pt x="596" y="5620"/>
                    <a:pt x="560" y="5549"/>
                  </a:cubicBezTo>
                  <a:cubicBezTo>
                    <a:pt x="382" y="5144"/>
                    <a:pt x="299" y="4692"/>
                    <a:pt x="287" y="4227"/>
                  </a:cubicBezTo>
                  <a:lnTo>
                    <a:pt x="1370" y="4227"/>
                  </a:lnTo>
                  <a:lnTo>
                    <a:pt x="1370" y="4394"/>
                  </a:lnTo>
                  <a:cubicBezTo>
                    <a:pt x="1370" y="4465"/>
                    <a:pt x="1442" y="4525"/>
                    <a:pt x="1513" y="4525"/>
                  </a:cubicBezTo>
                  <a:cubicBezTo>
                    <a:pt x="1596" y="4525"/>
                    <a:pt x="1656" y="4454"/>
                    <a:pt x="1656" y="4382"/>
                  </a:cubicBezTo>
                  <a:lnTo>
                    <a:pt x="1656" y="4227"/>
                  </a:lnTo>
                  <a:lnTo>
                    <a:pt x="3942" y="4227"/>
                  </a:lnTo>
                  <a:lnTo>
                    <a:pt x="3942" y="4394"/>
                  </a:lnTo>
                  <a:cubicBezTo>
                    <a:pt x="3942" y="4465"/>
                    <a:pt x="4001" y="4549"/>
                    <a:pt x="4097" y="4549"/>
                  </a:cubicBezTo>
                  <a:cubicBezTo>
                    <a:pt x="4168" y="4549"/>
                    <a:pt x="4240" y="4489"/>
                    <a:pt x="4240" y="4394"/>
                  </a:cubicBezTo>
                  <a:lnTo>
                    <a:pt x="4240" y="4227"/>
                  </a:lnTo>
                  <a:lnTo>
                    <a:pt x="6537" y="4227"/>
                  </a:lnTo>
                  <a:lnTo>
                    <a:pt x="6537" y="4382"/>
                  </a:lnTo>
                  <a:cubicBezTo>
                    <a:pt x="6537" y="4454"/>
                    <a:pt x="6597" y="4525"/>
                    <a:pt x="6668" y="4525"/>
                  </a:cubicBezTo>
                  <a:cubicBezTo>
                    <a:pt x="6740" y="4525"/>
                    <a:pt x="6799" y="4465"/>
                    <a:pt x="6823" y="4394"/>
                  </a:cubicBezTo>
                  <a:lnTo>
                    <a:pt x="6823" y="4227"/>
                  </a:lnTo>
                  <a:lnTo>
                    <a:pt x="7907" y="4227"/>
                  </a:lnTo>
                  <a:cubicBezTo>
                    <a:pt x="7895" y="4692"/>
                    <a:pt x="7788" y="5120"/>
                    <a:pt x="7621" y="5549"/>
                  </a:cubicBezTo>
                  <a:cubicBezTo>
                    <a:pt x="7597" y="5632"/>
                    <a:pt x="7621" y="5704"/>
                    <a:pt x="7692" y="5739"/>
                  </a:cubicBezTo>
                  <a:cubicBezTo>
                    <a:pt x="7704" y="5751"/>
                    <a:pt x="7728" y="5751"/>
                    <a:pt x="7752" y="5751"/>
                  </a:cubicBezTo>
                  <a:cubicBezTo>
                    <a:pt x="7811" y="5751"/>
                    <a:pt x="7859" y="5716"/>
                    <a:pt x="7895" y="5656"/>
                  </a:cubicBezTo>
                  <a:cubicBezTo>
                    <a:pt x="8097" y="5168"/>
                    <a:pt x="8204" y="4632"/>
                    <a:pt x="8204" y="4084"/>
                  </a:cubicBezTo>
                  <a:cubicBezTo>
                    <a:pt x="8157" y="3001"/>
                    <a:pt x="7740" y="1965"/>
                    <a:pt x="6966" y="1191"/>
                  </a:cubicBezTo>
                  <a:cubicBezTo>
                    <a:pt x="6192" y="417"/>
                    <a:pt x="5168" y="1"/>
                    <a:pt x="40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2473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4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83;p61">
            <a:extLst>
              <a:ext uri="{FF2B5EF4-FFF2-40B4-BE49-F238E27FC236}">
                <a16:creationId xmlns:a16="http://schemas.microsoft.com/office/drawing/2014/main" id="{3829B959-698D-7A44-7B26-197C1BA08270}"/>
              </a:ext>
            </a:extLst>
          </p:cNvPr>
          <p:cNvSpPr txBox="1">
            <a:spLocks/>
          </p:cNvSpPr>
          <p:nvPr/>
        </p:nvSpPr>
        <p:spPr>
          <a:xfrm>
            <a:off x="716700" y="208935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5400">
                <a:solidFill>
                  <a:schemeClr val="tx2"/>
                </a:solidFill>
              </a:rPr>
              <a:t>Questões?</a:t>
            </a:r>
            <a:endParaRPr lang="pt-PT" sz="5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mall Business Web Site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251</Words>
  <Application>Microsoft Office PowerPoint</Application>
  <PresentationFormat>Apresentação no Ecrã (16:9)</PresentationFormat>
  <Paragraphs>33</Paragraphs>
  <Slides>6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6</vt:i4>
      </vt:variant>
    </vt:vector>
  </HeadingPairs>
  <TitlesOfParts>
    <vt:vector size="13" baseType="lpstr">
      <vt:lpstr>Arial</vt:lpstr>
      <vt:lpstr>Calibri</vt:lpstr>
      <vt:lpstr>Roboto</vt:lpstr>
      <vt:lpstr>Roboto Condensed</vt:lpstr>
      <vt:lpstr>Proxima Nova</vt:lpstr>
      <vt:lpstr>Small Business Web Site Project Proposal by Slidesgo</vt:lpstr>
      <vt:lpstr>Slidesgo Final Pages</vt:lpstr>
      <vt:lpstr>Apresentação do PowerPoint</vt:lpstr>
      <vt:lpstr>Informação Departamental </vt:lpstr>
      <vt:lpstr>Identificação do Paciente:</vt:lpstr>
      <vt:lpstr>Informação Financeira:</vt:lpstr>
      <vt:lpstr>Dados Epidemiológicos: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Pura</dc:creator>
  <cp:lastModifiedBy>Bruno Rafael Mendes Oliveira</cp:lastModifiedBy>
  <cp:revision>3</cp:revision>
  <dcterms:modified xsi:type="dcterms:W3CDTF">2023-10-25T22:19:58Z</dcterms:modified>
</cp:coreProperties>
</file>