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embeddedFontLst>
    <p:embeddedFont>
      <p:font typeface="Alfa Slab One" panose="020B0604020202020204" charset="0"/>
      <p:regular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E24"/>
    <a:srgbClr val="24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202AD-1419-493C-9478-386BC029E9B2}">
  <a:tblStyle styleId="{56B202AD-1419-493C-9478-386BC029E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6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701" r:id="rId2"/>
    <p:sldLayoutId id="2147483702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888774" y="755174"/>
            <a:ext cx="5366352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the Association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Zechariah Avello, Cohort DA12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subTitle" idx="2"/>
          </p:nvPr>
        </p:nvSpPr>
        <p:spPr>
          <a:xfrm>
            <a:off x="2119720" y="1988190"/>
            <a:ext cx="490451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An in depth look at NBA rookies and there statistical contribution to their team</a:t>
            </a:r>
            <a:endParaRPr sz="1200" dirty="0"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Presentation Overview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481" name="Google Shape;481;p63"/>
          <p:cNvGraphicFramePr/>
          <p:nvPr>
            <p:extLst>
              <p:ext uri="{D42A27DB-BD31-4B8C-83A1-F6EECF244321}">
                <p14:modId xmlns:p14="http://schemas.microsoft.com/office/powerpoint/2010/main" val="3315214923"/>
              </p:ext>
            </p:extLst>
          </p:nvPr>
        </p:nvGraphicFramePr>
        <p:xfrm>
          <a:off x="998325" y="1787090"/>
          <a:ext cx="7147325" cy="210300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40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Statistical Background in the NBA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well does each team’s scouting department view rookies?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rookie’s individual efficiency (PER) correlate to their contribution of winning?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more efficient rookie have a substantially different shot selection than the least efficient?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has shot selection change for rookies over the last decade?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5CDE0-76B0-C792-F245-8944C9EE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27" y="1213030"/>
            <a:ext cx="5853545" cy="27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303867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Alfa Slab One</vt:lpstr>
      <vt:lpstr>Roboto</vt:lpstr>
      <vt:lpstr>Basketball Training Center by Slidesgo</vt:lpstr>
      <vt:lpstr>Welcome to the Association</vt:lpstr>
      <vt:lpstr>Presentation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Zechariah Avello</dc:creator>
  <cp:lastModifiedBy>Zechariah Avello</cp:lastModifiedBy>
  <cp:revision>4</cp:revision>
  <dcterms:modified xsi:type="dcterms:W3CDTF">2024-10-09T02:35:44Z</dcterms:modified>
</cp:coreProperties>
</file>