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313" r:id="rId3"/>
    <p:sldId id="328" r:id="rId4"/>
    <p:sldId id="329" r:id="rId5"/>
    <p:sldId id="327" r:id="rId6"/>
    <p:sldId id="314" r:id="rId7"/>
    <p:sldId id="315" r:id="rId8"/>
    <p:sldId id="316" r:id="rId9"/>
    <p:sldId id="335" r:id="rId10"/>
    <p:sldId id="317" r:id="rId11"/>
    <p:sldId id="324" r:id="rId12"/>
    <p:sldId id="319" r:id="rId13"/>
    <p:sldId id="318" r:id="rId14"/>
    <p:sldId id="321" r:id="rId15"/>
    <p:sldId id="320" r:id="rId16"/>
    <p:sldId id="330" r:id="rId17"/>
    <p:sldId id="331" r:id="rId18"/>
    <p:sldId id="332" r:id="rId19"/>
    <p:sldId id="333" r:id="rId20"/>
    <p:sldId id="334" r:id="rId21"/>
  </p:sldIdLst>
  <p:sldSz cx="9144000" cy="5143500" type="screen16x9"/>
  <p:notesSz cx="6858000" cy="9144000"/>
  <p:embeddedFontLst>
    <p:embeddedFont>
      <p:font typeface="DM Sans" panose="02020500000000000000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Twins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 err="1"/>
              <a:t>Pegatron</a:t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DELETE - 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0044514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2150616" cy="572700"/>
          </a:xfrm>
        </p:spPr>
        <p:txBody>
          <a:bodyPr/>
          <a:lstStyle/>
          <a:p>
            <a:r>
              <a:rPr lang="en-US" altLang="zh-TW" dirty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12215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15218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5643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68571186"/>
              </p:ext>
            </p:extLst>
          </p:nvPr>
        </p:nvGraphicFramePr>
        <p:xfrm>
          <a:off x="983182" y="1335765"/>
          <a:ext cx="7212798" cy="3072458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1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74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2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272648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644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(34/34)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(2/3)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(1/6)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04586134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339123039"/>
              </p:ext>
            </p:extLst>
          </p:nvPr>
        </p:nvGraphicFramePr>
        <p:xfrm>
          <a:off x="922071" y="1322128"/>
          <a:ext cx="7335019" cy="324597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582714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219208">
                  <a:extLst>
                    <a:ext uri="{9D8B030D-6E8A-4147-A177-3AD203B41FA5}">
                      <a16:colId xmlns:a16="http://schemas.microsoft.com/office/drawing/2014/main" val="1925016660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(all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994087979"/>
              </p:ext>
            </p:extLst>
          </p:nvPr>
        </p:nvGraphicFramePr>
        <p:xfrm>
          <a:off x="860960" y="1574086"/>
          <a:ext cx="7335019" cy="249922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76697057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Test File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86</a:t>
            </a:r>
            <a:endParaRPr sz="2400" b="1" dirty="0"/>
          </a:p>
        </p:txBody>
      </p: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Lato" panose="02020500000000000000" charset="0"/>
              </a:rPr>
              <a:t>32</a:t>
            </a: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Poppins" panose="02020500000000000000" charset="0"/>
                <a:cs typeface="Poppins" panose="02020500000000000000" charset="0"/>
              </a:rPr>
              <a:t>Test Cases</a:t>
            </a: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100 %</a:t>
            </a:r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51506" y="3145426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Code Coverage</a:t>
            </a:r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282</a:t>
            </a:r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Test Statements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8469A3-5AD9-4FCC-A827-EA2C62D49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41" y="1132871"/>
            <a:ext cx="7839383" cy="3673050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584617" y="3379052"/>
            <a:ext cx="8023232" cy="108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Swagger RESTFUL API</a:t>
            </a: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1348740"/>
            <a:ext cx="3960626" cy="34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3"/>
              </a:rPr>
              <a:t>https://fastapi.tiangolo.com/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4"/>
              </a:rPr>
              <a:t>https://linyencheng.github.io/2021/10/08/python-fast-api/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5"/>
              </a:rPr>
              <a:t>https://swagger.io/tools/swagger-ui/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7"/>
              </a:rPr>
              <a:t>https://developer.mozilla.org/en-US/docs/Web/HTTP/Guides/MIME_types/Common_types</a:t>
            </a:r>
            <a:endParaRPr lang="en-US" sz="1600" b="1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endParaRPr lang="en-US" sz="1600" b="1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POST API to create a user with “name” and “age” fields.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POST API to add multiple users from CSV file.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The CSV file should be uploaded in API request.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Refer 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calculate average age of each group of users.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Please 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it.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Group 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Please 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/>
              <a:t>System Structure</a:t>
            </a: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/>
        </p:nvGraphicFramePr>
        <p:xfrm>
          <a:off x="1033114" y="1763626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036436552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817783272"/>
              </p:ext>
            </p:extLst>
          </p:nvPr>
        </p:nvGraphicFramePr>
        <p:xfrm>
          <a:off x="1033114" y="150055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r>
                        <a:rPr lang="zh-TW" alt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(Multiple Space)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521885923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User(str: “User”,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GET -  Get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88335042"/>
              </p:ext>
            </p:extLst>
          </p:nvPr>
        </p:nvGraphicFramePr>
        <p:xfrm>
          <a:off x="860960" y="1758871"/>
          <a:ext cx="7335020" cy="1014809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</a:t>
                      </a:r>
                      <a:b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496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[….]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dirty="0"/>
              <a:t> Clear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06035115"/>
              </p:ext>
            </p:extLst>
          </p:nvPr>
        </p:nvGraphicFramePr>
        <p:xfrm>
          <a:off x="860960" y="1751251"/>
          <a:ext cx="7335020" cy="1005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client.post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init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0388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1288</Words>
  <Application>Microsoft Office PowerPoint</Application>
  <PresentationFormat>如螢幕大小 (16:9)</PresentationFormat>
  <Paragraphs>335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Nunito Light</vt:lpstr>
      <vt:lpstr>Poppins</vt:lpstr>
      <vt:lpstr>Bebas Neue</vt:lpstr>
      <vt:lpstr>Arial</vt:lpstr>
      <vt:lpstr>Lato</vt:lpstr>
      <vt:lpstr>DM Sans</vt:lpstr>
      <vt:lpstr>Brackets Lesson for Coding and Programming by Slidesgo</vt:lpstr>
      <vt:lpstr>Digital Twins  Pegatron Backend RestFul Testing</vt:lpstr>
      <vt:lpstr>Requirement</vt:lpstr>
      <vt:lpstr>PowerPoint 簡報</vt:lpstr>
      <vt:lpstr>RESTFUL API</vt:lpstr>
      <vt:lpstr>POST - Add New User</vt:lpstr>
      <vt:lpstr>POST - Add New User</vt:lpstr>
      <vt:lpstr>POST - Add New User</vt:lpstr>
      <vt:lpstr>GET -  Get User List</vt:lpstr>
      <vt:lpstr>POST - Clear User List</vt:lpstr>
      <vt:lpstr>DELETE - Delete  User</vt:lpstr>
      <vt:lpstr>Test Files</vt:lpstr>
      <vt:lpstr>POST - Upload CSV and Add User</vt:lpstr>
      <vt:lpstr>POST - Upload CSV and Add User</vt:lpstr>
      <vt:lpstr>GET - Calculate Average of each group</vt:lpstr>
      <vt:lpstr>GET - 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昱叡 黃</cp:lastModifiedBy>
  <cp:revision>45</cp:revision>
  <dcterms:modified xsi:type="dcterms:W3CDTF">2025-05-12T01:36:14Z</dcterms:modified>
</cp:coreProperties>
</file>