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0"/>
  </p:notesMasterIdLst>
  <p:sldIdLst>
    <p:sldId id="256" r:id="rId2"/>
    <p:sldId id="312" r:id="rId3"/>
    <p:sldId id="313" r:id="rId4"/>
    <p:sldId id="327" r:id="rId5"/>
    <p:sldId id="314" r:id="rId6"/>
    <p:sldId id="315" r:id="rId7"/>
    <p:sldId id="316" r:id="rId8"/>
    <p:sldId id="317" r:id="rId9"/>
    <p:sldId id="324" r:id="rId10"/>
    <p:sldId id="319" r:id="rId11"/>
    <p:sldId id="318" r:id="rId12"/>
    <p:sldId id="321" r:id="rId13"/>
    <p:sldId id="320" r:id="rId14"/>
    <p:sldId id="263" r:id="rId15"/>
    <p:sldId id="322" r:id="rId16"/>
    <p:sldId id="323" r:id="rId17"/>
    <p:sldId id="326" r:id="rId18"/>
    <p:sldId id="264" r:id="rId19"/>
  </p:sldIdLst>
  <p:sldSz cx="9144000" cy="5143500" type="screen16x9"/>
  <p:notesSz cx="6858000" cy="9144000"/>
  <p:embeddedFontLst>
    <p:embeddedFont>
      <p:font typeface="Lato" panose="02020500000000000000" charset="0"/>
      <p:regular r:id="rId21"/>
      <p:bold r:id="rId22"/>
      <p:italic r:id="rId23"/>
      <p:boldItalic r:id="rId24"/>
    </p:embeddedFont>
    <p:embeddedFont>
      <p:font typeface="DM Sans" panose="02020500000000000000" charset="0"/>
      <p:regular r:id="rId25"/>
      <p:bold r:id="rId26"/>
      <p:italic r:id="rId27"/>
      <p:boldItalic r:id="rId28"/>
    </p:embeddedFont>
    <p:embeddedFont>
      <p:font typeface="Lato Light" panose="02020500000000000000" charset="0"/>
      <p:regular r:id="rId29"/>
      <p:italic r:id="rId30"/>
    </p:embeddedFont>
    <p:embeddedFont>
      <p:font typeface="Nunito Light" panose="02020500000000000000" charset="0"/>
      <p:regular r:id="rId31"/>
      <p:italic r:id="rId32"/>
    </p:embeddedFont>
    <p:embeddedFont>
      <p:font typeface="Poppins" panose="02020500000000000000" charset="0"/>
      <p:regular r:id="rId33"/>
      <p:bold r:id="rId34"/>
      <p:italic r:id="rId35"/>
      <p:boldItalic r:id="rId36"/>
    </p:embeddedFont>
    <p:embeddedFont>
      <p:font typeface="Bebas Neue" panose="020B0000000000000000" pitchFamily="3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87664-FF97-4926-AC06-AA93ACAFD040}">
  <a:tblStyle styleId="{E4087664-FF97-4926-AC06-AA93ACAFD0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C35F81-2D12-480E-A5BE-E8C957D266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>
        <p:scale>
          <a:sx n="50" d="100"/>
          <a:sy n="50" d="100"/>
        </p:scale>
        <p:origin x="17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viewProps" Target="viewProp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566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55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889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161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266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4" name="Google Shape;3224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5" name="Google Shape;3225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3480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8" name="Google Shape;1368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872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76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857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2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79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335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45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206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3"/>
          <p:cNvSpPr/>
          <p:nvPr/>
        </p:nvSpPr>
        <p:spPr>
          <a:xfrm>
            <a:off x="-1190814" y="-484857"/>
            <a:ext cx="1944724" cy="2432477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3"/>
          <p:cNvSpPr/>
          <p:nvPr/>
        </p:nvSpPr>
        <p:spPr>
          <a:xfrm rot="-3555149">
            <a:off x="8293717" y="3656862"/>
            <a:ext cx="2410819" cy="2263625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" name="Google Shape;234;p23"/>
          <p:cNvGrpSpPr/>
          <p:nvPr/>
        </p:nvGrpSpPr>
        <p:grpSpPr>
          <a:xfrm>
            <a:off x="8543915" y="4363775"/>
            <a:ext cx="360758" cy="258297"/>
            <a:chOff x="4992850" y="4345375"/>
            <a:chExt cx="607336" cy="638400"/>
          </a:xfrm>
        </p:grpSpPr>
        <p:sp>
          <p:nvSpPr>
            <p:cNvPr id="235" name="Google Shape;235;p2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23"/>
          <p:cNvSpPr/>
          <p:nvPr/>
        </p:nvSpPr>
        <p:spPr>
          <a:xfrm>
            <a:off x="8323225" y="34990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250497" y="2032371"/>
            <a:ext cx="234196" cy="188409"/>
            <a:chOff x="7827572" y="1634046"/>
            <a:chExt cx="234196" cy="188409"/>
          </a:xfrm>
        </p:grpSpPr>
        <p:sp>
          <p:nvSpPr>
            <p:cNvPr id="239" name="Google Shape;239;p23"/>
            <p:cNvSpPr/>
            <p:nvPr/>
          </p:nvSpPr>
          <p:spPr>
            <a:xfrm>
              <a:off x="7827572" y="163404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7937177" y="163404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23"/>
          <p:cNvGrpSpPr/>
          <p:nvPr/>
        </p:nvGrpSpPr>
        <p:grpSpPr>
          <a:xfrm>
            <a:off x="8606904" y="3353147"/>
            <a:ext cx="234788" cy="188409"/>
            <a:chOff x="9104754" y="2072372"/>
            <a:chExt cx="234788" cy="188409"/>
          </a:xfrm>
        </p:grpSpPr>
        <p:sp>
          <p:nvSpPr>
            <p:cNvPr id="242" name="Google Shape;242;p23"/>
            <p:cNvSpPr/>
            <p:nvPr/>
          </p:nvSpPr>
          <p:spPr>
            <a:xfrm>
              <a:off x="9214275" y="2072372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9104754" y="2072372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4" name="Google Shape;244;p23"/>
          <p:cNvSpPr/>
          <p:nvPr/>
        </p:nvSpPr>
        <p:spPr>
          <a:xfrm>
            <a:off x="223000" y="7101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3"/>
          <p:cNvSpPr txBox="1">
            <a:spLocks noGrp="1"/>
          </p:cNvSpPr>
          <p:nvPr>
            <p:ph type="subTitle" idx="1"/>
          </p:nvPr>
        </p:nvSpPr>
        <p:spPr>
          <a:xfrm>
            <a:off x="4691954" y="3284752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2"/>
          </p:nvPr>
        </p:nvSpPr>
        <p:spPr>
          <a:xfrm>
            <a:off x="839975" y="3284752"/>
            <a:ext cx="36120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3"/>
          </p:nvPr>
        </p:nvSpPr>
        <p:spPr>
          <a:xfrm>
            <a:off x="839975" y="2342450"/>
            <a:ext cx="3612000" cy="10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9" name="Google Shape;249;p23"/>
          <p:cNvSpPr txBox="1">
            <a:spLocks noGrp="1"/>
          </p:cNvSpPr>
          <p:nvPr>
            <p:ph type="subTitle" idx="4"/>
          </p:nvPr>
        </p:nvSpPr>
        <p:spPr>
          <a:xfrm>
            <a:off x="4691972" y="2342450"/>
            <a:ext cx="3612000" cy="101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0" name="Google Shape;250;p2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 rot="5655372">
            <a:off x="-2129157" y="3022453"/>
            <a:ext cx="3864815" cy="374584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5"/>
          <p:cNvSpPr/>
          <p:nvPr/>
        </p:nvSpPr>
        <p:spPr>
          <a:xfrm rot="-3917262">
            <a:off x="7631540" y="-1432759"/>
            <a:ext cx="3352710" cy="2977303"/>
          </a:xfrm>
          <a:custGeom>
            <a:avLst/>
            <a:gdLst/>
            <a:ahLst/>
            <a:cxnLst/>
            <a:rect l="l" t="t" r="r" b="b"/>
            <a:pathLst>
              <a:path w="34750" h="30859" extrusionOk="0">
                <a:moveTo>
                  <a:pt x="19927" y="1"/>
                </a:moveTo>
                <a:cubicBezTo>
                  <a:pt x="17317" y="1"/>
                  <a:pt x="14720" y="895"/>
                  <a:pt x="13116" y="2899"/>
                </a:cubicBezTo>
                <a:cubicBezTo>
                  <a:pt x="11970" y="4342"/>
                  <a:pt x="11440" y="6203"/>
                  <a:pt x="10492" y="7795"/>
                </a:cubicBezTo>
                <a:cubicBezTo>
                  <a:pt x="9346" y="9768"/>
                  <a:pt x="7606" y="11332"/>
                  <a:pt x="5837" y="12832"/>
                </a:cubicBezTo>
                <a:cubicBezTo>
                  <a:pt x="4542" y="13949"/>
                  <a:pt x="3184" y="15074"/>
                  <a:pt x="2208" y="16517"/>
                </a:cubicBezTo>
                <a:cubicBezTo>
                  <a:pt x="262" y="19290"/>
                  <a:pt x="1" y="23118"/>
                  <a:pt x="1472" y="26153"/>
                </a:cubicBezTo>
                <a:cubicBezTo>
                  <a:pt x="2859" y="28926"/>
                  <a:pt x="5250" y="30135"/>
                  <a:pt x="8221" y="30312"/>
                </a:cubicBezTo>
                <a:cubicBezTo>
                  <a:pt x="12027" y="30574"/>
                  <a:pt x="15826" y="30786"/>
                  <a:pt x="19632" y="30843"/>
                </a:cubicBezTo>
                <a:cubicBezTo>
                  <a:pt x="20489" y="30852"/>
                  <a:pt x="21343" y="30858"/>
                  <a:pt x="22195" y="30858"/>
                </a:cubicBezTo>
                <a:cubicBezTo>
                  <a:pt x="23952" y="30858"/>
                  <a:pt x="25703" y="30832"/>
                  <a:pt x="27470" y="30751"/>
                </a:cubicBezTo>
                <a:cubicBezTo>
                  <a:pt x="29126" y="30666"/>
                  <a:pt x="30894" y="30517"/>
                  <a:pt x="32246" y="29577"/>
                </a:cubicBezTo>
                <a:cubicBezTo>
                  <a:pt x="34042" y="28339"/>
                  <a:pt x="34750" y="25976"/>
                  <a:pt x="34488" y="23825"/>
                </a:cubicBezTo>
                <a:cubicBezTo>
                  <a:pt x="34219" y="21703"/>
                  <a:pt x="33102" y="19757"/>
                  <a:pt x="31863" y="17989"/>
                </a:cubicBezTo>
                <a:cubicBezTo>
                  <a:pt x="31099" y="16899"/>
                  <a:pt x="30243" y="15866"/>
                  <a:pt x="29656" y="14657"/>
                </a:cubicBezTo>
                <a:cubicBezTo>
                  <a:pt x="28680" y="12683"/>
                  <a:pt x="28447" y="10476"/>
                  <a:pt x="28029" y="8325"/>
                </a:cubicBezTo>
                <a:cubicBezTo>
                  <a:pt x="27591" y="6111"/>
                  <a:pt x="27675" y="3727"/>
                  <a:pt x="25971" y="1986"/>
                </a:cubicBezTo>
                <a:cubicBezTo>
                  <a:pt x="25058" y="1039"/>
                  <a:pt x="23728" y="543"/>
                  <a:pt x="22433" y="274"/>
                </a:cubicBezTo>
                <a:cubicBezTo>
                  <a:pt x="21619" y="95"/>
                  <a:pt x="20772" y="1"/>
                  <a:pt x="199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5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25"/>
          <p:cNvGrpSpPr/>
          <p:nvPr/>
        </p:nvGrpSpPr>
        <p:grpSpPr>
          <a:xfrm>
            <a:off x="124215" y="3908450"/>
            <a:ext cx="360758" cy="258297"/>
            <a:chOff x="4992850" y="4345375"/>
            <a:chExt cx="607336" cy="638400"/>
          </a:xfrm>
        </p:grpSpPr>
        <p:sp>
          <p:nvSpPr>
            <p:cNvPr id="273" name="Google Shape;273;p25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5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" name="Google Shape;275;p25"/>
          <p:cNvSpPr/>
          <p:nvPr/>
        </p:nvSpPr>
        <p:spPr>
          <a:xfrm>
            <a:off x="424525" y="29710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" name="Google Shape;276;p25"/>
          <p:cNvGrpSpPr/>
          <p:nvPr/>
        </p:nvGrpSpPr>
        <p:grpSpPr>
          <a:xfrm>
            <a:off x="8546697" y="4473421"/>
            <a:ext cx="234196" cy="188409"/>
            <a:chOff x="5151797" y="479071"/>
            <a:chExt cx="234196" cy="188409"/>
          </a:xfrm>
        </p:grpSpPr>
        <p:sp>
          <p:nvSpPr>
            <p:cNvPr id="277" name="Google Shape;277;p25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" name="Google Shape;279;p25"/>
          <p:cNvGrpSpPr/>
          <p:nvPr/>
        </p:nvGrpSpPr>
        <p:grpSpPr>
          <a:xfrm>
            <a:off x="8573904" y="256622"/>
            <a:ext cx="234788" cy="188409"/>
            <a:chOff x="6428979" y="917397"/>
            <a:chExt cx="234788" cy="188409"/>
          </a:xfrm>
        </p:grpSpPr>
        <p:sp>
          <p:nvSpPr>
            <p:cNvPr id="280" name="Google Shape;280;p25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25"/>
          <p:cNvSpPr/>
          <p:nvPr/>
        </p:nvSpPr>
        <p:spPr>
          <a:xfrm>
            <a:off x="8546700" y="17894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subTitle" idx="1"/>
          </p:nvPr>
        </p:nvSpPr>
        <p:spPr>
          <a:xfrm>
            <a:off x="937625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5"/>
          <p:cNvSpPr txBox="1">
            <a:spLocks noGrp="1"/>
          </p:cNvSpPr>
          <p:nvPr>
            <p:ph type="subTitle" idx="2"/>
          </p:nvPr>
        </p:nvSpPr>
        <p:spPr>
          <a:xfrm>
            <a:off x="3484347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5"/>
          <p:cNvSpPr txBox="1">
            <a:spLocks noGrp="1"/>
          </p:cNvSpPr>
          <p:nvPr>
            <p:ph type="subTitle" idx="3"/>
          </p:nvPr>
        </p:nvSpPr>
        <p:spPr>
          <a:xfrm>
            <a:off x="6031075" y="2511574"/>
            <a:ext cx="2175300" cy="8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5"/>
          <p:cNvSpPr txBox="1">
            <a:spLocks noGrp="1"/>
          </p:cNvSpPr>
          <p:nvPr>
            <p:ph type="subTitle" idx="4"/>
          </p:nvPr>
        </p:nvSpPr>
        <p:spPr>
          <a:xfrm>
            <a:off x="937625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8" name="Google Shape;288;p25"/>
          <p:cNvSpPr txBox="1">
            <a:spLocks noGrp="1"/>
          </p:cNvSpPr>
          <p:nvPr>
            <p:ph type="subTitle" idx="5"/>
          </p:nvPr>
        </p:nvSpPr>
        <p:spPr>
          <a:xfrm>
            <a:off x="3484350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25"/>
          <p:cNvSpPr txBox="1">
            <a:spLocks noGrp="1"/>
          </p:cNvSpPr>
          <p:nvPr>
            <p:ph type="subTitle" idx="6"/>
          </p:nvPr>
        </p:nvSpPr>
        <p:spPr>
          <a:xfrm>
            <a:off x="6031075" y="2037322"/>
            <a:ext cx="2175300" cy="49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subTitle" idx="1"/>
          </p:nvPr>
        </p:nvSpPr>
        <p:spPr>
          <a:xfrm>
            <a:off x="1109152" y="208087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8"/>
          <p:cNvSpPr txBox="1">
            <a:spLocks noGrp="1"/>
          </p:cNvSpPr>
          <p:nvPr>
            <p:ph type="subTitle" idx="2"/>
          </p:nvPr>
        </p:nvSpPr>
        <p:spPr>
          <a:xfrm>
            <a:off x="3579000" y="208087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subTitle" idx="3"/>
          </p:nvPr>
        </p:nvSpPr>
        <p:spPr>
          <a:xfrm>
            <a:off x="1109152" y="351110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subTitle" idx="4"/>
          </p:nvPr>
        </p:nvSpPr>
        <p:spPr>
          <a:xfrm>
            <a:off x="3579000" y="351110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5"/>
          </p:nvPr>
        </p:nvSpPr>
        <p:spPr>
          <a:xfrm>
            <a:off x="6048848" y="2080877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ubTitle" idx="6"/>
          </p:nvPr>
        </p:nvSpPr>
        <p:spPr>
          <a:xfrm>
            <a:off x="6048848" y="3511102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8"/>
          <p:cNvSpPr txBox="1">
            <a:spLocks noGrp="1"/>
          </p:cNvSpPr>
          <p:nvPr>
            <p:ph type="subTitle" idx="7"/>
          </p:nvPr>
        </p:nvSpPr>
        <p:spPr>
          <a:xfrm>
            <a:off x="1113052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8"/>
          </p:nvPr>
        </p:nvSpPr>
        <p:spPr>
          <a:xfrm>
            <a:off x="3582900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9"/>
          </p:nvPr>
        </p:nvSpPr>
        <p:spPr>
          <a:xfrm>
            <a:off x="6052748" y="1656599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3" name="Google Shape;343;p28"/>
          <p:cNvSpPr txBox="1">
            <a:spLocks noGrp="1"/>
          </p:cNvSpPr>
          <p:nvPr>
            <p:ph type="subTitle" idx="13"/>
          </p:nvPr>
        </p:nvSpPr>
        <p:spPr>
          <a:xfrm>
            <a:off x="1113052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4" name="Google Shape;344;p28"/>
          <p:cNvSpPr txBox="1">
            <a:spLocks noGrp="1"/>
          </p:cNvSpPr>
          <p:nvPr>
            <p:ph type="subTitle" idx="14"/>
          </p:nvPr>
        </p:nvSpPr>
        <p:spPr>
          <a:xfrm>
            <a:off x="3582900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5" name="Google Shape;345;p28"/>
          <p:cNvSpPr txBox="1">
            <a:spLocks noGrp="1"/>
          </p:cNvSpPr>
          <p:nvPr>
            <p:ph type="subTitle" idx="15"/>
          </p:nvPr>
        </p:nvSpPr>
        <p:spPr>
          <a:xfrm>
            <a:off x="6052748" y="3086800"/>
            <a:ext cx="1978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6" name="Google Shape;346;p28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8"/>
          <p:cNvSpPr/>
          <p:nvPr/>
        </p:nvSpPr>
        <p:spPr>
          <a:xfrm rot="775147" flipH="1">
            <a:off x="-1527367" y="-114758"/>
            <a:ext cx="2259394" cy="2189843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8"/>
          <p:cNvSpPr/>
          <p:nvPr/>
        </p:nvSpPr>
        <p:spPr>
          <a:xfrm rot="1970999">
            <a:off x="8582834" y="2457675"/>
            <a:ext cx="1631059" cy="2040203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9" name="Google Shape;349;p28"/>
          <p:cNvGrpSpPr/>
          <p:nvPr/>
        </p:nvGrpSpPr>
        <p:grpSpPr>
          <a:xfrm>
            <a:off x="167240" y="3879375"/>
            <a:ext cx="360758" cy="258297"/>
            <a:chOff x="4992850" y="4345375"/>
            <a:chExt cx="607336" cy="638400"/>
          </a:xfrm>
        </p:grpSpPr>
        <p:sp>
          <p:nvSpPr>
            <p:cNvPr id="350" name="Google Shape;350;p28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8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28"/>
          <p:cNvSpPr/>
          <p:nvPr/>
        </p:nvSpPr>
        <p:spPr>
          <a:xfrm>
            <a:off x="8760825" y="3621075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28"/>
          <p:cNvGrpSpPr/>
          <p:nvPr/>
        </p:nvGrpSpPr>
        <p:grpSpPr>
          <a:xfrm>
            <a:off x="665547" y="4674796"/>
            <a:ext cx="234196" cy="188409"/>
            <a:chOff x="5151797" y="479071"/>
            <a:chExt cx="234196" cy="188409"/>
          </a:xfrm>
        </p:grpSpPr>
        <p:sp>
          <p:nvSpPr>
            <p:cNvPr id="354" name="Google Shape;354;p28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28"/>
          <p:cNvGrpSpPr/>
          <p:nvPr/>
        </p:nvGrpSpPr>
        <p:grpSpPr>
          <a:xfrm>
            <a:off x="8652804" y="2111547"/>
            <a:ext cx="234788" cy="188409"/>
            <a:chOff x="6428979" y="917397"/>
            <a:chExt cx="234788" cy="188409"/>
          </a:xfrm>
        </p:grpSpPr>
        <p:sp>
          <p:nvSpPr>
            <p:cNvPr id="357" name="Google Shape;357;p28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28"/>
          <p:cNvSpPr/>
          <p:nvPr/>
        </p:nvSpPr>
        <p:spPr>
          <a:xfrm>
            <a:off x="115400" y="101772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7856925" y="3725245"/>
            <a:ext cx="2496096" cy="1582356"/>
          </a:xfrm>
          <a:custGeom>
            <a:avLst/>
            <a:gdLst/>
            <a:ahLst/>
            <a:cxnLst/>
            <a:rect l="l" t="t" r="r" b="b"/>
            <a:pathLst>
              <a:path w="47371" h="30030" extrusionOk="0">
                <a:moveTo>
                  <a:pt x="30713" y="1"/>
                </a:moveTo>
                <a:cubicBezTo>
                  <a:pt x="29748" y="1"/>
                  <a:pt x="28782" y="127"/>
                  <a:pt x="27824" y="424"/>
                </a:cubicBezTo>
                <a:cubicBezTo>
                  <a:pt x="26233" y="898"/>
                  <a:pt x="24733" y="1605"/>
                  <a:pt x="23077" y="1931"/>
                </a:cubicBezTo>
                <a:cubicBezTo>
                  <a:pt x="22133" y="2112"/>
                  <a:pt x="21172" y="2158"/>
                  <a:pt x="20205" y="2158"/>
                </a:cubicBezTo>
                <a:cubicBezTo>
                  <a:pt x="19185" y="2158"/>
                  <a:pt x="18159" y="2106"/>
                  <a:pt x="17142" y="2106"/>
                </a:cubicBezTo>
                <a:cubicBezTo>
                  <a:pt x="15844" y="2106"/>
                  <a:pt x="14560" y="2191"/>
                  <a:pt x="13322" y="2574"/>
                </a:cubicBezTo>
                <a:cubicBezTo>
                  <a:pt x="11079" y="3282"/>
                  <a:pt x="9198" y="4966"/>
                  <a:pt x="8250" y="7088"/>
                </a:cubicBezTo>
                <a:cubicBezTo>
                  <a:pt x="7514" y="8708"/>
                  <a:pt x="7337" y="10505"/>
                  <a:pt x="6453" y="12012"/>
                </a:cubicBezTo>
                <a:cubicBezTo>
                  <a:pt x="5158" y="14247"/>
                  <a:pt x="2590" y="15513"/>
                  <a:pt x="1296" y="17756"/>
                </a:cubicBezTo>
                <a:cubicBezTo>
                  <a:pt x="1" y="20055"/>
                  <a:pt x="355" y="23062"/>
                  <a:pt x="1798" y="25304"/>
                </a:cubicBezTo>
                <a:cubicBezTo>
                  <a:pt x="1883" y="25389"/>
                  <a:pt x="1946" y="25509"/>
                  <a:pt x="2031" y="25630"/>
                </a:cubicBezTo>
                <a:cubicBezTo>
                  <a:pt x="3687" y="27865"/>
                  <a:pt x="6340" y="29195"/>
                  <a:pt x="9077" y="29726"/>
                </a:cubicBezTo>
                <a:cubicBezTo>
                  <a:pt x="10189" y="29941"/>
                  <a:pt x="11314" y="30029"/>
                  <a:pt x="12442" y="30029"/>
                </a:cubicBezTo>
                <a:cubicBezTo>
                  <a:pt x="14099" y="30029"/>
                  <a:pt x="15761" y="29838"/>
                  <a:pt x="17390" y="29577"/>
                </a:cubicBezTo>
                <a:cubicBezTo>
                  <a:pt x="18897" y="29344"/>
                  <a:pt x="20425" y="29047"/>
                  <a:pt x="21960" y="29018"/>
                </a:cubicBezTo>
                <a:cubicBezTo>
                  <a:pt x="22130" y="29012"/>
                  <a:pt x="22300" y="29010"/>
                  <a:pt x="22470" y="29010"/>
                </a:cubicBezTo>
                <a:cubicBezTo>
                  <a:pt x="24892" y="29010"/>
                  <a:pt x="27287" y="29585"/>
                  <a:pt x="29713" y="29698"/>
                </a:cubicBezTo>
                <a:cubicBezTo>
                  <a:pt x="29922" y="29707"/>
                  <a:pt x="30132" y="29711"/>
                  <a:pt x="30343" y="29711"/>
                </a:cubicBezTo>
                <a:cubicBezTo>
                  <a:pt x="32751" y="29711"/>
                  <a:pt x="35268" y="29093"/>
                  <a:pt x="36816" y="27278"/>
                </a:cubicBezTo>
                <a:cubicBezTo>
                  <a:pt x="37672" y="26274"/>
                  <a:pt x="38139" y="25007"/>
                  <a:pt x="39143" y="24123"/>
                </a:cubicBezTo>
                <a:cubicBezTo>
                  <a:pt x="40120" y="23295"/>
                  <a:pt x="41414" y="22977"/>
                  <a:pt x="42560" y="22383"/>
                </a:cubicBezTo>
                <a:cubicBezTo>
                  <a:pt x="44859" y="21173"/>
                  <a:pt x="46366" y="18789"/>
                  <a:pt x="46869" y="16256"/>
                </a:cubicBezTo>
                <a:cubicBezTo>
                  <a:pt x="47371" y="13717"/>
                  <a:pt x="46925" y="11064"/>
                  <a:pt x="45984" y="8651"/>
                </a:cubicBezTo>
                <a:cubicBezTo>
                  <a:pt x="44541" y="4966"/>
                  <a:pt x="40735" y="2751"/>
                  <a:pt x="37141" y="1428"/>
                </a:cubicBezTo>
                <a:cubicBezTo>
                  <a:pt x="35075" y="648"/>
                  <a:pt x="32897" y="1"/>
                  <a:pt x="3071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"/>
          <p:cNvSpPr/>
          <p:nvPr/>
        </p:nvSpPr>
        <p:spPr>
          <a:xfrm rot="-8598636">
            <a:off x="-986011" y="800483"/>
            <a:ext cx="1492690" cy="1867091"/>
          </a:xfrm>
          <a:custGeom>
            <a:avLst/>
            <a:gdLst/>
            <a:ahLst/>
            <a:cxnLst/>
            <a:rect l="l" t="t" r="r" b="b"/>
            <a:pathLst>
              <a:path w="7690" h="9619" extrusionOk="0">
                <a:moveTo>
                  <a:pt x="1814" y="0"/>
                </a:moveTo>
                <a:cubicBezTo>
                  <a:pt x="1314" y="0"/>
                  <a:pt x="835" y="161"/>
                  <a:pt x="503" y="527"/>
                </a:cubicBezTo>
                <a:cubicBezTo>
                  <a:pt x="114" y="938"/>
                  <a:pt x="1" y="1532"/>
                  <a:pt x="29" y="2063"/>
                </a:cubicBezTo>
                <a:cubicBezTo>
                  <a:pt x="57" y="2621"/>
                  <a:pt x="234" y="3152"/>
                  <a:pt x="383" y="3683"/>
                </a:cubicBezTo>
                <a:cubicBezTo>
                  <a:pt x="913" y="5777"/>
                  <a:pt x="149" y="9017"/>
                  <a:pt x="3064" y="9547"/>
                </a:cubicBezTo>
                <a:cubicBezTo>
                  <a:pt x="3307" y="9596"/>
                  <a:pt x="3542" y="9619"/>
                  <a:pt x="3768" y="9619"/>
                </a:cubicBezTo>
                <a:cubicBezTo>
                  <a:pt x="6281" y="9619"/>
                  <a:pt x="7690" y="6774"/>
                  <a:pt x="7365" y="4418"/>
                </a:cubicBezTo>
                <a:cubicBezTo>
                  <a:pt x="7252" y="3739"/>
                  <a:pt x="6983" y="3060"/>
                  <a:pt x="6573" y="2501"/>
                </a:cubicBezTo>
                <a:cubicBezTo>
                  <a:pt x="6276" y="2119"/>
                  <a:pt x="5922" y="1822"/>
                  <a:pt x="5512" y="1589"/>
                </a:cubicBezTo>
                <a:cubicBezTo>
                  <a:pt x="5129" y="1383"/>
                  <a:pt x="4684" y="1263"/>
                  <a:pt x="4274" y="1058"/>
                </a:cubicBezTo>
                <a:cubicBezTo>
                  <a:pt x="3863" y="825"/>
                  <a:pt x="3474" y="527"/>
                  <a:pt x="3064" y="322"/>
                </a:cubicBezTo>
                <a:cubicBezTo>
                  <a:pt x="2683" y="117"/>
                  <a:pt x="2240" y="0"/>
                  <a:pt x="18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4"/>
          <p:cNvGrpSpPr/>
          <p:nvPr/>
        </p:nvGrpSpPr>
        <p:grpSpPr>
          <a:xfrm>
            <a:off x="186765" y="3075875"/>
            <a:ext cx="360758" cy="258297"/>
            <a:chOff x="4992850" y="4345375"/>
            <a:chExt cx="607336" cy="638400"/>
          </a:xfrm>
        </p:grpSpPr>
        <p:sp>
          <p:nvSpPr>
            <p:cNvPr id="27" name="Google Shape;27;p4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4"/>
          <p:cNvSpPr/>
          <p:nvPr/>
        </p:nvSpPr>
        <p:spPr>
          <a:xfrm>
            <a:off x="8534500" y="25717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139422" y="1258621"/>
            <a:ext cx="234196" cy="188409"/>
            <a:chOff x="5151797" y="479071"/>
            <a:chExt cx="234196" cy="188409"/>
          </a:xfrm>
        </p:grpSpPr>
        <p:sp>
          <p:nvSpPr>
            <p:cNvPr id="31" name="Google Shape;31;p4"/>
            <p:cNvSpPr/>
            <p:nvPr/>
          </p:nvSpPr>
          <p:spPr>
            <a:xfrm>
              <a:off x="5151797" y="479071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5261402" y="479071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33;p4"/>
          <p:cNvGrpSpPr/>
          <p:nvPr/>
        </p:nvGrpSpPr>
        <p:grpSpPr>
          <a:xfrm>
            <a:off x="8687454" y="4050122"/>
            <a:ext cx="234788" cy="188409"/>
            <a:chOff x="6428979" y="917397"/>
            <a:chExt cx="234788" cy="188409"/>
          </a:xfrm>
        </p:grpSpPr>
        <p:sp>
          <p:nvSpPr>
            <p:cNvPr id="34" name="Google Shape;34;p4"/>
            <p:cNvSpPr/>
            <p:nvPr/>
          </p:nvSpPr>
          <p:spPr>
            <a:xfrm>
              <a:off x="6538500" y="9173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428979" y="9173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8749600" y="3334175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2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 Light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13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9" r:id="rId4"/>
    <p:sldLayoutId id="2147483671" r:id="rId5"/>
    <p:sldLayoutId id="2147483674" r:id="rId6"/>
    <p:sldLayoutId id="2147483678" r:id="rId7"/>
    <p:sldLayoutId id="2147483679" r:id="rId8"/>
    <p:sldLayoutId id="214748368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pi.tiangolo.com/" TargetMode="External"/><Relationship Id="rId7" Type="http://schemas.openxmlformats.org/officeDocument/2006/relationships/hyperlink" Target="https://developer.mozilla.org/en-US/docs/Web/HTTP/Guides/MIME_types/Common_typ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medium.com/seaniap/python%E6%96%B0%E6%89%8B%E7%9A%84fastapi%E4%B9%8B%E6%97%853-fastapi%E5%BB%BA%E6%A7%8B%E8%B7%AF%E7%94%B1-dd02c002ef65" TargetMode="External"/><Relationship Id="rId5" Type="http://schemas.openxmlformats.org/officeDocument/2006/relationships/hyperlink" Target="https://swagger.io/tools/swagger-ui/" TargetMode="External"/><Relationship Id="rId4" Type="http://schemas.openxmlformats.org/officeDocument/2006/relationships/hyperlink" Target="https://linyencheng.github.io/2021/10/08/python-fast-api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713224" y="1122674"/>
            <a:ext cx="4693141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b="0" dirty="0"/>
              <a:t>Digital Twins</a:t>
            </a:r>
            <a:br>
              <a:rPr lang="en-US" sz="5400" b="0" dirty="0"/>
            </a:br>
            <a:r>
              <a:rPr lang="en-US" sz="5400" b="0" dirty="0"/>
              <a:t/>
            </a:r>
            <a:br>
              <a:rPr lang="en-US" sz="5400" b="0" dirty="0"/>
            </a:br>
            <a:r>
              <a:rPr lang="en-US" sz="2300" b="0" dirty="0" err="1"/>
              <a:t>Pegatron</a:t>
            </a:r>
            <a:r>
              <a:rPr lang="en-US" sz="5400" b="0" dirty="0"/>
              <a:t/>
            </a:r>
            <a:br>
              <a:rPr lang="en-US" sz="5400" b="0" dirty="0"/>
            </a:br>
            <a:r>
              <a:rPr lang="en" sz="2300" b="0" dirty="0"/>
              <a:t>Backend RestFul Testing</a:t>
            </a:r>
            <a:endParaRPr sz="2300" b="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黃昱叡</a:t>
            </a:r>
            <a:endParaRPr sz="2800" dirty="0"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5395716" y="1322478"/>
            <a:ext cx="3271261" cy="2991937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80725" y="3365350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197706330"/>
              </p:ext>
            </p:extLst>
          </p:nvPr>
        </p:nvGraphicFramePr>
        <p:xfrm>
          <a:off x="860960" y="1497886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All Valid Data in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Store Valid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24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217018687"/>
              </p:ext>
            </p:extLst>
          </p:nvPr>
        </p:nvGraphicFramePr>
        <p:xfrm>
          <a:off x="860960" y="1574086"/>
          <a:ext cx="7335020" cy="2194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columns to parse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Empty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Label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is not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Label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3906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CSV files are allowed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34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927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3200" dirty="0"/>
              <a:t>Calculate Average of each group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3740869925"/>
              </p:ext>
            </p:extLst>
          </p:nvPr>
        </p:nvGraphicFramePr>
        <p:xfrm>
          <a:off x="860960" y="1287105"/>
          <a:ext cx="7335020" cy="29259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14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/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1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Calculate Average of each group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623455962"/>
              </p:ext>
            </p:extLst>
          </p:nvPr>
        </p:nvGraphicFramePr>
        <p:xfrm>
          <a:off x="860960" y="1574086"/>
          <a:ext cx="7335020" cy="19201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any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Age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Label in CSV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3474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  <a:endParaRPr lang="en-US" altLang="zh-TW" sz="1000" b="1" dirty="0" smtClean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0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30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Coverage Report</a:t>
            </a:r>
            <a:endParaRPr dirty="0"/>
          </a:p>
        </p:txBody>
      </p:sp>
      <p:sp>
        <p:nvSpPr>
          <p:cNvPr id="1303" name="Google Shape;1303;p44"/>
          <p:cNvSpPr txBox="1">
            <a:spLocks noGrp="1"/>
          </p:cNvSpPr>
          <p:nvPr>
            <p:ph type="subTitle" idx="1"/>
          </p:nvPr>
        </p:nvSpPr>
        <p:spPr>
          <a:xfrm>
            <a:off x="6201101" y="2083556"/>
            <a:ext cx="1483983" cy="655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/>
              <a:t>82</a:t>
            </a:r>
            <a:endParaRPr sz="2400" b="1" dirty="0"/>
          </a:p>
        </p:txBody>
      </p:sp>
      <p:sp>
        <p:nvSpPr>
          <p:cNvPr id="1304" name="Google Shape;1304;p44"/>
          <p:cNvSpPr txBox="1">
            <a:spLocks noGrp="1"/>
          </p:cNvSpPr>
          <p:nvPr>
            <p:ph type="subTitle" idx="2"/>
          </p:nvPr>
        </p:nvSpPr>
        <p:spPr>
          <a:xfrm>
            <a:off x="2427404" y="3637514"/>
            <a:ext cx="1085132" cy="586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/>
              <a:t>31</a:t>
            </a:r>
            <a:endParaRPr sz="2400" b="1" dirty="0"/>
          </a:p>
        </p:txBody>
      </p:sp>
      <p:sp>
        <p:nvSpPr>
          <p:cNvPr id="1305" name="Google Shape;1305;p44"/>
          <p:cNvSpPr txBox="1">
            <a:spLocks noGrp="1"/>
          </p:cNvSpPr>
          <p:nvPr>
            <p:ph type="subTitle" idx="3"/>
          </p:nvPr>
        </p:nvSpPr>
        <p:spPr>
          <a:xfrm>
            <a:off x="1798154" y="3105142"/>
            <a:ext cx="2343633" cy="565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Test Cases</a:t>
            </a:r>
            <a:endParaRPr sz="1800" dirty="0"/>
          </a:p>
        </p:txBody>
      </p:sp>
      <p:sp>
        <p:nvSpPr>
          <p:cNvPr id="1306" name="Google Shape;1306;p44"/>
          <p:cNvSpPr txBox="1">
            <a:spLocks noGrp="1"/>
          </p:cNvSpPr>
          <p:nvPr>
            <p:ph type="subTitle" idx="4"/>
          </p:nvPr>
        </p:nvSpPr>
        <p:spPr>
          <a:xfrm>
            <a:off x="5810404" y="1590195"/>
            <a:ext cx="2516628" cy="564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800" dirty="0" smtClean="0"/>
              <a:t>Project Statements</a:t>
            </a:r>
            <a:endParaRPr sz="1800" dirty="0"/>
          </a:p>
        </p:txBody>
      </p:sp>
      <p:sp>
        <p:nvSpPr>
          <p:cNvPr id="72" name="Google Shape;1303;p44"/>
          <p:cNvSpPr txBox="1">
            <a:spLocks/>
          </p:cNvSpPr>
          <p:nvPr/>
        </p:nvSpPr>
        <p:spPr>
          <a:xfrm>
            <a:off x="6326726" y="3661427"/>
            <a:ext cx="1483983" cy="56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 smtClean="0"/>
              <a:t>100 %</a:t>
            </a:r>
            <a:endParaRPr lang="en" sz="2400" b="1" dirty="0"/>
          </a:p>
        </p:txBody>
      </p:sp>
      <p:sp>
        <p:nvSpPr>
          <p:cNvPr id="73" name="Google Shape;1306;p44"/>
          <p:cNvSpPr txBox="1">
            <a:spLocks/>
          </p:cNvSpPr>
          <p:nvPr/>
        </p:nvSpPr>
        <p:spPr>
          <a:xfrm>
            <a:off x="5812427" y="3145193"/>
            <a:ext cx="2516628" cy="5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 smtClean="0"/>
              <a:t>Code Coverage</a:t>
            </a:r>
            <a:endParaRPr lang="en-US" sz="1800" dirty="0"/>
          </a:p>
        </p:txBody>
      </p:sp>
      <p:grpSp>
        <p:nvGrpSpPr>
          <p:cNvPr id="74" name="群組 73"/>
          <p:cNvGrpSpPr/>
          <p:nvPr/>
        </p:nvGrpSpPr>
        <p:grpSpPr>
          <a:xfrm>
            <a:off x="4603672" y="3105142"/>
            <a:ext cx="1104605" cy="945795"/>
            <a:chOff x="5633474" y="1535077"/>
            <a:chExt cx="1104605" cy="945795"/>
          </a:xfrm>
        </p:grpSpPr>
        <p:sp>
          <p:nvSpPr>
            <p:cNvPr id="75" name="Google Shape;1308;p44"/>
            <p:cNvSpPr/>
            <p:nvPr/>
          </p:nvSpPr>
          <p:spPr>
            <a:xfrm>
              <a:off x="5633474" y="1535077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309;p44"/>
            <p:cNvSpPr/>
            <p:nvPr/>
          </p:nvSpPr>
          <p:spPr>
            <a:xfrm>
              <a:off x="5816711" y="1769252"/>
              <a:ext cx="771466" cy="474387"/>
            </a:xfrm>
            <a:custGeom>
              <a:avLst/>
              <a:gdLst/>
              <a:ahLst/>
              <a:cxnLst/>
              <a:rect l="l" t="t" r="r" b="b"/>
              <a:pathLst>
                <a:path w="14924" h="10446" extrusionOk="0">
                  <a:moveTo>
                    <a:pt x="7270" y="1937"/>
                  </a:moveTo>
                  <a:lnTo>
                    <a:pt x="7270" y="2664"/>
                  </a:lnTo>
                  <a:lnTo>
                    <a:pt x="6514" y="2664"/>
                  </a:lnTo>
                  <a:lnTo>
                    <a:pt x="6514" y="1937"/>
                  </a:lnTo>
                  <a:close/>
                  <a:moveTo>
                    <a:pt x="6078" y="3101"/>
                  </a:moveTo>
                  <a:lnTo>
                    <a:pt x="6078" y="3804"/>
                  </a:lnTo>
                  <a:lnTo>
                    <a:pt x="5327" y="3804"/>
                  </a:lnTo>
                  <a:lnTo>
                    <a:pt x="5327" y="3101"/>
                  </a:lnTo>
                  <a:close/>
                  <a:moveTo>
                    <a:pt x="7270" y="3101"/>
                  </a:moveTo>
                  <a:lnTo>
                    <a:pt x="7270" y="3804"/>
                  </a:lnTo>
                  <a:lnTo>
                    <a:pt x="6514" y="3804"/>
                  </a:lnTo>
                  <a:lnTo>
                    <a:pt x="6514" y="3101"/>
                  </a:lnTo>
                  <a:close/>
                  <a:moveTo>
                    <a:pt x="436" y="3758"/>
                  </a:moveTo>
                  <a:lnTo>
                    <a:pt x="942" y="5985"/>
                  </a:lnTo>
                  <a:lnTo>
                    <a:pt x="942" y="6322"/>
                  </a:lnTo>
                  <a:lnTo>
                    <a:pt x="797" y="6322"/>
                  </a:lnTo>
                  <a:cubicBezTo>
                    <a:pt x="605" y="6322"/>
                    <a:pt x="436" y="6154"/>
                    <a:pt x="436" y="5939"/>
                  </a:cubicBezTo>
                  <a:lnTo>
                    <a:pt x="436" y="3758"/>
                  </a:lnTo>
                  <a:close/>
                  <a:moveTo>
                    <a:pt x="12161" y="1524"/>
                  </a:moveTo>
                  <a:cubicBezTo>
                    <a:pt x="12329" y="1524"/>
                    <a:pt x="12452" y="1647"/>
                    <a:pt x="12452" y="1815"/>
                  </a:cubicBezTo>
                  <a:lnTo>
                    <a:pt x="12452" y="4578"/>
                  </a:lnTo>
                  <a:cubicBezTo>
                    <a:pt x="12452" y="4700"/>
                    <a:pt x="12550" y="4799"/>
                    <a:pt x="12673" y="4799"/>
                  </a:cubicBezTo>
                  <a:cubicBezTo>
                    <a:pt x="12795" y="4799"/>
                    <a:pt x="12888" y="4700"/>
                    <a:pt x="12888" y="4578"/>
                  </a:cubicBezTo>
                  <a:lnTo>
                    <a:pt x="12888" y="2932"/>
                  </a:lnTo>
                  <a:cubicBezTo>
                    <a:pt x="12888" y="2763"/>
                    <a:pt x="13033" y="2618"/>
                    <a:pt x="13202" y="2618"/>
                  </a:cubicBezTo>
                  <a:cubicBezTo>
                    <a:pt x="13277" y="2618"/>
                    <a:pt x="13347" y="2641"/>
                    <a:pt x="13423" y="2688"/>
                  </a:cubicBezTo>
                  <a:cubicBezTo>
                    <a:pt x="13469" y="2763"/>
                    <a:pt x="13522" y="2833"/>
                    <a:pt x="13522" y="2909"/>
                  </a:cubicBezTo>
                  <a:lnTo>
                    <a:pt x="13522" y="6904"/>
                  </a:lnTo>
                  <a:cubicBezTo>
                    <a:pt x="13522" y="7218"/>
                    <a:pt x="13400" y="7509"/>
                    <a:pt x="13179" y="7730"/>
                  </a:cubicBezTo>
                  <a:cubicBezTo>
                    <a:pt x="13109" y="7829"/>
                    <a:pt x="13056" y="7945"/>
                    <a:pt x="13056" y="8044"/>
                  </a:cubicBezTo>
                  <a:lnTo>
                    <a:pt x="13056" y="10010"/>
                  </a:lnTo>
                  <a:lnTo>
                    <a:pt x="10468" y="10010"/>
                  </a:lnTo>
                  <a:lnTo>
                    <a:pt x="10468" y="8090"/>
                  </a:lnTo>
                  <a:cubicBezTo>
                    <a:pt x="10468" y="7945"/>
                    <a:pt x="10416" y="7776"/>
                    <a:pt x="10294" y="7707"/>
                  </a:cubicBezTo>
                  <a:lnTo>
                    <a:pt x="9567" y="7270"/>
                  </a:lnTo>
                  <a:cubicBezTo>
                    <a:pt x="9329" y="7148"/>
                    <a:pt x="9131" y="6956"/>
                    <a:pt x="8985" y="6735"/>
                  </a:cubicBezTo>
                  <a:lnTo>
                    <a:pt x="8020" y="5427"/>
                  </a:lnTo>
                  <a:lnTo>
                    <a:pt x="8165" y="5427"/>
                  </a:lnTo>
                  <a:cubicBezTo>
                    <a:pt x="8201" y="5421"/>
                    <a:pt x="8236" y="5418"/>
                    <a:pt x="8269" y="5418"/>
                  </a:cubicBezTo>
                  <a:cubicBezTo>
                    <a:pt x="8371" y="5418"/>
                    <a:pt x="8462" y="5445"/>
                    <a:pt x="8549" y="5502"/>
                  </a:cubicBezTo>
                  <a:lnTo>
                    <a:pt x="9666" y="6131"/>
                  </a:lnTo>
                  <a:cubicBezTo>
                    <a:pt x="9704" y="6154"/>
                    <a:pt x="9746" y="6165"/>
                    <a:pt x="9785" y="6165"/>
                  </a:cubicBezTo>
                  <a:cubicBezTo>
                    <a:pt x="9824" y="6165"/>
                    <a:pt x="9861" y="6154"/>
                    <a:pt x="9887" y="6131"/>
                  </a:cubicBezTo>
                  <a:cubicBezTo>
                    <a:pt x="9957" y="6084"/>
                    <a:pt x="10003" y="6008"/>
                    <a:pt x="10003" y="5939"/>
                  </a:cubicBezTo>
                  <a:lnTo>
                    <a:pt x="10003" y="5549"/>
                  </a:lnTo>
                  <a:cubicBezTo>
                    <a:pt x="10003" y="5526"/>
                    <a:pt x="10003" y="5502"/>
                    <a:pt x="9980" y="5473"/>
                  </a:cubicBezTo>
                  <a:lnTo>
                    <a:pt x="9131" y="2856"/>
                  </a:lnTo>
                  <a:cubicBezTo>
                    <a:pt x="9084" y="2688"/>
                    <a:pt x="9183" y="2519"/>
                    <a:pt x="9352" y="2472"/>
                  </a:cubicBezTo>
                  <a:cubicBezTo>
                    <a:pt x="9382" y="2461"/>
                    <a:pt x="9414" y="2456"/>
                    <a:pt x="9446" y="2456"/>
                  </a:cubicBezTo>
                  <a:cubicBezTo>
                    <a:pt x="9564" y="2456"/>
                    <a:pt x="9682" y="2531"/>
                    <a:pt x="9741" y="2664"/>
                  </a:cubicBezTo>
                  <a:lnTo>
                    <a:pt x="10370" y="4630"/>
                  </a:lnTo>
                  <a:cubicBezTo>
                    <a:pt x="10389" y="4728"/>
                    <a:pt x="10479" y="4781"/>
                    <a:pt x="10566" y="4781"/>
                  </a:cubicBezTo>
                  <a:cubicBezTo>
                    <a:pt x="10582" y="4781"/>
                    <a:pt x="10598" y="4779"/>
                    <a:pt x="10614" y="4775"/>
                  </a:cubicBezTo>
                  <a:cubicBezTo>
                    <a:pt x="10707" y="4775"/>
                    <a:pt x="10806" y="4677"/>
                    <a:pt x="10806" y="4578"/>
                  </a:cubicBezTo>
                  <a:lnTo>
                    <a:pt x="10806" y="1815"/>
                  </a:lnTo>
                  <a:cubicBezTo>
                    <a:pt x="10806" y="1647"/>
                    <a:pt x="10928" y="1524"/>
                    <a:pt x="11096" y="1524"/>
                  </a:cubicBezTo>
                  <a:cubicBezTo>
                    <a:pt x="11265" y="1524"/>
                    <a:pt x="11411" y="1647"/>
                    <a:pt x="11411" y="1815"/>
                  </a:cubicBezTo>
                  <a:lnTo>
                    <a:pt x="11411" y="4578"/>
                  </a:lnTo>
                  <a:cubicBezTo>
                    <a:pt x="11411" y="4700"/>
                    <a:pt x="11509" y="4799"/>
                    <a:pt x="11632" y="4799"/>
                  </a:cubicBezTo>
                  <a:cubicBezTo>
                    <a:pt x="11748" y="4799"/>
                    <a:pt x="11847" y="4700"/>
                    <a:pt x="11847" y="4578"/>
                  </a:cubicBezTo>
                  <a:lnTo>
                    <a:pt x="11847" y="1815"/>
                  </a:lnTo>
                  <a:cubicBezTo>
                    <a:pt x="11847" y="1647"/>
                    <a:pt x="11992" y="1524"/>
                    <a:pt x="12161" y="1524"/>
                  </a:cubicBezTo>
                  <a:close/>
                  <a:moveTo>
                    <a:pt x="797" y="1"/>
                  </a:moveTo>
                  <a:cubicBezTo>
                    <a:pt x="361" y="1"/>
                    <a:pt x="0" y="361"/>
                    <a:pt x="0" y="798"/>
                  </a:cubicBezTo>
                  <a:lnTo>
                    <a:pt x="0" y="5939"/>
                  </a:lnTo>
                  <a:cubicBezTo>
                    <a:pt x="0" y="6398"/>
                    <a:pt x="361" y="6759"/>
                    <a:pt x="797" y="6759"/>
                  </a:cubicBezTo>
                  <a:lnTo>
                    <a:pt x="942" y="6759"/>
                  </a:lnTo>
                  <a:lnTo>
                    <a:pt x="942" y="6904"/>
                  </a:lnTo>
                  <a:cubicBezTo>
                    <a:pt x="942" y="7340"/>
                    <a:pt x="1088" y="7730"/>
                    <a:pt x="1378" y="8044"/>
                  </a:cubicBezTo>
                  <a:lnTo>
                    <a:pt x="1402" y="8044"/>
                  </a:lnTo>
                  <a:lnTo>
                    <a:pt x="1402" y="8916"/>
                  </a:lnTo>
                  <a:cubicBezTo>
                    <a:pt x="1402" y="9038"/>
                    <a:pt x="1501" y="9137"/>
                    <a:pt x="1623" y="9137"/>
                  </a:cubicBezTo>
                  <a:cubicBezTo>
                    <a:pt x="1745" y="9137"/>
                    <a:pt x="1838" y="9038"/>
                    <a:pt x="1838" y="8916"/>
                  </a:cubicBezTo>
                  <a:lnTo>
                    <a:pt x="1838" y="8044"/>
                  </a:lnTo>
                  <a:cubicBezTo>
                    <a:pt x="1838" y="7945"/>
                    <a:pt x="1791" y="7829"/>
                    <a:pt x="1692" y="7730"/>
                  </a:cubicBezTo>
                  <a:cubicBezTo>
                    <a:pt x="1501" y="7509"/>
                    <a:pt x="1378" y="7218"/>
                    <a:pt x="1378" y="6904"/>
                  </a:cubicBezTo>
                  <a:lnTo>
                    <a:pt x="1378" y="5962"/>
                  </a:lnTo>
                  <a:lnTo>
                    <a:pt x="1378" y="5910"/>
                  </a:lnTo>
                  <a:lnTo>
                    <a:pt x="820" y="3467"/>
                  </a:lnTo>
                  <a:cubicBezTo>
                    <a:pt x="797" y="3391"/>
                    <a:pt x="820" y="3292"/>
                    <a:pt x="872" y="3223"/>
                  </a:cubicBezTo>
                  <a:cubicBezTo>
                    <a:pt x="896" y="3176"/>
                    <a:pt x="965" y="3124"/>
                    <a:pt x="1041" y="3101"/>
                  </a:cubicBezTo>
                  <a:cubicBezTo>
                    <a:pt x="1066" y="3094"/>
                    <a:pt x="1090" y="3091"/>
                    <a:pt x="1112" y="3091"/>
                  </a:cubicBezTo>
                  <a:cubicBezTo>
                    <a:pt x="1174" y="3091"/>
                    <a:pt x="1228" y="3113"/>
                    <a:pt x="1280" y="3147"/>
                  </a:cubicBezTo>
                  <a:cubicBezTo>
                    <a:pt x="1355" y="3176"/>
                    <a:pt x="1402" y="3246"/>
                    <a:pt x="1425" y="3322"/>
                  </a:cubicBezTo>
                  <a:lnTo>
                    <a:pt x="1745" y="4723"/>
                  </a:lnTo>
                  <a:cubicBezTo>
                    <a:pt x="1765" y="4828"/>
                    <a:pt x="1836" y="4898"/>
                    <a:pt x="1918" y="4898"/>
                  </a:cubicBezTo>
                  <a:cubicBezTo>
                    <a:pt x="1931" y="4898"/>
                    <a:pt x="1946" y="4896"/>
                    <a:pt x="1960" y="4892"/>
                  </a:cubicBezTo>
                  <a:cubicBezTo>
                    <a:pt x="2082" y="4892"/>
                    <a:pt x="2152" y="4799"/>
                    <a:pt x="2152" y="4677"/>
                  </a:cubicBezTo>
                  <a:lnTo>
                    <a:pt x="2152" y="1815"/>
                  </a:lnTo>
                  <a:cubicBezTo>
                    <a:pt x="2152" y="1647"/>
                    <a:pt x="2297" y="1524"/>
                    <a:pt x="2472" y="1524"/>
                  </a:cubicBezTo>
                  <a:cubicBezTo>
                    <a:pt x="2640" y="1524"/>
                    <a:pt x="2786" y="1647"/>
                    <a:pt x="2786" y="1815"/>
                  </a:cubicBezTo>
                  <a:lnTo>
                    <a:pt x="2786" y="4578"/>
                  </a:lnTo>
                  <a:cubicBezTo>
                    <a:pt x="2786" y="4700"/>
                    <a:pt x="2879" y="4799"/>
                    <a:pt x="3001" y="4799"/>
                  </a:cubicBezTo>
                  <a:cubicBezTo>
                    <a:pt x="3123" y="4799"/>
                    <a:pt x="3222" y="4700"/>
                    <a:pt x="3222" y="4578"/>
                  </a:cubicBezTo>
                  <a:lnTo>
                    <a:pt x="3222" y="1815"/>
                  </a:lnTo>
                  <a:cubicBezTo>
                    <a:pt x="3222" y="1647"/>
                    <a:pt x="3367" y="1524"/>
                    <a:pt x="3536" y="1524"/>
                  </a:cubicBezTo>
                  <a:cubicBezTo>
                    <a:pt x="3705" y="1524"/>
                    <a:pt x="3827" y="1647"/>
                    <a:pt x="3827" y="1815"/>
                  </a:cubicBezTo>
                  <a:lnTo>
                    <a:pt x="3827" y="4578"/>
                  </a:lnTo>
                  <a:cubicBezTo>
                    <a:pt x="3827" y="4700"/>
                    <a:pt x="3926" y="4799"/>
                    <a:pt x="4042" y="4799"/>
                  </a:cubicBezTo>
                  <a:cubicBezTo>
                    <a:pt x="4164" y="4799"/>
                    <a:pt x="4263" y="4700"/>
                    <a:pt x="4263" y="4578"/>
                  </a:cubicBezTo>
                  <a:lnTo>
                    <a:pt x="4263" y="2496"/>
                  </a:lnTo>
                  <a:cubicBezTo>
                    <a:pt x="4263" y="2420"/>
                    <a:pt x="4310" y="2327"/>
                    <a:pt x="4362" y="2275"/>
                  </a:cubicBezTo>
                  <a:cubicBezTo>
                    <a:pt x="4432" y="2228"/>
                    <a:pt x="4507" y="2182"/>
                    <a:pt x="4600" y="2182"/>
                  </a:cubicBezTo>
                  <a:cubicBezTo>
                    <a:pt x="4746" y="2205"/>
                    <a:pt x="4891" y="2350"/>
                    <a:pt x="4891" y="2519"/>
                  </a:cubicBezTo>
                  <a:lnTo>
                    <a:pt x="4891" y="5863"/>
                  </a:lnTo>
                  <a:cubicBezTo>
                    <a:pt x="4891" y="5962"/>
                    <a:pt x="4943" y="6055"/>
                    <a:pt x="5013" y="6107"/>
                  </a:cubicBezTo>
                  <a:cubicBezTo>
                    <a:pt x="5063" y="6131"/>
                    <a:pt x="5111" y="6142"/>
                    <a:pt x="5159" y="6142"/>
                  </a:cubicBezTo>
                  <a:cubicBezTo>
                    <a:pt x="5207" y="6142"/>
                    <a:pt x="5255" y="6131"/>
                    <a:pt x="5304" y="6107"/>
                  </a:cubicBezTo>
                  <a:lnTo>
                    <a:pt x="6345" y="5526"/>
                  </a:lnTo>
                  <a:cubicBezTo>
                    <a:pt x="6420" y="5469"/>
                    <a:pt x="6521" y="5441"/>
                    <a:pt x="6618" y="5441"/>
                  </a:cubicBezTo>
                  <a:cubicBezTo>
                    <a:pt x="6650" y="5441"/>
                    <a:pt x="6681" y="5444"/>
                    <a:pt x="6711" y="5450"/>
                  </a:cubicBezTo>
                  <a:lnTo>
                    <a:pt x="6880" y="5450"/>
                  </a:lnTo>
                  <a:lnTo>
                    <a:pt x="5909" y="6782"/>
                  </a:lnTo>
                  <a:cubicBezTo>
                    <a:pt x="5740" y="7003"/>
                    <a:pt x="5548" y="7172"/>
                    <a:pt x="5327" y="7317"/>
                  </a:cubicBezTo>
                  <a:lnTo>
                    <a:pt x="4600" y="7730"/>
                  </a:lnTo>
                  <a:cubicBezTo>
                    <a:pt x="4507" y="7800"/>
                    <a:pt x="4432" y="7922"/>
                    <a:pt x="4432" y="8044"/>
                  </a:cubicBezTo>
                  <a:lnTo>
                    <a:pt x="4432" y="10010"/>
                  </a:lnTo>
                  <a:lnTo>
                    <a:pt x="1838" y="10010"/>
                  </a:lnTo>
                  <a:lnTo>
                    <a:pt x="1838" y="9957"/>
                  </a:lnTo>
                  <a:cubicBezTo>
                    <a:pt x="1838" y="9835"/>
                    <a:pt x="1745" y="9742"/>
                    <a:pt x="1623" y="9742"/>
                  </a:cubicBezTo>
                  <a:cubicBezTo>
                    <a:pt x="1501" y="9742"/>
                    <a:pt x="1402" y="9835"/>
                    <a:pt x="1402" y="9957"/>
                  </a:cubicBezTo>
                  <a:lnTo>
                    <a:pt x="1402" y="10079"/>
                  </a:lnTo>
                  <a:cubicBezTo>
                    <a:pt x="1402" y="10271"/>
                    <a:pt x="1547" y="10446"/>
                    <a:pt x="1768" y="10446"/>
                  </a:cubicBezTo>
                  <a:lnTo>
                    <a:pt x="4507" y="10446"/>
                  </a:lnTo>
                  <a:cubicBezTo>
                    <a:pt x="4699" y="10446"/>
                    <a:pt x="4868" y="10271"/>
                    <a:pt x="4868" y="10079"/>
                  </a:cubicBezTo>
                  <a:lnTo>
                    <a:pt x="4868" y="8090"/>
                  </a:lnTo>
                  <a:lnTo>
                    <a:pt x="5548" y="7683"/>
                  </a:lnTo>
                  <a:cubicBezTo>
                    <a:pt x="5816" y="7509"/>
                    <a:pt x="6054" y="7294"/>
                    <a:pt x="6275" y="7026"/>
                  </a:cubicBezTo>
                  <a:lnTo>
                    <a:pt x="6467" y="6759"/>
                  </a:lnTo>
                  <a:lnTo>
                    <a:pt x="8433" y="6759"/>
                  </a:lnTo>
                  <a:lnTo>
                    <a:pt x="8625" y="7003"/>
                  </a:lnTo>
                  <a:cubicBezTo>
                    <a:pt x="8817" y="7270"/>
                    <a:pt x="9061" y="7486"/>
                    <a:pt x="9352" y="7654"/>
                  </a:cubicBezTo>
                  <a:lnTo>
                    <a:pt x="10032" y="8044"/>
                  </a:lnTo>
                  <a:lnTo>
                    <a:pt x="10032" y="8090"/>
                  </a:lnTo>
                  <a:lnTo>
                    <a:pt x="10032" y="10079"/>
                  </a:lnTo>
                  <a:cubicBezTo>
                    <a:pt x="10032" y="10271"/>
                    <a:pt x="10201" y="10446"/>
                    <a:pt x="10393" y="10446"/>
                  </a:cubicBezTo>
                  <a:lnTo>
                    <a:pt x="13132" y="10446"/>
                  </a:lnTo>
                  <a:cubicBezTo>
                    <a:pt x="13324" y="10446"/>
                    <a:pt x="13493" y="10271"/>
                    <a:pt x="13493" y="10079"/>
                  </a:cubicBezTo>
                  <a:lnTo>
                    <a:pt x="13493" y="8044"/>
                  </a:lnTo>
                  <a:cubicBezTo>
                    <a:pt x="13783" y="7730"/>
                    <a:pt x="13958" y="7340"/>
                    <a:pt x="13958" y="6904"/>
                  </a:cubicBezTo>
                  <a:lnTo>
                    <a:pt x="13958" y="6759"/>
                  </a:lnTo>
                  <a:lnTo>
                    <a:pt x="14126" y="6759"/>
                  </a:lnTo>
                  <a:cubicBezTo>
                    <a:pt x="14563" y="6759"/>
                    <a:pt x="14923" y="6398"/>
                    <a:pt x="14923" y="5939"/>
                  </a:cubicBezTo>
                  <a:lnTo>
                    <a:pt x="14923" y="798"/>
                  </a:lnTo>
                  <a:cubicBezTo>
                    <a:pt x="14923" y="361"/>
                    <a:pt x="14563" y="1"/>
                    <a:pt x="14126" y="1"/>
                  </a:cubicBezTo>
                  <a:lnTo>
                    <a:pt x="12475" y="1"/>
                  </a:lnTo>
                  <a:cubicBezTo>
                    <a:pt x="12359" y="1"/>
                    <a:pt x="12260" y="94"/>
                    <a:pt x="12260" y="216"/>
                  </a:cubicBezTo>
                  <a:cubicBezTo>
                    <a:pt x="12260" y="338"/>
                    <a:pt x="12359" y="437"/>
                    <a:pt x="12475" y="437"/>
                  </a:cubicBezTo>
                  <a:lnTo>
                    <a:pt x="14126" y="437"/>
                  </a:lnTo>
                  <a:cubicBezTo>
                    <a:pt x="14318" y="437"/>
                    <a:pt x="14487" y="606"/>
                    <a:pt x="14487" y="798"/>
                  </a:cubicBezTo>
                  <a:lnTo>
                    <a:pt x="14487" y="5939"/>
                  </a:lnTo>
                  <a:cubicBezTo>
                    <a:pt x="14487" y="6154"/>
                    <a:pt x="14318" y="6322"/>
                    <a:pt x="14126" y="6322"/>
                  </a:cubicBezTo>
                  <a:lnTo>
                    <a:pt x="13958" y="6322"/>
                  </a:lnTo>
                  <a:lnTo>
                    <a:pt x="13958" y="2909"/>
                  </a:lnTo>
                  <a:cubicBezTo>
                    <a:pt x="13958" y="2711"/>
                    <a:pt x="13882" y="2519"/>
                    <a:pt x="13737" y="2374"/>
                  </a:cubicBezTo>
                  <a:cubicBezTo>
                    <a:pt x="13590" y="2247"/>
                    <a:pt x="13442" y="2177"/>
                    <a:pt x="13260" y="2177"/>
                  </a:cubicBezTo>
                  <a:cubicBezTo>
                    <a:pt x="13234" y="2177"/>
                    <a:pt x="13206" y="2179"/>
                    <a:pt x="13179" y="2182"/>
                  </a:cubicBezTo>
                  <a:cubicBezTo>
                    <a:pt x="13085" y="2182"/>
                    <a:pt x="12987" y="2205"/>
                    <a:pt x="12888" y="2228"/>
                  </a:cubicBezTo>
                  <a:lnTo>
                    <a:pt x="12888" y="1815"/>
                  </a:lnTo>
                  <a:cubicBezTo>
                    <a:pt x="12888" y="1402"/>
                    <a:pt x="12574" y="1088"/>
                    <a:pt x="12161" y="1088"/>
                  </a:cubicBezTo>
                  <a:cubicBezTo>
                    <a:pt x="11946" y="1088"/>
                    <a:pt x="11777" y="1164"/>
                    <a:pt x="11632" y="1309"/>
                  </a:cubicBezTo>
                  <a:cubicBezTo>
                    <a:pt x="11486" y="1164"/>
                    <a:pt x="11312" y="1088"/>
                    <a:pt x="11096" y="1088"/>
                  </a:cubicBezTo>
                  <a:cubicBezTo>
                    <a:pt x="10684" y="1088"/>
                    <a:pt x="10370" y="1402"/>
                    <a:pt x="10370" y="1815"/>
                  </a:cubicBezTo>
                  <a:lnTo>
                    <a:pt x="10370" y="3176"/>
                  </a:lnTo>
                  <a:lnTo>
                    <a:pt x="10149" y="2542"/>
                  </a:lnTo>
                  <a:cubicBezTo>
                    <a:pt x="10056" y="2212"/>
                    <a:pt x="9758" y="2023"/>
                    <a:pt x="9443" y="2023"/>
                  </a:cubicBezTo>
                  <a:cubicBezTo>
                    <a:pt x="9364" y="2023"/>
                    <a:pt x="9284" y="2035"/>
                    <a:pt x="9206" y="2060"/>
                  </a:cubicBezTo>
                  <a:cubicBezTo>
                    <a:pt x="8817" y="2182"/>
                    <a:pt x="8602" y="2595"/>
                    <a:pt x="8724" y="3002"/>
                  </a:cubicBezTo>
                  <a:lnTo>
                    <a:pt x="9567" y="5572"/>
                  </a:lnTo>
                  <a:lnTo>
                    <a:pt x="8770" y="5113"/>
                  </a:lnTo>
                  <a:cubicBezTo>
                    <a:pt x="8611" y="5031"/>
                    <a:pt x="8432" y="4985"/>
                    <a:pt x="8252" y="4985"/>
                  </a:cubicBezTo>
                  <a:cubicBezTo>
                    <a:pt x="8216" y="4985"/>
                    <a:pt x="8179" y="4987"/>
                    <a:pt x="8142" y="4991"/>
                  </a:cubicBezTo>
                  <a:lnTo>
                    <a:pt x="7968" y="4991"/>
                  </a:lnTo>
                  <a:cubicBezTo>
                    <a:pt x="7799" y="5014"/>
                    <a:pt x="7677" y="5113"/>
                    <a:pt x="7607" y="5258"/>
                  </a:cubicBezTo>
                  <a:cubicBezTo>
                    <a:pt x="7531" y="5404"/>
                    <a:pt x="7561" y="5572"/>
                    <a:pt x="7654" y="5694"/>
                  </a:cubicBezTo>
                  <a:lnTo>
                    <a:pt x="8113" y="6322"/>
                  </a:lnTo>
                  <a:lnTo>
                    <a:pt x="6804" y="6322"/>
                  </a:lnTo>
                  <a:lnTo>
                    <a:pt x="7241" y="5718"/>
                  </a:lnTo>
                  <a:cubicBezTo>
                    <a:pt x="7316" y="5595"/>
                    <a:pt x="7340" y="5427"/>
                    <a:pt x="7293" y="5281"/>
                  </a:cubicBezTo>
                  <a:cubicBezTo>
                    <a:pt x="7217" y="5136"/>
                    <a:pt x="7072" y="5037"/>
                    <a:pt x="6927" y="5037"/>
                  </a:cubicBezTo>
                  <a:lnTo>
                    <a:pt x="6758" y="5014"/>
                  </a:lnTo>
                  <a:cubicBezTo>
                    <a:pt x="6721" y="5010"/>
                    <a:pt x="6685" y="5008"/>
                    <a:pt x="6648" y="5008"/>
                  </a:cubicBezTo>
                  <a:cubicBezTo>
                    <a:pt x="6468" y="5008"/>
                    <a:pt x="6289" y="5054"/>
                    <a:pt x="6130" y="5136"/>
                  </a:cubicBezTo>
                  <a:lnTo>
                    <a:pt x="5327" y="5595"/>
                  </a:lnTo>
                  <a:lnTo>
                    <a:pt x="5327" y="4240"/>
                  </a:lnTo>
                  <a:lnTo>
                    <a:pt x="6078" y="4240"/>
                  </a:lnTo>
                  <a:lnTo>
                    <a:pt x="6078" y="4601"/>
                  </a:lnTo>
                  <a:cubicBezTo>
                    <a:pt x="6078" y="4723"/>
                    <a:pt x="6176" y="4822"/>
                    <a:pt x="6299" y="4822"/>
                  </a:cubicBezTo>
                  <a:cubicBezTo>
                    <a:pt x="6421" y="4822"/>
                    <a:pt x="6514" y="4723"/>
                    <a:pt x="6514" y="4601"/>
                  </a:cubicBezTo>
                  <a:lnTo>
                    <a:pt x="6514" y="4240"/>
                  </a:lnTo>
                  <a:lnTo>
                    <a:pt x="7270" y="4240"/>
                  </a:lnTo>
                  <a:lnTo>
                    <a:pt x="7270" y="4601"/>
                  </a:lnTo>
                  <a:cubicBezTo>
                    <a:pt x="7270" y="4723"/>
                    <a:pt x="7363" y="4822"/>
                    <a:pt x="7485" y="4822"/>
                  </a:cubicBezTo>
                  <a:cubicBezTo>
                    <a:pt x="7607" y="4822"/>
                    <a:pt x="7706" y="4723"/>
                    <a:pt x="7706" y="4601"/>
                  </a:cubicBezTo>
                  <a:lnTo>
                    <a:pt x="7706" y="4240"/>
                  </a:lnTo>
                  <a:lnTo>
                    <a:pt x="8235" y="4240"/>
                  </a:lnTo>
                  <a:cubicBezTo>
                    <a:pt x="8357" y="4240"/>
                    <a:pt x="8456" y="4142"/>
                    <a:pt x="8456" y="4019"/>
                  </a:cubicBezTo>
                  <a:cubicBezTo>
                    <a:pt x="8456" y="3903"/>
                    <a:pt x="8357" y="3804"/>
                    <a:pt x="8235" y="3804"/>
                  </a:cubicBezTo>
                  <a:lnTo>
                    <a:pt x="7706" y="3804"/>
                  </a:lnTo>
                  <a:lnTo>
                    <a:pt x="7706" y="3101"/>
                  </a:lnTo>
                  <a:lnTo>
                    <a:pt x="7822" y="3101"/>
                  </a:lnTo>
                  <a:cubicBezTo>
                    <a:pt x="7944" y="3101"/>
                    <a:pt x="8043" y="3002"/>
                    <a:pt x="8043" y="2885"/>
                  </a:cubicBezTo>
                  <a:cubicBezTo>
                    <a:pt x="8043" y="2763"/>
                    <a:pt x="7944" y="2664"/>
                    <a:pt x="7822" y="2664"/>
                  </a:cubicBezTo>
                  <a:lnTo>
                    <a:pt x="7706" y="2664"/>
                  </a:lnTo>
                  <a:lnTo>
                    <a:pt x="7706" y="1937"/>
                  </a:lnTo>
                  <a:lnTo>
                    <a:pt x="8648" y="1937"/>
                  </a:lnTo>
                  <a:cubicBezTo>
                    <a:pt x="8770" y="1937"/>
                    <a:pt x="8869" y="1839"/>
                    <a:pt x="8869" y="1722"/>
                  </a:cubicBezTo>
                  <a:cubicBezTo>
                    <a:pt x="8869" y="1600"/>
                    <a:pt x="8770" y="1501"/>
                    <a:pt x="8648" y="1501"/>
                  </a:cubicBezTo>
                  <a:lnTo>
                    <a:pt x="7706" y="1501"/>
                  </a:lnTo>
                  <a:lnTo>
                    <a:pt x="7706" y="1356"/>
                  </a:lnTo>
                  <a:cubicBezTo>
                    <a:pt x="7706" y="1234"/>
                    <a:pt x="7607" y="1141"/>
                    <a:pt x="7485" y="1141"/>
                  </a:cubicBezTo>
                  <a:cubicBezTo>
                    <a:pt x="7363" y="1141"/>
                    <a:pt x="7270" y="1234"/>
                    <a:pt x="7270" y="1356"/>
                  </a:cubicBezTo>
                  <a:lnTo>
                    <a:pt x="7270" y="1501"/>
                  </a:lnTo>
                  <a:lnTo>
                    <a:pt x="6514" y="1501"/>
                  </a:lnTo>
                  <a:lnTo>
                    <a:pt x="6514" y="1356"/>
                  </a:lnTo>
                  <a:cubicBezTo>
                    <a:pt x="6514" y="1234"/>
                    <a:pt x="6421" y="1141"/>
                    <a:pt x="6299" y="1141"/>
                  </a:cubicBezTo>
                  <a:cubicBezTo>
                    <a:pt x="6176" y="1141"/>
                    <a:pt x="6078" y="1234"/>
                    <a:pt x="6078" y="1356"/>
                  </a:cubicBezTo>
                  <a:lnTo>
                    <a:pt x="6078" y="1501"/>
                  </a:lnTo>
                  <a:lnTo>
                    <a:pt x="5862" y="1501"/>
                  </a:lnTo>
                  <a:cubicBezTo>
                    <a:pt x="5740" y="1501"/>
                    <a:pt x="5641" y="1600"/>
                    <a:pt x="5641" y="1722"/>
                  </a:cubicBezTo>
                  <a:cubicBezTo>
                    <a:pt x="5641" y="1839"/>
                    <a:pt x="5740" y="1937"/>
                    <a:pt x="5862" y="1937"/>
                  </a:cubicBezTo>
                  <a:lnTo>
                    <a:pt x="6078" y="1937"/>
                  </a:lnTo>
                  <a:lnTo>
                    <a:pt x="6078" y="2664"/>
                  </a:lnTo>
                  <a:lnTo>
                    <a:pt x="5327" y="2664"/>
                  </a:lnTo>
                  <a:lnTo>
                    <a:pt x="5327" y="2519"/>
                  </a:lnTo>
                  <a:cubicBezTo>
                    <a:pt x="5327" y="2106"/>
                    <a:pt x="5013" y="1769"/>
                    <a:pt x="4600" y="1745"/>
                  </a:cubicBezTo>
                  <a:cubicBezTo>
                    <a:pt x="4478" y="1745"/>
                    <a:pt x="4385" y="1769"/>
                    <a:pt x="4263" y="1815"/>
                  </a:cubicBezTo>
                  <a:cubicBezTo>
                    <a:pt x="4263" y="1402"/>
                    <a:pt x="3926" y="1088"/>
                    <a:pt x="3536" y="1088"/>
                  </a:cubicBezTo>
                  <a:cubicBezTo>
                    <a:pt x="3315" y="1088"/>
                    <a:pt x="3123" y="1164"/>
                    <a:pt x="3001" y="1309"/>
                  </a:cubicBezTo>
                  <a:cubicBezTo>
                    <a:pt x="2856" y="1164"/>
                    <a:pt x="2687" y="1088"/>
                    <a:pt x="2472" y="1088"/>
                  </a:cubicBezTo>
                  <a:cubicBezTo>
                    <a:pt x="2059" y="1088"/>
                    <a:pt x="1716" y="1402"/>
                    <a:pt x="1716" y="1815"/>
                  </a:cubicBezTo>
                  <a:lnTo>
                    <a:pt x="1716" y="2978"/>
                  </a:lnTo>
                  <a:cubicBezTo>
                    <a:pt x="1669" y="2885"/>
                    <a:pt x="1599" y="2810"/>
                    <a:pt x="1524" y="2763"/>
                  </a:cubicBezTo>
                  <a:cubicBezTo>
                    <a:pt x="1400" y="2691"/>
                    <a:pt x="1263" y="2646"/>
                    <a:pt x="1121" y="2646"/>
                  </a:cubicBezTo>
                  <a:cubicBezTo>
                    <a:pt x="1070" y="2646"/>
                    <a:pt x="1018" y="2652"/>
                    <a:pt x="965" y="2664"/>
                  </a:cubicBezTo>
                  <a:cubicBezTo>
                    <a:pt x="727" y="2740"/>
                    <a:pt x="529" y="2885"/>
                    <a:pt x="436" y="3101"/>
                  </a:cubicBezTo>
                  <a:lnTo>
                    <a:pt x="436" y="1937"/>
                  </a:lnTo>
                  <a:lnTo>
                    <a:pt x="1332" y="1937"/>
                  </a:lnTo>
                  <a:cubicBezTo>
                    <a:pt x="1454" y="1937"/>
                    <a:pt x="1547" y="1839"/>
                    <a:pt x="1547" y="1722"/>
                  </a:cubicBezTo>
                  <a:cubicBezTo>
                    <a:pt x="1547" y="1600"/>
                    <a:pt x="1454" y="1501"/>
                    <a:pt x="1332" y="1501"/>
                  </a:cubicBezTo>
                  <a:lnTo>
                    <a:pt x="436" y="1501"/>
                  </a:lnTo>
                  <a:lnTo>
                    <a:pt x="436" y="798"/>
                  </a:lnTo>
                  <a:cubicBezTo>
                    <a:pt x="436" y="606"/>
                    <a:pt x="605" y="437"/>
                    <a:pt x="797" y="437"/>
                  </a:cubicBezTo>
                  <a:lnTo>
                    <a:pt x="11387" y="437"/>
                  </a:lnTo>
                  <a:cubicBezTo>
                    <a:pt x="11509" y="437"/>
                    <a:pt x="11602" y="338"/>
                    <a:pt x="11602" y="216"/>
                  </a:cubicBezTo>
                  <a:cubicBezTo>
                    <a:pt x="11602" y="94"/>
                    <a:pt x="11509" y="1"/>
                    <a:pt x="1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1304;p44"/>
          <p:cNvSpPr txBox="1">
            <a:spLocks/>
          </p:cNvSpPr>
          <p:nvPr/>
        </p:nvSpPr>
        <p:spPr>
          <a:xfrm>
            <a:off x="2444704" y="2155426"/>
            <a:ext cx="1085132" cy="58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 smtClean="0"/>
              <a:t>279</a:t>
            </a:r>
            <a:endParaRPr lang="en" sz="2400" b="1" dirty="0"/>
          </a:p>
        </p:txBody>
      </p:sp>
      <p:sp>
        <p:nvSpPr>
          <p:cNvPr id="78" name="Google Shape;1305;p44"/>
          <p:cNvSpPr txBox="1">
            <a:spLocks/>
          </p:cNvSpPr>
          <p:nvPr/>
        </p:nvSpPr>
        <p:spPr>
          <a:xfrm>
            <a:off x="1823598" y="1590195"/>
            <a:ext cx="2343633" cy="565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 smtClean="0"/>
              <a:t>Test Statements</a:t>
            </a:r>
            <a:endParaRPr lang="en-US" sz="1800" dirty="0"/>
          </a:p>
        </p:txBody>
      </p:sp>
      <p:grpSp>
        <p:nvGrpSpPr>
          <p:cNvPr id="8" name="群組 7"/>
          <p:cNvGrpSpPr/>
          <p:nvPr/>
        </p:nvGrpSpPr>
        <p:grpSpPr>
          <a:xfrm>
            <a:off x="4522562" y="1632289"/>
            <a:ext cx="1104605" cy="945795"/>
            <a:chOff x="4522562" y="1632289"/>
            <a:chExt cx="1104605" cy="945795"/>
          </a:xfrm>
        </p:grpSpPr>
        <p:sp>
          <p:nvSpPr>
            <p:cNvPr id="1308" name="Google Shape;1308;p44"/>
            <p:cNvSpPr/>
            <p:nvPr/>
          </p:nvSpPr>
          <p:spPr>
            <a:xfrm>
              <a:off x="4522562" y="1632289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1310;p44"/>
            <p:cNvGrpSpPr/>
            <p:nvPr/>
          </p:nvGrpSpPr>
          <p:grpSpPr>
            <a:xfrm>
              <a:off x="4781222" y="1851116"/>
              <a:ext cx="671071" cy="508140"/>
              <a:chOff x="3342744" y="1167512"/>
              <a:chExt cx="343315" cy="262005"/>
            </a:xfrm>
          </p:grpSpPr>
          <p:sp>
            <p:nvSpPr>
              <p:cNvPr id="82" name="Google Shape;1311;p44"/>
              <p:cNvSpPr/>
              <p:nvPr/>
            </p:nvSpPr>
            <p:spPr>
              <a:xfrm>
                <a:off x="3406279" y="1373179"/>
                <a:ext cx="279780" cy="56338"/>
              </a:xfrm>
              <a:custGeom>
                <a:avLst/>
                <a:gdLst/>
                <a:ahLst/>
                <a:cxnLst/>
                <a:rect l="l" t="t" r="r" b="b"/>
                <a:pathLst>
                  <a:path w="12167" h="2450" extrusionOk="0">
                    <a:moveTo>
                      <a:pt x="11946" y="1"/>
                    </a:moveTo>
                    <a:cubicBezTo>
                      <a:pt x="11829" y="1"/>
                      <a:pt x="11730" y="123"/>
                      <a:pt x="11730" y="245"/>
                    </a:cubicBezTo>
                    <a:lnTo>
                      <a:pt x="11730" y="1333"/>
                    </a:lnTo>
                    <a:cubicBezTo>
                      <a:pt x="11730" y="1722"/>
                      <a:pt x="11440" y="2013"/>
                      <a:pt x="11050" y="2013"/>
                    </a:cubicBezTo>
                    <a:lnTo>
                      <a:pt x="221" y="2013"/>
                    </a:lnTo>
                    <a:cubicBezTo>
                      <a:pt x="99" y="2013"/>
                      <a:pt x="0" y="2106"/>
                      <a:pt x="0" y="2228"/>
                    </a:cubicBezTo>
                    <a:cubicBezTo>
                      <a:pt x="0" y="2350"/>
                      <a:pt x="99" y="2449"/>
                      <a:pt x="221" y="2449"/>
                    </a:cubicBezTo>
                    <a:lnTo>
                      <a:pt x="11050" y="2449"/>
                    </a:lnTo>
                    <a:cubicBezTo>
                      <a:pt x="11684" y="2449"/>
                      <a:pt x="12167" y="1937"/>
                      <a:pt x="12167" y="1333"/>
                    </a:cubicBezTo>
                    <a:lnTo>
                      <a:pt x="12167" y="245"/>
                    </a:lnTo>
                    <a:cubicBezTo>
                      <a:pt x="12167" y="123"/>
                      <a:pt x="12068" y="1"/>
                      <a:pt x="119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1312;p44"/>
              <p:cNvSpPr/>
              <p:nvPr/>
            </p:nvSpPr>
            <p:spPr>
              <a:xfrm>
                <a:off x="3342744" y="1167512"/>
                <a:ext cx="343315" cy="262005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11394" extrusionOk="0">
                    <a:moveTo>
                      <a:pt x="1141" y="0"/>
                    </a:moveTo>
                    <a:cubicBezTo>
                      <a:pt x="512" y="0"/>
                      <a:pt x="1" y="512"/>
                      <a:pt x="1" y="1140"/>
                    </a:cubicBezTo>
                    <a:lnTo>
                      <a:pt x="1" y="10277"/>
                    </a:lnTo>
                    <a:cubicBezTo>
                      <a:pt x="1" y="10881"/>
                      <a:pt x="512" y="11393"/>
                      <a:pt x="1141" y="11393"/>
                    </a:cubicBezTo>
                    <a:lnTo>
                      <a:pt x="1891" y="11393"/>
                    </a:lnTo>
                    <a:cubicBezTo>
                      <a:pt x="2013" y="11393"/>
                      <a:pt x="2112" y="11294"/>
                      <a:pt x="2112" y="11172"/>
                    </a:cubicBezTo>
                    <a:cubicBezTo>
                      <a:pt x="2112" y="11050"/>
                      <a:pt x="2013" y="10957"/>
                      <a:pt x="1891" y="10957"/>
                    </a:cubicBezTo>
                    <a:lnTo>
                      <a:pt x="1141" y="10957"/>
                    </a:lnTo>
                    <a:cubicBezTo>
                      <a:pt x="751" y="10957"/>
                      <a:pt x="437" y="10666"/>
                      <a:pt x="437" y="10277"/>
                    </a:cubicBezTo>
                    <a:lnTo>
                      <a:pt x="437" y="2937"/>
                    </a:lnTo>
                    <a:lnTo>
                      <a:pt x="14493" y="2937"/>
                    </a:lnTo>
                    <a:lnTo>
                      <a:pt x="14493" y="8072"/>
                    </a:lnTo>
                    <a:cubicBezTo>
                      <a:pt x="14493" y="8195"/>
                      <a:pt x="14592" y="8288"/>
                      <a:pt x="14709" y="8288"/>
                    </a:cubicBezTo>
                    <a:cubicBezTo>
                      <a:pt x="14831" y="8288"/>
                      <a:pt x="14930" y="8195"/>
                      <a:pt x="14930" y="8072"/>
                    </a:cubicBezTo>
                    <a:lnTo>
                      <a:pt x="14930" y="1140"/>
                    </a:lnTo>
                    <a:cubicBezTo>
                      <a:pt x="14930" y="512"/>
                      <a:pt x="14447" y="0"/>
                      <a:pt x="13813" y="0"/>
                    </a:cubicBezTo>
                    <a:lnTo>
                      <a:pt x="10085" y="0"/>
                    </a:lnTo>
                    <a:cubicBezTo>
                      <a:pt x="9963" y="0"/>
                      <a:pt x="9864" y="99"/>
                      <a:pt x="9864" y="221"/>
                    </a:cubicBezTo>
                    <a:cubicBezTo>
                      <a:pt x="9864" y="343"/>
                      <a:pt x="9963" y="436"/>
                      <a:pt x="10085" y="436"/>
                    </a:cubicBezTo>
                    <a:lnTo>
                      <a:pt x="13813" y="436"/>
                    </a:lnTo>
                    <a:cubicBezTo>
                      <a:pt x="14203" y="436"/>
                      <a:pt x="14493" y="756"/>
                      <a:pt x="14493" y="1140"/>
                    </a:cubicBezTo>
                    <a:lnTo>
                      <a:pt x="14493" y="2501"/>
                    </a:lnTo>
                    <a:lnTo>
                      <a:pt x="437" y="2501"/>
                    </a:lnTo>
                    <a:lnTo>
                      <a:pt x="437" y="1140"/>
                    </a:lnTo>
                    <a:cubicBezTo>
                      <a:pt x="437" y="756"/>
                      <a:pt x="751" y="436"/>
                      <a:pt x="1141" y="436"/>
                    </a:cubicBezTo>
                    <a:lnTo>
                      <a:pt x="8945" y="436"/>
                    </a:lnTo>
                    <a:cubicBezTo>
                      <a:pt x="9067" y="436"/>
                      <a:pt x="9160" y="343"/>
                      <a:pt x="9160" y="221"/>
                    </a:cubicBezTo>
                    <a:cubicBezTo>
                      <a:pt x="9160" y="99"/>
                      <a:pt x="9067" y="0"/>
                      <a:pt x="89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1313;p44"/>
              <p:cNvSpPr/>
              <p:nvPr/>
            </p:nvSpPr>
            <p:spPr>
              <a:xfrm>
                <a:off x="3375121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60" y="1"/>
                    </a:moveTo>
                    <a:cubicBezTo>
                      <a:pt x="356" y="1"/>
                      <a:pt x="253" y="44"/>
                      <a:pt x="169" y="131"/>
                    </a:cubicBezTo>
                    <a:cubicBezTo>
                      <a:pt x="0" y="277"/>
                      <a:pt x="0" y="539"/>
                      <a:pt x="169" y="684"/>
                    </a:cubicBezTo>
                    <a:cubicBezTo>
                      <a:pt x="253" y="771"/>
                      <a:pt x="356" y="815"/>
                      <a:pt x="460" y="815"/>
                    </a:cubicBezTo>
                    <a:cubicBezTo>
                      <a:pt x="563" y="815"/>
                      <a:pt x="666" y="771"/>
                      <a:pt x="750" y="684"/>
                    </a:cubicBezTo>
                    <a:cubicBezTo>
                      <a:pt x="896" y="539"/>
                      <a:pt x="896" y="277"/>
                      <a:pt x="750" y="131"/>
                    </a:cubicBezTo>
                    <a:cubicBezTo>
                      <a:pt x="666" y="44"/>
                      <a:pt x="563" y="1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1314;p44"/>
              <p:cNvSpPr/>
              <p:nvPr/>
            </p:nvSpPr>
            <p:spPr>
              <a:xfrm>
                <a:off x="3404140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45" y="1"/>
                    </a:moveTo>
                    <a:cubicBezTo>
                      <a:pt x="339" y="1"/>
                      <a:pt x="230" y="44"/>
                      <a:pt x="146" y="131"/>
                    </a:cubicBezTo>
                    <a:cubicBezTo>
                      <a:pt x="0" y="277"/>
                      <a:pt x="0" y="539"/>
                      <a:pt x="146" y="684"/>
                    </a:cubicBezTo>
                    <a:cubicBezTo>
                      <a:pt x="230" y="771"/>
                      <a:pt x="339" y="815"/>
                      <a:pt x="445" y="815"/>
                    </a:cubicBezTo>
                    <a:cubicBezTo>
                      <a:pt x="551" y="815"/>
                      <a:pt x="654" y="771"/>
                      <a:pt x="727" y="684"/>
                    </a:cubicBezTo>
                    <a:cubicBezTo>
                      <a:pt x="896" y="539"/>
                      <a:pt x="896" y="277"/>
                      <a:pt x="727" y="131"/>
                    </a:cubicBezTo>
                    <a:cubicBezTo>
                      <a:pt x="654" y="44"/>
                      <a:pt x="551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1315;p44"/>
              <p:cNvSpPr/>
              <p:nvPr/>
            </p:nvSpPr>
            <p:spPr>
              <a:xfrm>
                <a:off x="3432493" y="1192185"/>
                <a:ext cx="21132" cy="18718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14" extrusionOk="0">
                    <a:moveTo>
                      <a:pt x="448" y="0"/>
                    </a:moveTo>
                    <a:cubicBezTo>
                      <a:pt x="304" y="0"/>
                      <a:pt x="164" y="78"/>
                      <a:pt x="99" y="213"/>
                    </a:cubicBezTo>
                    <a:cubicBezTo>
                      <a:pt x="0" y="410"/>
                      <a:pt x="76" y="649"/>
                      <a:pt x="268" y="771"/>
                    </a:cubicBezTo>
                    <a:cubicBezTo>
                      <a:pt x="324" y="800"/>
                      <a:pt x="384" y="814"/>
                      <a:pt x="445" y="814"/>
                    </a:cubicBezTo>
                    <a:cubicBezTo>
                      <a:pt x="592" y="814"/>
                      <a:pt x="739" y="731"/>
                      <a:pt x="826" y="579"/>
                    </a:cubicBezTo>
                    <a:cubicBezTo>
                      <a:pt x="919" y="381"/>
                      <a:pt x="849" y="143"/>
                      <a:pt x="628" y="44"/>
                    </a:cubicBezTo>
                    <a:cubicBezTo>
                      <a:pt x="571" y="14"/>
                      <a:pt x="509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1316;p44"/>
              <p:cNvSpPr/>
              <p:nvPr/>
            </p:nvSpPr>
            <p:spPr>
              <a:xfrm>
                <a:off x="3372844" y="1252823"/>
                <a:ext cx="7691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51" y="437"/>
                      <a:pt x="3344" y="338"/>
                      <a:pt x="3344" y="216"/>
                    </a:cubicBezTo>
                    <a:cubicBezTo>
                      <a:pt x="3344" y="100"/>
                      <a:pt x="3251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1317;p44"/>
              <p:cNvSpPr/>
              <p:nvPr/>
            </p:nvSpPr>
            <p:spPr>
              <a:xfrm>
                <a:off x="3462042" y="1252823"/>
                <a:ext cx="2623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437" extrusionOk="0">
                    <a:moveTo>
                      <a:pt x="216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16" y="437"/>
                    </a:cubicBezTo>
                    <a:lnTo>
                      <a:pt x="919" y="437"/>
                    </a:lnTo>
                    <a:cubicBezTo>
                      <a:pt x="1041" y="437"/>
                      <a:pt x="1140" y="338"/>
                      <a:pt x="1140" y="216"/>
                    </a:cubicBezTo>
                    <a:cubicBezTo>
                      <a:pt x="1140" y="100"/>
                      <a:pt x="1041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1318;p44"/>
              <p:cNvSpPr/>
              <p:nvPr/>
            </p:nvSpPr>
            <p:spPr>
              <a:xfrm>
                <a:off x="3501616" y="1252823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100"/>
                      <a:pt x="1984" y="1"/>
                      <a:pt x="1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1319;p44"/>
              <p:cNvSpPr/>
              <p:nvPr/>
            </p:nvSpPr>
            <p:spPr>
              <a:xfrm>
                <a:off x="3372844" y="1277290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1320;p44"/>
              <p:cNvSpPr/>
              <p:nvPr/>
            </p:nvSpPr>
            <p:spPr>
              <a:xfrm>
                <a:off x="3424721" y="1277290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1321;p44"/>
              <p:cNvSpPr/>
              <p:nvPr/>
            </p:nvSpPr>
            <p:spPr>
              <a:xfrm>
                <a:off x="3579592" y="1277290"/>
                <a:ext cx="5739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2280" y="437"/>
                    </a:lnTo>
                    <a:cubicBezTo>
                      <a:pt x="2402" y="437"/>
                      <a:pt x="2495" y="344"/>
                      <a:pt x="2495" y="222"/>
                    </a:cubicBezTo>
                    <a:cubicBezTo>
                      <a:pt x="2495" y="100"/>
                      <a:pt x="2402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1322;p44"/>
              <p:cNvSpPr/>
              <p:nvPr/>
            </p:nvSpPr>
            <p:spPr>
              <a:xfrm>
                <a:off x="3479817" y="1277290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1323;p44"/>
              <p:cNvSpPr/>
              <p:nvPr/>
            </p:nvSpPr>
            <p:spPr>
              <a:xfrm>
                <a:off x="3372844" y="1353128"/>
                <a:ext cx="2127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704" y="437"/>
                    </a:lnTo>
                    <a:cubicBezTo>
                      <a:pt x="826" y="437"/>
                      <a:pt x="925" y="338"/>
                      <a:pt x="925" y="216"/>
                    </a:cubicBezTo>
                    <a:cubicBezTo>
                      <a:pt x="925" y="99"/>
                      <a:pt x="826" y="0"/>
                      <a:pt x="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1324;p44"/>
              <p:cNvSpPr/>
              <p:nvPr/>
            </p:nvSpPr>
            <p:spPr>
              <a:xfrm>
                <a:off x="3406279" y="1353128"/>
                <a:ext cx="8200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344" y="437"/>
                    </a:lnTo>
                    <a:cubicBezTo>
                      <a:pt x="3466" y="437"/>
                      <a:pt x="3565" y="338"/>
                      <a:pt x="3565" y="216"/>
                    </a:cubicBezTo>
                    <a:cubicBezTo>
                      <a:pt x="3565" y="99"/>
                      <a:pt x="3466" y="0"/>
                      <a:pt x="3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1325;p44"/>
              <p:cNvSpPr/>
              <p:nvPr/>
            </p:nvSpPr>
            <p:spPr>
              <a:xfrm>
                <a:off x="3501616" y="1353128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0"/>
                    </a:moveTo>
                    <a:cubicBezTo>
                      <a:pt x="94" y="0"/>
                      <a:pt x="1" y="99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99"/>
                      <a:pt x="1984" y="0"/>
                      <a:pt x="18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1326;p44"/>
              <p:cNvSpPr/>
              <p:nvPr/>
            </p:nvSpPr>
            <p:spPr>
              <a:xfrm>
                <a:off x="3372844" y="1378123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1327;p44"/>
              <p:cNvSpPr/>
              <p:nvPr/>
            </p:nvSpPr>
            <p:spPr>
              <a:xfrm>
                <a:off x="3424721" y="1378123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1328;p44"/>
              <p:cNvSpPr/>
              <p:nvPr/>
            </p:nvSpPr>
            <p:spPr>
              <a:xfrm>
                <a:off x="3579592" y="1378123"/>
                <a:ext cx="28514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018" y="437"/>
                    </a:lnTo>
                    <a:cubicBezTo>
                      <a:pt x="1140" y="437"/>
                      <a:pt x="1239" y="344"/>
                      <a:pt x="1239" y="222"/>
                    </a:cubicBezTo>
                    <a:cubicBezTo>
                      <a:pt x="1239" y="100"/>
                      <a:pt x="1140" y="1"/>
                      <a:pt x="1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329;p44"/>
              <p:cNvSpPr/>
              <p:nvPr/>
            </p:nvSpPr>
            <p:spPr>
              <a:xfrm>
                <a:off x="3479817" y="1378123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330;p44"/>
              <p:cNvSpPr/>
              <p:nvPr/>
            </p:nvSpPr>
            <p:spPr>
              <a:xfrm>
                <a:off x="3409084" y="1303504"/>
                <a:ext cx="7744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45" y="437"/>
                      <a:pt x="3368" y="338"/>
                      <a:pt x="3368" y="222"/>
                    </a:cubicBezTo>
                    <a:cubicBezTo>
                      <a:pt x="3368" y="100"/>
                      <a:pt x="3245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331;p44"/>
              <p:cNvSpPr/>
              <p:nvPr/>
            </p:nvSpPr>
            <p:spPr>
              <a:xfrm>
                <a:off x="3498811" y="1303504"/>
                <a:ext cx="2449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850" y="437"/>
                    </a:lnTo>
                    <a:cubicBezTo>
                      <a:pt x="972" y="437"/>
                      <a:pt x="1065" y="338"/>
                      <a:pt x="1065" y="222"/>
                    </a:cubicBezTo>
                    <a:cubicBezTo>
                      <a:pt x="1065" y="100"/>
                      <a:pt x="972" y="1"/>
                      <a:pt x="8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332;p44"/>
              <p:cNvSpPr/>
              <p:nvPr/>
            </p:nvSpPr>
            <p:spPr>
              <a:xfrm>
                <a:off x="3535580" y="1303504"/>
                <a:ext cx="50175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1961" y="437"/>
                    </a:lnTo>
                    <a:cubicBezTo>
                      <a:pt x="2083" y="437"/>
                      <a:pt x="2182" y="338"/>
                      <a:pt x="2182" y="222"/>
                    </a:cubicBezTo>
                    <a:cubicBezTo>
                      <a:pt x="2182" y="100"/>
                      <a:pt x="2083" y="1"/>
                      <a:pt x="19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333;p44"/>
              <p:cNvSpPr/>
              <p:nvPr/>
            </p:nvSpPr>
            <p:spPr>
              <a:xfrm>
                <a:off x="3409084" y="1327994"/>
                <a:ext cx="4014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21"/>
                    </a:cubicBezTo>
                    <a:cubicBezTo>
                      <a:pt x="0" y="343"/>
                      <a:pt x="99" y="436"/>
                      <a:pt x="221" y="436"/>
                    </a:cubicBezTo>
                    <a:lnTo>
                      <a:pt x="1530" y="436"/>
                    </a:lnTo>
                    <a:cubicBezTo>
                      <a:pt x="1646" y="436"/>
                      <a:pt x="1745" y="343"/>
                      <a:pt x="1745" y="221"/>
                    </a:cubicBezTo>
                    <a:cubicBezTo>
                      <a:pt x="1745" y="99"/>
                      <a:pt x="1646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334;p44"/>
              <p:cNvSpPr/>
              <p:nvPr/>
            </p:nvSpPr>
            <p:spPr>
              <a:xfrm>
                <a:off x="3461513" y="1327994"/>
                <a:ext cx="6686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437" extrusionOk="0">
                    <a:moveTo>
                      <a:pt x="215" y="0"/>
                    </a:moveTo>
                    <a:cubicBezTo>
                      <a:pt x="93" y="0"/>
                      <a:pt x="0" y="99"/>
                      <a:pt x="0" y="221"/>
                    </a:cubicBezTo>
                    <a:cubicBezTo>
                      <a:pt x="0" y="343"/>
                      <a:pt x="93" y="436"/>
                      <a:pt x="215" y="436"/>
                    </a:cubicBezTo>
                    <a:lnTo>
                      <a:pt x="2687" y="436"/>
                    </a:lnTo>
                    <a:cubicBezTo>
                      <a:pt x="2809" y="436"/>
                      <a:pt x="2908" y="343"/>
                      <a:pt x="2908" y="221"/>
                    </a:cubicBezTo>
                    <a:cubicBezTo>
                      <a:pt x="2908" y="99"/>
                      <a:pt x="2809" y="0"/>
                      <a:pt x="2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335;p44"/>
              <p:cNvSpPr/>
              <p:nvPr/>
            </p:nvSpPr>
            <p:spPr>
              <a:xfrm>
                <a:off x="3539995" y="1327994"/>
                <a:ext cx="6355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37" extrusionOk="0">
                    <a:moveTo>
                      <a:pt x="222" y="0"/>
                    </a:moveTo>
                    <a:cubicBezTo>
                      <a:pt x="100" y="0"/>
                      <a:pt x="1" y="99"/>
                      <a:pt x="1" y="221"/>
                    </a:cubicBezTo>
                    <a:cubicBezTo>
                      <a:pt x="1" y="343"/>
                      <a:pt x="100" y="436"/>
                      <a:pt x="222" y="436"/>
                    </a:cubicBezTo>
                    <a:lnTo>
                      <a:pt x="2548" y="436"/>
                    </a:lnTo>
                    <a:cubicBezTo>
                      <a:pt x="2670" y="436"/>
                      <a:pt x="2763" y="343"/>
                      <a:pt x="2763" y="221"/>
                    </a:cubicBezTo>
                    <a:cubicBezTo>
                      <a:pt x="2763" y="99"/>
                      <a:pt x="2670" y="0"/>
                      <a:pt x="2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" name="群組 4"/>
          <p:cNvGrpSpPr/>
          <p:nvPr/>
        </p:nvGrpSpPr>
        <p:grpSpPr>
          <a:xfrm>
            <a:off x="857429" y="3145426"/>
            <a:ext cx="1104605" cy="945795"/>
            <a:chOff x="857429" y="3145426"/>
            <a:chExt cx="1104605" cy="945795"/>
          </a:xfrm>
        </p:grpSpPr>
        <p:sp>
          <p:nvSpPr>
            <p:cNvPr id="36" name="Google Shape;1308;p44"/>
            <p:cNvSpPr/>
            <p:nvPr/>
          </p:nvSpPr>
          <p:spPr>
            <a:xfrm>
              <a:off x="857429" y="3145426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980" y="3289688"/>
              <a:ext cx="634816" cy="634816"/>
            </a:xfrm>
            <a:prstGeom prst="rect">
              <a:avLst/>
            </a:prstGeom>
          </p:spPr>
        </p:pic>
      </p:grpSp>
      <p:grpSp>
        <p:nvGrpSpPr>
          <p:cNvPr id="7" name="群組 6"/>
          <p:cNvGrpSpPr/>
          <p:nvPr/>
        </p:nvGrpSpPr>
        <p:grpSpPr>
          <a:xfrm>
            <a:off x="817679" y="1636818"/>
            <a:ext cx="1104605" cy="945795"/>
            <a:chOff x="817679" y="1636818"/>
            <a:chExt cx="1104605" cy="945795"/>
          </a:xfrm>
        </p:grpSpPr>
        <p:sp>
          <p:nvSpPr>
            <p:cNvPr id="80" name="Google Shape;1308;p44"/>
            <p:cNvSpPr/>
            <p:nvPr/>
          </p:nvSpPr>
          <p:spPr>
            <a:xfrm>
              <a:off x="817679" y="1636818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865" y="1766649"/>
              <a:ext cx="633815" cy="6338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493" y="1225721"/>
            <a:ext cx="7538401" cy="34062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29390" y="3342807"/>
            <a:ext cx="7394609" cy="1034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Coverage Report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23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smtClean="0"/>
              <a:t>Swagger RESTFUL API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14" y="1284249"/>
            <a:ext cx="3753133" cy="331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7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7" name="Google Shape;3227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Reference</a:t>
            </a:r>
            <a:endParaRPr dirty="0"/>
          </a:p>
        </p:txBody>
      </p:sp>
      <p:sp>
        <p:nvSpPr>
          <p:cNvPr id="3228" name="Google Shape;3228;p73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262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04800">
              <a:lnSpc>
                <a:spcPct val="150000"/>
              </a:lnSpc>
              <a:buSzPts val="1200"/>
            </a:pPr>
            <a:r>
              <a:rPr lang="en-US" sz="1600" b="1" dirty="0" smtClean="0">
                <a:hlinkClick r:id="rId3"/>
              </a:rPr>
              <a:t>https</a:t>
            </a:r>
            <a:r>
              <a:rPr lang="en-US" sz="1600" b="1" dirty="0">
                <a:hlinkClick r:id="rId3"/>
              </a:rPr>
              <a:t>://fastapi.tiangolo.com</a:t>
            </a:r>
            <a:r>
              <a:rPr lang="en-US" sz="1600" b="1" dirty="0" smtClean="0">
                <a:hlinkClick r:id="rId3"/>
              </a:rPr>
              <a:t>/</a:t>
            </a:r>
            <a:endParaRPr lang="en-US" sz="1600" b="1" dirty="0" smtClean="0"/>
          </a:p>
          <a:p>
            <a:pPr lvl="0" indent="-304800">
              <a:lnSpc>
                <a:spcPct val="150000"/>
              </a:lnSpc>
              <a:buSzPts val="1200"/>
            </a:pPr>
            <a:r>
              <a:rPr lang="en-US" sz="1600" b="1" dirty="0">
                <a:hlinkClick r:id="rId4"/>
              </a:rPr>
              <a:t>https://linyencheng.github.io/2021/10/08/python-fast-api</a:t>
            </a:r>
            <a:r>
              <a:rPr lang="en-US" sz="1600" b="1" dirty="0" smtClean="0">
                <a:hlinkClick r:id="rId4"/>
              </a:rPr>
              <a:t>/</a:t>
            </a:r>
            <a:endParaRPr lang="en-US" sz="1600" b="1" dirty="0" smtClean="0"/>
          </a:p>
          <a:p>
            <a:pPr lvl="0" indent="-304800">
              <a:lnSpc>
                <a:spcPct val="150000"/>
              </a:lnSpc>
              <a:buSzPts val="1200"/>
            </a:pPr>
            <a:r>
              <a:rPr lang="en-US" sz="1600" b="1" dirty="0">
                <a:hlinkClick r:id="rId5"/>
              </a:rPr>
              <a:t>https://swagger.io/tools/swagger-ui</a:t>
            </a:r>
            <a:r>
              <a:rPr lang="en-US" sz="1600" b="1" dirty="0" smtClean="0">
                <a:hlinkClick r:id="rId5"/>
              </a:rPr>
              <a:t>/</a:t>
            </a:r>
            <a:endParaRPr lang="en-US" sz="1600" b="1" dirty="0" smtClean="0"/>
          </a:p>
          <a:p>
            <a:pPr lvl="0" indent="-304800">
              <a:lnSpc>
                <a:spcPct val="150000"/>
              </a:lnSpc>
              <a:buSzPts val="1200"/>
            </a:pPr>
            <a:r>
              <a:rPr lang="en-US" sz="1600" b="1" dirty="0">
                <a:hlinkClick r:id="rId6"/>
              </a:rPr>
              <a:t>https://</a:t>
            </a:r>
            <a:r>
              <a:rPr lang="en-US" sz="1600" b="1" dirty="0" smtClean="0">
                <a:hlinkClick r:id="rId6"/>
              </a:rPr>
              <a:t>medium.com/seaniap/python%E6%96%B0%E6%89%8B%E7%9A%84fastapi%E4%B9%8B%E6%97%853-fastapi%E5%BB%BA%E6%A7%8B%E8%B7%AF%E7%94%B1-dd02c002ef65</a:t>
            </a:r>
            <a:endParaRPr lang="en-US" sz="1600" b="1" dirty="0" smtClean="0"/>
          </a:p>
          <a:p>
            <a:pPr lvl="0" indent="-304800">
              <a:lnSpc>
                <a:spcPct val="150000"/>
              </a:lnSpc>
              <a:buSzPts val="1200"/>
            </a:pPr>
            <a:r>
              <a:rPr lang="en-US" sz="1600" b="1" dirty="0">
                <a:hlinkClick r:id="rId7"/>
              </a:rPr>
              <a:t>https://</a:t>
            </a:r>
            <a:r>
              <a:rPr lang="en-US" sz="1600" b="1" dirty="0" smtClean="0">
                <a:hlinkClick r:id="rId7"/>
              </a:rPr>
              <a:t>developer.mozilla.org/en-US/docs/Web/HTTP/Guides/MIME_types/Common_types</a:t>
            </a:r>
            <a:endParaRPr lang="en-US" sz="1600" b="1" dirty="0" smtClean="0"/>
          </a:p>
          <a:p>
            <a:pPr marL="152400" lvl="0" indent="0">
              <a:lnSpc>
                <a:spcPct val="150000"/>
              </a:lnSpc>
              <a:buSzPts val="1200"/>
              <a:buNone/>
            </a:pPr>
            <a:endParaRPr lang="en-US" sz="1600" b="1" dirty="0" smtClean="0"/>
          </a:p>
          <a:p>
            <a:pPr lvl="0" indent="-304800">
              <a:lnSpc>
                <a:spcPct val="150000"/>
              </a:lnSpc>
              <a:buSzPts val="1200"/>
            </a:pPr>
            <a:endParaRPr sz="1600"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</p:txBody>
      </p:sp>
    </p:spTree>
    <p:extLst>
      <p:ext uri="{BB962C8B-B14F-4D97-AF65-F5344CB8AC3E}">
        <p14:creationId xmlns:p14="http://schemas.microsoft.com/office/powerpoint/2010/main" val="175541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45"/>
          <p:cNvSpPr txBox="1">
            <a:spLocks noGrp="1"/>
          </p:cNvSpPr>
          <p:nvPr>
            <p:ph type="title"/>
          </p:nvPr>
        </p:nvSpPr>
        <p:spPr>
          <a:xfrm>
            <a:off x="2147960" y="2318445"/>
            <a:ext cx="4960801" cy="75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Thank you for Listening</a:t>
            </a:r>
            <a:endParaRPr dirty="0"/>
          </a:p>
        </p:txBody>
      </p:sp>
      <p:grpSp>
        <p:nvGrpSpPr>
          <p:cNvPr id="15" name="Google Shape;435;p37"/>
          <p:cNvGrpSpPr/>
          <p:nvPr/>
        </p:nvGrpSpPr>
        <p:grpSpPr>
          <a:xfrm>
            <a:off x="6437556" y="2697066"/>
            <a:ext cx="2706444" cy="2257016"/>
            <a:chOff x="4899397" y="752100"/>
            <a:chExt cx="4028950" cy="3697185"/>
          </a:xfrm>
        </p:grpSpPr>
        <p:sp>
          <p:nvSpPr>
            <p:cNvPr id="1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235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23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23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69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229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0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1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2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0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215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7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1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2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3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4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5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6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8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1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145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2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1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3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135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4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115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5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105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6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100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9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5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26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21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System Structure</a:t>
            </a:r>
            <a:endParaRPr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10" y="1418028"/>
            <a:ext cx="1206459" cy="995728"/>
          </a:xfrm>
          <a:prstGeom prst="rect">
            <a:avLst/>
          </a:prstGeom>
        </p:spPr>
      </p:pic>
      <p:grpSp>
        <p:nvGrpSpPr>
          <p:cNvPr id="18" name="群組 17"/>
          <p:cNvGrpSpPr/>
          <p:nvPr/>
        </p:nvGrpSpPr>
        <p:grpSpPr>
          <a:xfrm>
            <a:off x="4363802" y="2605867"/>
            <a:ext cx="3869337" cy="1585133"/>
            <a:chOff x="2750694" y="2305649"/>
            <a:chExt cx="5119142" cy="1979039"/>
          </a:xfrm>
        </p:grpSpPr>
        <p:sp>
          <p:nvSpPr>
            <p:cNvPr id="14" name="矩形 13"/>
            <p:cNvSpPr/>
            <p:nvPr/>
          </p:nvSpPr>
          <p:spPr>
            <a:xfrm>
              <a:off x="2750695" y="2320977"/>
              <a:ext cx="5119141" cy="19637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圓角矩形 14"/>
            <p:cNvSpPr/>
            <p:nvPr/>
          </p:nvSpPr>
          <p:spPr>
            <a:xfrm>
              <a:off x="3028013" y="3104133"/>
              <a:ext cx="1019332" cy="89884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R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outes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圓角矩形 28"/>
            <p:cNvSpPr/>
            <p:nvPr/>
          </p:nvSpPr>
          <p:spPr>
            <a:xfrm>
              <a:off x="4723252" y="3104133"/>
              <a:ext cx="1146748" cy="89884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S</a:t>
              </a:r>
              <a:r>
                <a:rPr lang="en-US" altLang="zh-TW" sz="1200" dirty="0" smtClean="0">
                  <a:solidFill>
                    <a:schemeClr val="tx1"/>
                  </a:solidFill>
                </a:rPr>
                <a:t>ervices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>
              <a:off x="6434527" y="3104133"/>
              <a:ext cx="1131758" cy="89884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 smtClean="0">
                  <a:solidFill>
                    <a:schemeClr val="tx1"/>
                  </a:solidFill>
                </a:rPr>
                <a:t>Models</a:t>
              </a:r>
              <a:endParaRPr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750694" y="2320977"/>
              <a:ext cx="5119141" cy="3747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3968205" y="2305649"/>
              <a:ext cx="2684118" cy="384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 err="1" smtClean="0">
                  <a:solidFill>
                    <a:schemeClr val="accent2">
                      <a:lumMod val="75000"/>
                    </a:schemeClr>
                  </a:solidFill>
                </a:rPr>
                <a:t>FastAPI</a:t>
              </a:r>
              <a:r>
                <a:rPr lang="en-US" altLang="zh-TW" dirty="0" smtClean="0">
                  <a:solidFill>
                    <a:schemeClr val="accent2">
                      <a:lumMod val="75000"/>
                    </a:schemeClr>
                  </a:solidFill>
                </a:rPr>
                <a:t> Web Project</a:t>
              </a:r>
              <a:endParaRPr lang="zh-TW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cxnSp>
        <p:nvCxnSpPr>
          <p:cNvPr id="39" name="直線單箭頭接點 38"/>
          <p:cNvCxnSpPr/>
          <p:nvPr/>
        </p:nvCxnSpPr>
        <p:spPr>
          <a:xfrm>
            <a:off x="5343884" y="3506966"/>
            <a:ext cx="510889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6731644" y="3506966"/>
            <a:ext cx="426701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3780938" y="1558058"/>
            <a:ext cx="9204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response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2" name="圓角矩形 61"/>
          <p:cNvSpPr/>
          <p:nvPr/>
        </p:nvSpPr>
        <p:spPr>
          <a:xfrm>
            <a:off x="5725096" y="1783929"/>
            <a:ext cx="1146748" cy="4532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 smtClean="0">
                <a:solidFill>
                  <a:schemeClr val="tx1"/>
                </a:solidFill>
              </a:rPr>
              <a:t>main</a:t>
            </a:r>
            <a:endParaRPr lang="zh-TW" altLang="en-US" sz="1800" dirty="0">
              <a:solidFill>
                <a:schemeClr val="tx1"/>
              </a:solidFill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V="1">
            <a:off x="6501670" y="2237144"/>
            <a:ext cx="0" cy="368723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H="1">
            <a:off x="6721550" y="3769082"/>
            <a:ext cx="426701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 flipH="1">
            <a:off x="5343884" y="3769082"/>
            <a:ext cx="48946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5" name="直線單箭頭接點 1354"/>
          <p:cNvCxnSpPr/>
          <p:nvPr/>
        </p:nvCxnSpPr>
        <p:spPr>
          <a:xfrm flipH="1">
            <a:off x="2657839" y="1915892"/>
            <a:ext cx="3067258" cy="59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" name="直線單箭頭接點 1356"/>
          <p:cNvCxnSpPr/>
          <p:nvPr/>
        </p:nvCxnSpPr>
        <p:spPr>
          <a:xfrm>
            <a:off x="2657839" y="2101744"/>
            <a:ext cx="3067257" cy="94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/>
          <p:nvPr/>
        </p:nvCxnSpPr>
        <p:spPr>
          <a:xfrm flipH="1">
            <a:off x="6013179" y="2237144"/>
            <a:ext cx="5080" cy="3640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798244" y="2095060"/>
            <a:ext cx="7809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</a:rPr>
              <a:t>request</a:t>
            </a:r>
            <a:endParaRPr lang="zh-TW" altLang="en-US" dirty="0">
              <a:solidFill>
                <a:srgbClr val="7030A0"/>
              </a:solidFill>
            </a:endParaRPr>
          </a:p>
        </p:txBody>
      </p:sp>
      <p:pic>
        <p:nvPicPr>
          <p:cNvPr id="1390" name="圖片 138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74" y="3340449"/>
            <a:ext cx="857266" cy="857266"/>
          </a:xfrm>
          <a:prstGeom prst="rect">
            <a:avLst/>
          </a:prstGeom>
        </p:spPr>
      </p:pic>
      <p:sp>
        <p:nvSpPr>
          <p:cNvPr id="1391" name="向下箭號 1390"/>
          <p:cNvSpPr/>
          <p:nvPr/>
        </p:nvSpPr>
        <p:spPr>
          <a:xfrm>
            <a:off x="1634407" y="2618144"/>
            <a:ext cx="377895" cy="627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92" name="文字方塊 1391"/>
          <p:cNvSpPr txBox="1"/>
          <p:nvPr/>
        </p:nvSpPr>
        <p:spPr>
          <a:xfrm>
            <a:off x="2072535" y="2779797"/>
            <a:ext cx="231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accent1">
                    <a:lumMod val="75000"/>
                  </a:schemeClr>
                </a:solidFill>
              </a:rPr>
              <a:t>http://127.0.0.1:8080/docs</a:t>
            </a:r>
            <a:endParaRPr lang="zh-TW" alt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90609" y="4316560"/>
            <a:ext cx="891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Swagger</a:t>
            </a:r>
            <a:endParaRPr lang="zh-TW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56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3200" dirty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RESTFUL API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2" name="Google Shape;663;p38"/>
          <p:cNvGraphicFramePr/>
          <p:nvPr>
            <p:extLst>
              <p:ext uri="{D42A27DB-BD31-4B8C-83A1-F6EECF244321}">
                <p14:modId xmlns:p14="http://schemas.microsoft.com/office/powerpoint/2010/main" val="3034319621"/>
              </p:ext>
            </p:extLst>
          </p:nvPr>
        </p:nvGraphicFramePr>
        <p:xfrm>
          <a:off x="1033114" y="1763626"/>
          <a:ext cx="7335020" cy="2043883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1697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446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243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lang="en-US" sz="1100" b="1" dirty="0" err="1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sng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  <a:endParaRPr kumimoji="0" lang="en-US" altLang="zh-TW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13963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DELETE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router.delete</a:t>
                      </a: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(“/users/{username}”)</a:t>
                      </a:r>
                      <a:endParaRPr kumimoji="0" lang="en-US" altLang="zh-TW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566804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(“/users/upload”)</a:t>
                      </a:r>
                      <a:endParaRPr kumimoji="0" lang="en-US" altLang="zh-TW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Upload the CSV File and Add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(“/users/average”)</a:t>
                      </a:r>
                      <a:endParaRPr kumimoji="0" lang="en-US" altLang="zh-TW" sz="1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Calculate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the average of each group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34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Post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/>
          </p:nvPr>
        </p:nvGraphicFramePr>
        <p:xfrm>
          <a:off x="922070" y="1446546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“User”, </a:t>
                      </a:r>
                      <a:r>
                        <a:rPr lang="en-US" sz="1000" b="1" baseline="0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Normal Case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“10”)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number (string type)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3</a:t>
                      </a:r>
                      <a:endParaRPr sz="1000" b="1" u="sng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“ab”)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Input should be a valid integer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not number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-1)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must be greater than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&lt;=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55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Post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98287263"/>
              </p:ext>
            </p:extLst>
          </p:nvPr>
        </p:nvGraphicFramePr>
        <p:xfrm>
          <a:off x="907940" y="1111939"/>
          <a:ext cx="7335020" cy="32611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</a:t>
                      </a:r>
                      <a:r>
                        <a:rPr lang="en-US" sz="1000" b="1" strike="noStrike" baseline="0" dirty="0" smtClean="0">
                          <a:solidFill>
                            <a:srgbClr val="002060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 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  ”, </a:t>
                      </a:r>
                      <a:r>
                        <a:rPr lang="en-US" sz="1000" b="1" baseline="0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There are spaces before or after the 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7</a:t>
                      </a:r>
                      <a:endParaRPr sz="1000" b="1" u="sng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    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 smtClean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  <a:endParaRPr lang="en-US" altLang="zh-TW"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123,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Input Should be a valid String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not string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9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If “User” already exists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in the user List, then update the age.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3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2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Post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8822957"/>
              </p:ext>
            </p:extLst>
          </p:nvPr>
        </p:nvGraphicFramePr>
        <p:xfrm>
          <a:off x="860960" y="1553131"/>
          <a:ext cx="7335020" cy="18439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</a:t>
                      </a:r>
                      <a:r>
                        <a:rPr lang="en-US" sz="1000" b="1" baseline="0" dirty="0" err="1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required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11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“”, X)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sng" baseline="0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12</a:t>
                      </a:r>
                      <a:endParaRPr sz="1000" b="1" u="sng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X)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 smtClean="0">
                          <a:latin typeface="Poppins" panose="02020500000000000000" charset="0"/>
                          <a:cs typeface="Poppins" panose="02020500000000000000" charset="0"/>
                        </a:rPr>
                        <a:t>Neither the name nor the age field exists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30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Get  User List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890217886"/>
              </p:ext>
            </p:extLst>
          </p:nvPr>
        </p:nvGraphicFramePr>
        <p:xfrm>
          <a:off x="860960" y="1553131"/>
          <a:ext cx="7335020" cy="8686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X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X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025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3200" dirty="0" smtClean="0"/>
              <a:t>Delete 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119179843"/>
              </p:ext>
            </p:extLst>
          </p:nvPr>
        </p:nvGraphicFramePr>
        <p:xfrm>
          <a:off x="860960" y="1553131"/>
          <a:ext cx="7335020" cy="1493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sng" dirty="0" smtClean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does not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 does not</a:t>
                      </a:r>
                      <a:r>
                        <a:rPr lang="en-US" sz="1000" b="1" baseline="0" dirty="0" smtClean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12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Test </a:t>
            </a:r>
            <a:r>
              <a:rPr lang="en-US" altLang="zh-TW" dirty="0" smtClean="0"/>
              <a:t>Files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20000" y="1192670"/>
            <a:ext cx="3012249" cy="3506745"/>
          </a:xfrm>
        </p:spPr>
        <p:txBody>
          <a:bodyPr/>
          <a:lstStyle/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 smtClean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test_NotAllAgeIsValid.csv</a:t>
            </a:r>
            <a:endParaRPr lang="zh-TW" altLang="zh-TW" dirty="0">
              <a:latin typeface="Arial" panose="020B0604020202020204" pitchFamily="34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test_NotAllNameIsValid.csv</a:t>
            </a:r>
            <a:endParaRPr lang="zh-TW" altLang="zh-TW" dirty="0">
              <a:latin typeface="Arial" panose="020B0604020202020204" pitchFamily="34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test_InvalidDataMix.csv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 smtClean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test_onlyNameField.csv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test_NoLabelData.csv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test_emptyFile.csv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 smtClean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test_PDF.pdf</a:t>
            </a:r>
            <a:endParaRPr lang="zh-TW" altLang="zh-TW" dirty="0">
              <a:latin typeface="Arial" panose="020B0604020202020204" pitchFamily="34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Arial" panose="020B0604020202020204" pitchFamily="34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04043"/>
              </p:ext>
            </p:extLst>
          </p:nvPr>
        </p:nvGraphicFramePr>
        <p:xfrm>
          <a:off x="6317132" y="377088"/>
          <a:ext cx="2166384" cy="22061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083192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083192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test_InvalidDataMix.csv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Age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John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Charlie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-5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9455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“    “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9019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User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5855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83496"/>
              </p:ext>
            </p:extLst>
          </p:nvPr>
        </p:nvGraphicFramePr>
        <p:xfrm>
          <a:off x="3914702" y="377088"/>
          <a:ext cx="2219976" cy="138318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test_NotAllAgeIsValid.csv</a:t>
                      </a: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Age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Bob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70883"/>
              </p:ext>
            </p:extLst>
          </p:nvPr>
        </p:nvGraphicFramePr>
        <p:xfrm>
          <a:off x="3914702" y="1828206"/>
          <a:ext cx="2219976" cy="1828800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solidFill>
                            <a:srgbClr val="383838"/>
                          </a:solidFill>
                          <a:latin typeface="Poppins" panose="02020500000000000000" charset="0"/>
                          <a:ea typeface="Poppins" panose="02020500000000000000" charset="0"/>
                          <a:cs typeface="Poppins" panose="02020500000000000000" charset="0"/>
                        </a:rPr>
                        <a:t>test_NotAllNameIsValid.csv</a:t>
                      </a:r>
                      <a:endParaRPr lang="zh-TW" altLang="zh-TW" sz="1200" dirty="0" smtClean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Age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“   “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9082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6064"/>
              </p:ext>
            </p:extLst>
          </p:nvPr>
        </p:nvGraphicFramePr>
        <p:xfrm>
          <a:off x="6317132" y="2675859"/>
          <a:ext cx="2166384" cy="1236789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2166384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</a:tblGrid>
              <a:tr h="318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 smtClean="0">
                          <a:solidFill>
                            <a:srgbClr val="383838"/>
                          </a:solidFill>
                          <a:latin typeface="Poppins" panose="02020500000000000000" charset="0"/>
                          <a:ea typeface="Poppins" panose="02020500000000000000" charset="0"/>
                          <a:cs typeface="Poppins" panose="02020500000000000000" charset="0"/>
                        </a:rPr>
                        <a:t>test_onlyNameField.csv</a:t>
                      </a:r>
                      <a:endParaRPr lang="zh-TW" altLang="zh-TW" sz="1200" dirty="0" smtClean="0">
                        <a:latin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Name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Bob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158732"/>
              </p:ext>
            </p:extLst>
          </p:nvPr>
        </p:nvGraphicFramePr>
        <p:xfrm>
          <a:off x="3914702" y="3724943"/>
          <a:ext cx="2219976" cy="110886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test_NoLabelData.csv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Bob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11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Charlie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12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134884"/>
              </p:ext>
            </p:extLst>
          </p:nvPr>
        </p:nvGraphicFramePr>
        <p:xfrm>
          <a:off x="6317132" y="3999263"/>
          <a:ext cx="2219976" cy="8345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 smtClean="0"/>
                        <a:t>test_emptyFile.csv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62759"/>
      </p:ext>
    </p:extLst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769</Words>
  <Application>Microsoft Office PowerPoint</Application>
  <PresentationFormat>如螢幕大小 (16:9)</PresentationFormat>
  <Paragraphs>312</Paragraphs>
  <Slides>18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7" baseType="lpstr">
      <vt:lpstr>Lato</vt:lpstr>
      <vt:lpstr>DM Sans</vt:lpstr>
      <vt:lpstr>新細明體</vt:lpstr>
      <vt:lpstr>Lato Light</vt:lpstr>
      <vt:lpstr>Arial</vt:lpstr>
      <vt:lpstr>Nunito Light</vt:lpstr>
      <vt:lpstr>Poppins</vt:lpstr>
      <vt:lpstr>Bebas Neue</vt:lpstr>
      <vt:lpstr>Brackets Lesson for Coding and Programming by Slidesgo</vt:lpstr>
      <vt:lpstr>Digital Twins  Pegatron Backend RestFul Testing</vt:lpstr>
      <vt:lpstr>System Structure</vt:lpstr>
      <vt:lpstr>RESTFUL API</vt:lpstr>
      <vt:lpstr>Post Add New User</vt:lpstr>
      <vt:lpstr>Post Add New User</vt:lpstr>
      <vt:lpstr>Post Add New User</vt:lpstr>
      <vt:lpstr>Get  User List</vt:lpstr>
      <vt:lpstr>Delete  User</vt:lpstr>
      <vt:lpstr>Test Files</vt:lpstr>
      <vt:lpstr>Upload CSV and Add User</vt:lpstr>
      <vt:lpstr>Upload CSV and Add User</vt:lpstr>
      <vt:lpstr>Calculate Average of each group</vt:lpstr>
      <vt:lpstr>Calculate Average of each group</vt:lpstr>
      <vt:lpstr>Coverage Report</vt:lpstr>
      <vt:lpstr>Coverage Report</vt:lpstr>
      <vt:lpstr>Swagger RESTFUL API</vt:lpstr>
      <vt:lpstr>Reference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Twins  Backend RestFul Testing</dc:title>
  <cp:lastModifiedBy>Bill Huang</cp:lastModifiedBy>
  <cp:revision>23</cp:revision>
  <dcterms:modified xsi:type="dcterms:W3CDTF">2025-05-10T14:25:53Z</dcterms:modified>
</cp:coreProperties>
</file>