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2"/>
  </p:notesMasterIdLst>
  <p:sldIdLst>
    <p:sldId id="256" r:id="rId2"/>
    <p:sldId id="313" r:id="rId3"/>
    <p:sldId id="328" r:id="rId4"/>
    <p:sldId id="329" r:id="rId5"/>
    <p:sldId id="327" r:id="rId6"/>
    <p:sldId id="314" r:id="rId7"/>
    <p:sldId id="315" r:id="rId8"/>
    <p:sldId id="316" r:id="rId9"/>
    <p:sldId id="335" r:id="rId10"/>
    <p:sldId id="317" r:id="rId11"/>
    <p:sldId id="324" r:id="rId12"/>
    <p:sldId id="319" r:id="rId13"/>
    <p:sldId id="318" r:id="rId14"/>
    <p:sldId id="321" r:id="rId15"/>
    <p:sldId id="320" r:id="rId16"/>
    <p:sldId id="330" r:id="rId17"/>
    <p:sldId id="331" r:id="rId18"/>
    <p:sldId id="332" r:id="rId19"/>
    <p:sldId id="333" r:id="rId20"/>
    <p:sldId id="334" r:id="rId21"/>
  </p:sldIdLst>
  <p:sldSz cx="9144000" cy="5143500" type="screen16x9"/>
  <p:notesSz cx="6858000" cy="9144000"/>
  <p:embeddedFontLst>
    <p:embeddedFont>
      <p:font typeface="DM Sans" panose="02020500000000000000" charset="0"/>
      <p:regular r:id="rId23"/>
      <p:bold r:id="rId24"/>
      <p:italic r:id="rId25"/>
      <p:boldItalic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Nunito Light" pitchFamily="2" charset="0"/>
      <p:regular r:id="rId31"/>
      <p:italic r:id="rId32"/>
    </p:embeddedFont>
    <p:embeddedFont>
      <p:font typeface="Poppins" panose="000005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87664-FF97-4926-AC06-AA93ACAFD040}">
  <a:tblStyle styleId="{E4087664-FF97-4926-AC06-AA93ACAFD0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C35F81-2D12-480E-A5BE-E8C957D266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745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206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566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55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8899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837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539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41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16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404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476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537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108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857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6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794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335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674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843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5805300" y="44748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39100" y="11836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3555162" flipH="1">
            <a:off x="-993615" y="620242"/>
            <a:ext cx="1625808" cy="15265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/>
          <p:nvPr/>
        </p:nvSpPr>
        <p:spPr>
          <a:xfrm flipH="1">
            <a:off x="8511080" y="2803089"/>
            <a:ext cx="2259360" cy="2189809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14" name="Google Shape;414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 rot="10800000" flipH="1">
              <a:off x="4935811" y="4414372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18" name="Google Shape;418;p33"/>
            <p:cNvSpPr/>
            <p:nvPr/>
          </p:nvSpPr>
          <p:spPr>
            <a:xfrm>
              <a:off x="368022" y="61619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7627" y="61619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1" name="Google Shape;421;p33"/>
            <p:cNvSpPr/>
            <p:nvPr/>
          </p:nvSpPr>
          <p:spPr>
            <a:xfrm>
              <a:off x="8661148" y="42741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551627" y="42741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8" r:id="rId4"/>
    <p:sldLayoutId id="214748367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api.tiangolo.com/" TargetMode="External"/><Relationship Id="rId7" Type="http://schemas.openxmlformats.org/officeDocument/2006/relationships/hyperlink" Target="https://developer.mozilla.org/en-US/docs/Web/HTTP/Guides/MIME_types/Common_type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seaniap/python%E6%96%B0%E6%89%8B%E7%9A%84fastapi%E4%B9%8B%E6%97%853-fastapi%E5%BB%BA%E6%A7%8B%E8%B7%AF%E7%94%B1-dd02c002ef65" TargetMode="External"/><Relationship Id="rId5" Type="http://schemas.openxmlformats.org/officeDocument/2006/relationships/hyperlink" Target="https://swagger.io/tools/swagger-ui/" TargetMode="External"/><Relationship Id="rId4" Type="http://schemas.openxmlformats.org/officeDocument/2006/relationships/hyperlink" Target="https://linyencheng.github.io/2021/10/08/python-fast-api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/>
          </p:nvPr>
        </p:nvSpPr>
        <p:spPr>
          <a:xfrm>
            <a:off x="704335" y="829733"/>
            <a:ext cx="4693141" cy="27603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4800" dirty="0"/>
              <a:t>Digital Twins</a:t>
            </a:r>
            <a:br>
              <a:rPr lang="en-US" sz="2300" dirty="0"/>
            </a:br>
            <a:br>
              <a:rPr lang="en-US" sz="2300" dirty="0"/>
            </a:br>
            <a:r>
              <a:rPr lang="en-US" sz="2300" dirty="0" err="1"/>
              <a:t>Pegatron</a:t>
            </a:r>
            <a:br>
              <a:rPr lang="en-US" sz="2300" dirty="0"/>
            </a:br>
            <a:r>
              <a:rPr lang="en" sz="2300" dirty="0"/>
              <a:t>Backend RestFul Testing</a:t>
            </a:r>
            <a:endParaRPr sz="2300" dirty="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1"/>
          </p:nvPr>
        </p:nvSpPr>
        <p:spPr>
          <a:xfrm>
            <a:off x="661837" y="3753021"/>
            <a:ext cx="4100400" cy="675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800" b="1" dirty="0"/>
              <a:t>黃昱叡</a:t>
            </a:r>
            <a:endParaRPr sz="2800" b="1" dirty="0"/>
          </a:p>
        </p:txBody>
      </p:sp>
      <p:grpSp>
        <p:nvGrpSpPr>
          <p:cNvPr id="435" name="Google Shape;435;p37"/>
          <p:cNvGrpSpPr/>
          <p:nvPr/>
        </p:nvGrpSpPr>
        <p:grpSpPr>
          <a:xfrm>
            <a:off x="5395716" y="1322478"/>
            <a:ext cx="3271261" cy="2991937"/>
            <a:chOff x="4899397" y="752100"/>
            <a:chExt cx="4028950" cy="3697185"/>
          </a:xfrm>
        </p:grpSpPr>
        <p:sp>
          <p:nvSpPr>
            <p:cNvPr id="436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438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442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443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446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44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1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452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6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467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7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538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5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546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550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0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571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1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582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7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9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600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0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611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4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7" name="Google Shape;657;p37"/>
          <p:cNvCxnSpPr/>
          <p:nvPr/>
        </p:nvCxnSpPr>
        <p:spPr>
          <a:xfrm>
            <a:off x="729337" y="3693675"/>
            <a:ext cx="3869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DELETE - Delete 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20044514"/>
              </p:ext>
            </p:extLst>
          </p:nvPr>
        </p:nvGraphicFramePr>
        <p:xfrm>
          <a:off x="907940" y="1774724"/>
          <a:ext cx="7335020" cy="1493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(Name)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User does not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 does not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12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37560" y="3848100"/>
            <a:ext cx="2872740" cy="108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0000" y="414545"/>
            <a:ext cx="2150616" cy="572700"/>
          </a:xfrm>
        </p:spPr>
        <p:txBody>
          <a:bodyPr/>
          <a:lstStyle/>
          <a:p>
            <a:r>
              <a:rPr lang="en-US" altLang="zh-TW" dirty="0">
                <a:latin typeface="Poppins" panose="02020500000000000000" charset="0"/>
                <a:cs typeface="Poppins" panose="02020500000000000000" charset="0"/>
              </a:rPr>
              <a:t>Test Files</a:t>
            </a:r>
            <a:endParaRPr lang="zh-TW" altLang="en-US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20000" y="1192670"/>
            <a:ext cx="3012249" cy="3506745"/>
          </a:xfrm>
        </p:spPr>
        <p:txBody>
          <a:bodyPr/>
          <a:lstStyle/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backend_users.csv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test_NotAllAgeIsValid.csv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test_NotAllNameIsValid.csv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test_InvalidDataMix.csv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test_onlyNameField.csv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test_NoLabelData.csv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test_emptyFile.csv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test_PDF.pdf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>
              <a:lnSpc>
                <a:spcPct val="150000"/>
              </a:lnSpc>
            </a:pPr>
            <a:endParaRPr lang="zh-TW" altLang="en-US" dirty="0">
              <a:latin typeface="Poppins" panose="02020500000000000000" charset="0"/>
              <a:cs typeface="Poppins" panose="02020500000000000000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12215"/>
              </p:ext>
            </p:extLst>
          </p:nvPr>
        </p:nvGraphicFramePr>
        <p:xfrm>
          <a:off x="6317132" y="377088"/>
          <a:ext cx="2166384" cy="22061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083192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083192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test_InvalidDataMix.csv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John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9455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“    “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9019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User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5855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15218"/>
              </p:ext>
            </p:extLst>
          </p:nvPr>
        </p:nvGraphicFramePr>
        <p:xfrm>
          <a:off x="3914702" y="377088"/>
          <a:ext cx="2219976" cy="138318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test_NotAllAgeIsValid.csv</a:t>
                      </a: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Bob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85643"/>
              </p:ext>
            </p:extLst>
          </p:nvPr>
        </p:nvGraphicFramePr>
        <p:xfrm>
          <a:off x="3914702" y="1913855"/>
          <a:ext cx="2219976" cy="165750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383838"/>
                          </a:solidFill>
                          <a:latin typeface="+mj-lt"/>
                          <a:ea typeface="Poppins" panose="02020500000000000000" charset="0"/>
                          <a:cs typeface="Poppins" panose="02020500000000000000" charset="0"/>
                        </a:rPr>
                        <a:t>test_NotAllNameIsValid.csv</a:t>
                      </a:r>
                      <a:endParaRPr lang="zh-TW" altLang="zh-TW" sz="1200" dirty="0">
                        <a:latin typeface="+mj-lt"/>
                      </a:endParaRP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“   “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9082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50138"/>
              </p:ext>
            </p:extLst>
          </p:nvPr>
        </p:nvGraphicFramePr>
        <p:xfrm>
          <a:off x="6317132" y="2675859"/>
          <a:ext cx="2166384" cy="1236789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2166384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</a:tblGrid>
              <a:tr h="318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383838"/>
                          </a:solidFill>
                          <a:latin typeface="+mj-lt"/>
                          <a:ea typeface="Poppins" panose="02020500000000000000" charset="0"/>
                          <a:cs typeface="Poppins" panose="02020500000000000000" charset="0"/>
                        </a:rPr>
                        <a:t>test_onlyNameField.csv</a:t>
                      </a:r>
                      <a:endParaRPr lang="zh-TW" altLang="zh-TW" sz="1200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lt"/>
                        </a:rPr>
                        <a:t>Name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lt"/>
                        </a:rPr>
                        <a:t>Alice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lt"/>
                        </a:rPr>
                        <a:t>Bob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08889"/>
              </p:ext>
            </p:extLst>
          </p:nvPr>
        </p:nvGraphicFramePr>
        <p:xfrm>
          <a:off x="3914702" y="3724943"/>
          <a:ext cx="2219976" cy="110886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test_NoLabelData.csv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Bob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18895"/>
              </p:ext>
            </p:extLst>
          </p:nvPr>
        </p:nvGraphicFramePr>
        <p:xfrm>
          <a:off x="6317132" y="3999263"/>
          <a:ext cx="2219976" cy="8345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test_emptyFile.csv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062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POST - Upload 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矩形 12"/>
          <p:cNvSpPr/>
          <p:nvPr/>
        </p:nvSpPr>
        <p:spPr>
          <a:xfrm>
            <a:off x="3267294" y="3996574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468571186"/>
              </p:ext>
            </p:extLst>
          </p:nvPr>
        </p:nvGraphicFramePr>
        <p:xfrm>
          <a:off x="983182" y="1335765"/>
          <a:ext cx="7212798" cy="3072458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18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043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748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2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272648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6448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(File)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 (34/34)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All Valid Data in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 (2/3)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Store Valid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 (2/4)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u="none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 (1/6)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243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 - Upload 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045861347"/>
              </p:ext>
            </p:extLst>
          </p:nvPr>
        </p:nvGraphicFramePr>
        <p:xfrm>
          <a:off x="860960" y="1574086"/>
          <a:ext cx="7335020" cy="2194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(File)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columns to parse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Empty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Label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is not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Label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83906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8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test_PDF.pdf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CSV files are allowed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Not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34234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67294" y="3996574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92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2800" dirty="0"/>
              <a:t>GET - Calculate Average of each group</a:t>
            </a:r>
            <a:endParaRPr sz="2800"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130884" y="3957221"/>
            <a:ext cx="3216576" cy="881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339123039"/>
              </p:ext>
            </p:extLst>
          </p:nvPr>
        </p:nvGraphicFramePr>
        <p:xfrm>
          <a:off x="922071" y="1322128"/>
          <a:ext cx="7335019" cy="324597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795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90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14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094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582714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  <a:gridCol w="1219208">
                  <a:extLst>
                    <a:ext uri="{9D8B030D-6E8A-4147-A177-3AD203B41FA5}">
                      <a16:colId xmlns:a16="http://schemas.microsoft.com/office/drawing/2014/main" val="1925016660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 File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i="0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client.get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("/users/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averageAge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")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14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(all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i="0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i="0" u="none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913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2800" dirty="0"/>
              <a:t>GET - Calculate Average of each group</a:t>
            </a:r>
            <a:endParaRPr sz="2800"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994087979"/>
              </p:ext>
            </p:extLst>
          </p:nvPr>
        </p:nvGraphicFramePr>
        <p:xfrm>
          <a:off x="860960" y="1574086"/>
          <a:ext cx="7335019" cy="249922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795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90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14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094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76697057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(File)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Test File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client.get</a:t>
                      </a: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("/users/</a:t>
                      </a:r>
                      <a:r>
                        <a:rPr lang="en-US" altLang="zh-TW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averageAge</a:t>
                      </a: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")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any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Age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Label in CSV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63474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8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Not CSV File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test_PDF.pdf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90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3050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070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Coverage Report</a:t>
            </a:r>
            <a:endParaRPr dirty="0"/>
          </a:p>
        </p:txBody>
      </p:sp>
      <p:sp>
        <p:nvSpPr>
          <p:cNvPr id="14" name="Google Shape;1303;p44"/>
          <p:cNvSpPr txBox="1">
            <a:spLocks noGrp="1"/>
          </p:cNvSpPr>
          <p:nvPr>
            <p:ph type="subTitle" idx="1"/>
          </p:nvPr>
        </p:nvSpPr>
        <p:spPr>
          <a:xfrm>
            <a:off x="6201101" y="2083556"/>
            <a:ext cx="1483983" cy="655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/>
              <a:t>86</a:t>
            </a:r>
            <a:endParaRPr sz="2400" b="1" dirty="0"/>
          </a:p>
        </p:txBody>
      </p:sp>
      <p:sp>
        <p:nvSpPr>
          <p:cNvPr id="15" name="Google Shape;1304;p44"/>
          <p:cNvSpPr txBox="1">
            <a:spLocks/>
          </p:cNvSpPr>
          <p:nvPr/>
        </p:nvSpPr>
        <p:spPr>
          <a:xfrm>
            <a:off x="2427404" y="3637514"/>
            <a:ext cx="1085132" cy="5861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latin typeface="Lato" panose="02020500000000000000" charset="0"/>
              </a:rPr>
              <a:t>32</a:t>
            </a:r>
          </a:p>
        </p:txBody>
      </p:sp>
      <p:sp>
        <p:nvSpPr>
          <p:cNvPr id="16" name="Google Shape;1305;p44"/>
          <p:cNvSpPr txBox="1">
            <a:spLocks/>
          </p:cNvSpPr>
          <p:nvPr/>
        </p:nvSpPr>
        <p:spPr>
          <a:xfrm>
            <a:off x="1798154" y="3105142"/>
            <a:ext cx="2343633" cy="5652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latin typeface="Poppins" panose="02020500000000000000" charset="0"/>
                <a:cs typeface="Poppins" panose="02020500000000000000" charset="0"/>
              </a:rPr>
              <a:t>Test Cases</a:t>
            </a:r>
          </a:p>
        </p:txBody>
      </p:sp>
      <p:sp>
        <p:nvSpPr>
          <p:cNvPr id="17" name="Google Shape;1306;p44"/>
          <p:cNvSpPr txBox="1">
            <a:spLocks/>
          </p:cNvSpPr>
          <p:nvPr/>
        </p:nvSpPr>
        <p:spPr>
          <a:xfrm>
            <a:off x="5810404" y="1590195"/>
            <a:ext cx="2516628" cy="564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800" b="1" dirty="0">
                <a:latin typeface="Poppins" panose="02020500000000000000" charset="0"/>
                <a:cs typeface="Poppins" panose="02020500000000000000" charset="0"/>
              </a:rPr>
              <a:t>Project Statements</a:t>
            </a:r>
            <a:endParaRPr lang="en-US" sz="1800" b="1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18" name="Google Shape;1303;p44"/>
          <p:cNvSpPr txBox="1">
            <a:spLocks/>
          </p:cNvSpPr>
          <p:nvPr/>
        </p:nvSpPr>
        <p:spPr>
          <a:xfrm>
            <a:off x="6326726" y="3661427"/>
            <a:ext cx="1483983" cy="56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2400" b="1" dirty="0"/>
              <a:t>100 %</a:t>
            </a:r>
          </a:p>
        </p:txBody>
      </p:sp>
      <p:sp>
        <p:nvSpPr>
          <p:cNvPr id="19" name="Google Shape;1306;p44"/>
          <p:cNvSpPr txBox="1">
            <a:spLocks/>
          </p:cNvSpPr>
          <p:nvPr/>
        </p:nvSpPr>
        <p:spPr>
          <a:xfrm>
            <a:off x="5851506" y="3145426"/>
            <a:ext cx="2516628" cy="56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Code Coverage</a:t>
            </a:r>
          </a:p>
        </p:txBody>
      </p:sp>
      <p:sp>
        <p:nvSpPr>
          <p:cNvPr id="23" name="Google Shape;1304;p44"/>
          <p:cNvSpPr txBox="1">
            <a:spLocks/>
          </p:cNvSpPr>
          <p:nvPr/>
        </p:nvSpPr>
        <p:spPr>
          <a:xfrm>
            <a:off x="2444704" y="2155426"/>
            <a:ext cx="1085132" cy="58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altLang="zh-TW" sz="2400" b="1" dirty="0"/>
              <a:t>284</a:t>
            </a:r>
            <a:endParaRPr lang="en" sz="2400" b="1" dirty="0"/>
          </a:p>
        </p:txBody>
      </p:sp>
      <p:sp>
        <p:nvSpPr>
          <p:cNvPr id="24" name="Google Shape;1305;p44"/>
          <p:cNvSpPr txBox="1">
            <a:spLocks/>
          </p:cNvSpPr>
          <p:nvPr/>
        </p:nvSpPr>
        <p:spPr>
          <a:xfrm>
            <a:off x="1823598" y="1590195"/>
            <a:ext cx="2343633" cy="565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Test Statements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4522562" y="1632289"/>
            <a:ext cx="1104605" cy="945795"/>
            <a:chOff x="4522562" y="1632289"/>
            <a:chExt cx="1104605" cy="945795"/>
          </a:xfrm>
        </p:grpSpPr>
        <p:sp>
          <p:nvSpPr>
            <p:cNvPr id="26" name="Google Shape;1308;p44"/>
            <p:cNvSpPr/>
            <p:nvPr/>
          </p:nvSpPr>
          <p:spPr>
            <a:xfrm>
              <a:off x="4522562" y="1632289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1310;p44"/>
            <p:cNvGrpSpPr/>
            <p:nvPr/>
          </p:nvGrpSpPr>
          <p:grpSpPr>
            <a:xfrm>
              <a:off x="4781222" y="1851116"/>
              <a:ext cx="671071" cy="508140"/>
              <a:chOff x="3342744" y="1167512"/>
              <a:chExt cx="343315" cy="262005"/>
            </a:xfrm>
          </p:grpSpPr>
          <p:sp>
            <p:nvSpPr>
              <p:cNvPr id="28" name="Google Shape;1311;p44"/>
              <p:cNvSpPr/>
              <p:nvPr/>
            </p:nvSpPr>
            <p:spPr>
              <a:xfrm>
                <a:off x="3406279" y="1373179"/>
                <a:ext cx="279780" cy="56338"/>
              </a:xfrm>
              <a:custGeom>
                <a:avLst/>
                <a:gdLst/>
                <a:ahLst/>
                <a:cxnLst/>
                <a:rect l="l" t="t" r="r" b="b"/>
                <a:pathLst>
                  <a:path w="12167" h="2450" extrusionOk="0">
                    <a:moveTo>
                      <a:pt x="11946" y="1"/>
                    </a:moveTo>
                    <a:cubicBezTo>
                      <a:pt x="11829" y="1"/>
                      <a:pt x="11730" y="123"/>
                      <a:pt x="11730" y="245"/>
                    </a:cubicBezTo>
                    <a:lnTo>
                      <a:pt x="11730" y="1333"/>
                    </a:lnTo>
                    <a:cubicBezTo>
                      <a:pt x="11730" y="1722"/>
                      <a:pt x="11440" y="2013"/>
                      <a:pt x="11050" y="2013"/>
                    </a:cubicBezTo>
                    <a:lnTo>
                      <a:pt x="221" y="2013"/>
                    </a:lnTo>
                    <a:cubicBezTo>
                      <a:pt x="99" y="2013"/>
                      <a:pt x="0" y="2106"/>
                      <a:pt x="0" y="2228"/>
                    </a:cubicBezTo>
                    <a:cubicBezTo>
                      <a:pt x="0" y="2350"/>
                      <a:pt x="99" y="2449"/>
                      <a:pt x="221" y="2449"/>
                    </a:cubicBezTo>
                    <a:lnTo>
                      <a:pt x="11050" y="2449"/>
                    </a:lnTo>
                    <a:cubicBezTo>
                      <a:pt x="11684" y="2449"/>
                      <a:pt x="12167" y="1937"/>
                      <a:pt x="12167" y="1333"/>
                    </a:cubicBezTo>
                    <a:lnTo>
                      <a:pt x="12167" y="245"/>
                    </a:lnTo>
                    <a:cubicBezTo>
                      <a:pt x="12167" y="123"/>
                      <a:pt x="12068" y="1"/>
                      <a:pt x="119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12;p44"/>
              <p:cNvSpPr/>
              <p:nvPr/>
            </p:nvSpPr>
            <p:spPr>
              <a:xfrm>
                <a:off x="3342744" y="1167512"/>
                <a:ext cx="343315" cy="262005"/>
              </a:xfrm>
              <a:custGeom>
                <a:avLst/>
                <a:gdLst/>
                <a:ahLst/>
                <a:cxnLst/>
                <a:rect l="l" t="t" r="r" b="b"/>
                <a:pathLst>
                  <a:path w="14930" h="11394" extrusionOk="0">
                    <a:moveTo>
                      <a:pt x="1141" y="0"/>
                    </a:moveTo>
                    <a:cubicBezTo>
                      <a:pt x="512" y="0"/>
                      <a:pt x="1" y="512"/>
                      <a:pt x="1" y="1140"/>
                    </a:cubicBezTo>
                    <a:lnTo>
                      <a:pt x="1" y="10277"/>
                    </a:lnTo>
                    <a:cubicBezTo>
                      <a:pt x="1" y="10881"/>
                      <a:pt x="512" y="11393"/>
                      <a:pt x="1141" y="11393"/>
                    </a:cubicBezTo>
                    <a:lnTo>
                      <a:pt x="1891" y="11393"/>
                    </a:lnTo>
                    <a:cubicBezTo>
                      <a:pt x="2013" y="11393"/>
                      <a:pt x="2112" y="11294"/>
                      <a:pt x="2112" y="11172"/>
                    </a:cubicBezTo>
                    <a:cubicBezTo>
                      <a:pt x="2112" y="11050"/>
                      <a:pt x="2013" y="10957"/>
                      <a:pt x="1891" y="10957"/>
                    </a:cubicBezTo>
                    <a:lnTo>
                      <a:pt x="1141" y="10957"/>
                    </a:lnTo>
                    <a:cubicBezTo>
                      <a:pt x="751" y="10957"/>
                      <a:pt x="437" y="10666"/>
                      <a:pt x="437" y="10277"/>
                    </a:cubicBezTo>
                    <a:lnTo>
                      <a:pt x="437" y="2937"/>
                    </a:lnTo>
                    <a:lnTo>
                      <a:pt x="14493" y="2937"/>
                    </a:lnTo>
                    <a:lnTo>
                      <a:pt x="14493" y="8072"/>
                    </a:lnTo>
                    <a:cubicBezTo>
                      <a:pt x="14493" y="8195"/>
                      <a:pt x="14592" y="8288"/>
                      <a:pt x="14709" y="8288"/>
                    </a:cubicBezTo>
                    <a:cubicBezTo>
                      <a:pt x="14831" y="8288"/>
                      <a:pt x="14930" y="8195"/>
                      <a:pt x="14930" y="8072"/>
                    </a:cubicBezTo>
                    <a:lnTo>
                      <a:pt x="14930" y="1140"/>
                    </a:lnTo>
                    <a:cubicBezTo>
                      <a:pt x="14930" y="512"/>
                      <a:pt x="14447" y="0"/>
                      <a:pt x="13813" y="0"/>
                    </a:cubicBezTo>
                    <a:lnTo>
                      <a:pt x="10085" y="0"/>
                    </a:lnTo>
                    <a:cubicBezTo>
                      <a:pt x="9963" y="0"/>
                      <a:pt x="9864" y="99"/>
                      <a:pt x="9864" y="221"/>
                    </a:cubicBezTo>
                    <a:cubicBezTo>
                      <a:pt x="9864" y="343"/>
                      <a:pt x="9963" y="436"/>
                      <a:pt x="10085" y="436"/>
                    </a:cubicBezTo>
                    <a:lnTo>
                      <a:pt x="13813" y="436"/>
                    </a:lnTo>
                    <a:cubicBezTo>
                      <a:pt x="14203" y="436"/>
                      <a:pt x="14493" y="756"/>
                      <a:pt x="14493" y="1140"/>
                    </a:cubicBezTo>
                    <a:lnTo>
                      <a:pt x="14493" y="2501"/>
                    </a:lnTo>
                    <a:lnTo>
                      <a:pt x="437" y="2501"/>
                    </a:lnTo>
                    <a:lnTo>
                      <a:pt x="437" y="1140"/>
                    </a:lnTo>
                    <a:cubicBezTo>
                      <a:pt x="437" y="756"/>
                      <a:pt x="751" y="436"/>
                      <a:pt x="1141" y="436"/>
                    </a:cubicBezTo>
                    <a:lnTo>
                      <a:pt x="8945" y="436"/>
                    </a:lnTo>
                    <a:cubicBezTo>
                      <a:pt x="9067" y="436"/>
                      <a:pt x="9160" y="343"/>
                      <a:pt x="9160" y="221"/>
                    </a:cubicBezTo>
                    <a:cubicBezTo>
                      <a:pt x="9160" y="99"/>
                      <a:pt x="9067" y="0"/>
                      <a:pt x="89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13;p44"/>
              <p:cNvSpPr/>
              <p:nvPr/>
            </p:nvSpPr>
            <p:spPr>
              <a:xfrm>
                <a:off x="3375121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60" y="1"/>
                    </a:moveTo>
                    <a:cubicBezTo>
                      <a:pt x="356" y="1"/>
                      <a:pt x="253" y="44"/>
                      <a:pt x="169" y="131"/>
                    </a:cubicBezTo>
                    <a:cubicBezTo>
                      <a:pt x="0" y="277"/>
                      <a:pt x="0" y="539"/>
                      <a:pt x="169" y="684"/>
                    </a:cubicBezTo>
                    <a:cubicBezTo>
                      <a:pt x="253" y="771"/>
                      <a:pt x="356" y="815"/>
                      <a:pt x="460" y="815"/>
                    </a:cubicBezTo>
                    <a:cubicBezTo>
                      <a:pt x="563" y="815"/>
                      <a:pt x="666" y="771"/>
                      <a:pt x="750" y="684"/>
                    </a:cubicBezTo>
                    <a:cubicBezTo>
                      <a:pt x="896" y="539"/>
                      <a:pt x="896" y="277"/>
                      <a:pt x="750" y="131"/>
                    </a:cubicBezTo>
                    <a:cubicBezTo>
                      <a:pt x="666" y="44"/>
                      <a:pt x="563" y="1"/>
                      <a:pt x="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14;p44"/>
              <p:cNvSpPr/>
              <p:nvPr/>
            </p:nvSpPr>
            <p:spPr>
              <a:xfrm>
                <a:off x="3404140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45" y="1"/>
                    </a:moveTo>
                    <a:cubicBezTo>
                      <a:pt x="339" y="1"/>
                      <a:pt x="230" y="44"/>
                      <a:pt x="146" y="131"/>
                    </a:cubicBezTo>
                    <a:cubicBezTo>
                      <a:pt x="0" y="277"/>
                      <a:pt x="0" y="539"/>
                      <a:pt x="146" y="684"/>
                    </a:cubicBezTo>
                    <a:cubicBezTo>
                      <a:pt x="230" y="771"/>
                      <a:pt x="339" y="815"/>
                      <a:pt x="445" y="815"/>
                    </a:cubicBezTo>
                    <a:cubicBezTo>
                      <a:pt x="551" y="815"/>
                      <a:pt x="654" y="771"/>
                      <a:pt x="727" y="684"/>
                    </a:cubicBezTo>
                    <a:cubicBezTo>
                      <a:pt x="896" y="539"/>
                      <a:pt x="896" y="277"/>
                      <a:pt x="727" y="131"/>
                    </a:cubicBezTo>
                    <a:cubicBezTo>
                      <a:pt x="654" y="44"/>
                      <a:pt x="551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15;p44"/>
              <p:cNvSpPr/>
              <p:nvPr/>
            </p:nvSpPr>
            <p:spPr>
              <a:xfrm>
                <a:off x="3432493" y="1192185"/>
                <a:ext cx="21132" cy="18718"/>
              </a:xfrm>
              <a:custGeom>
                <a:avLst/>
                <a:gdLst/>
                <a:ahLst/>
                <a:cxnLst/>
                <a:rect l="l" t="t" r="r" b="b"/>
                <a:pathLst>
                  <a:path w="919" h="814" extrusionOk="0">
                    <a:moveTo>
                      <a:pt x="448" y="0"/>
                    </a:moveTo>
                    <a:cubicBezTo>
                      <a:pt x="304" y="0"/>
                      <a:pt x="164" y="78"/>
                      <a:pt x="99" y="213"/>
                    </a:cubicBezTo>
                    <a:cubicBezTo>
                      <a:pt x="0" y="410"/>
                      <a:pt x="76" y="649"/>
                      <a:pt x="268" y="771"/>
                    </a:cubicBezTo>
                    <a:cubicBezTo>
                      <a:pt x="324" y="800"/>
                      <a:pt x="384" y="814"/>
                      <a:pt x="445" y="814"/>
                    </a:cubicBezTo>
                    <a:cubicBezTo>
                      <a:pt x="592" y="814"/>
                      <a:pt x="739" y="731"/>
                      <a:pt x="826" y="579"/>
                    </a:cubicBezTo>
                    <a:cubicBezTo>
                      <a:pt x="919" y="381"/>
                      <a:pt x="849" y="143"/>
                      <a:pt x="628" y="44"/>
                    </a:cubicBezTo>
                    <a:cubicBezTo>
                      <a:pt x="571" y="14"/>
                      <a:pt x="509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16;p44"/>
              <p:cNvSpPr/>
              <p:nvPr/>
            </p:nvSpPr>
            <p:spPr>
              <a:xfrm>
                <a:off x="3372844" y="1252823"/>
                <a:ext cx="7691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51" y="437"/>
                      <a:pt x="3344" y="338"/>
                      <a:pt x="3344" y="216"/>
                    </a:cubicBezTo>
                    <a:cubicBezTo>
                      <a:pt x="3344" y="100"/>
                      <a:pt x="3251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17;p44"/>
              <p:cNvSpPr/>
              <p:nvPr/>
            </p:nvSpPr>
            <p:spPr>
              <a:xfrm>
                <a:off x="3462042" y="1252823"/>
                <a:ext cx="2623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437" extrusionOk="0">
                    <a:moveTo>
                      <a:pt x="216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16" y="437"/>
                    </a:cubicBezTo>
                    <a:lnTo>
                      <a:pt x="919" y="437"/>
                    </a:lnTo>
                    <a:cubicBezTo>
                      <a:pt x="1041" y="437"/>
                      <a:pt x="1140" y="338"/>
                      <a:pt x="1140" y="216"/>
                    </a:cubicBezTo>
                    <a:cubicBezTo>
                      <a:pt x="1140" y="100"/>
                      <a:pt x="1041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18;p44"/>
              <p:cNvSpPr/>
              <p:nvPr/>
            </p:nvSpPr>
            <p:spPr>
              <a:xfrm>
                <a:off x="3501616" y="1252823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100"/>
                      <a:pt x="1984" y="1"/>
                      <a:pt x="18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319;p44"/>
              <p:cNvSpPr/>
              <p:nvPr/>
            </p:nvSpPr>
            <p:spPr>
              <a:xfrm>
                <a:off x="3372844" y="1277290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20;p44"/>
              <p:cNvSpPr/>
              <p:nvPr/>
            </p:nvSpPr>
            <p:spPr>
              <a:xfrm>
                <a:off x="3424721" y="1277290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21;p44"/>
              <p:cNvSpPr/>
              <p:nvPr/>
            </p:nvSpPr>
            <p:spPr>
              <a:xfrm>
                <a:off x="3579592" y="1277290"/>
                <a:ext cx="5739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2280" y="437"/>
                    </a:lnTo>
                    <a:cubicBezTo>
                      <a:pt x="2402" y="437"/>
                      <a:pt x="2495" y="344"/>
                      <a:pt x="2495" y="222"/>
                    </a:cubicBezTo>
                    <a:cubicBezTo>
                      <a:pt x="2495" y="100"/>
                      <a:pt x="2402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22;p44"/>
              <p:cNvSpPr/>
              <p:nvPr/>
            </p:nvSpPr>
            <p:spPr>
              <a:xfrm>
                <a:off x="3479817" y="1277290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323;p44"/>
              <p:cNvSpPr/>
              <p:nvPr/>
            </p:nvSpPr>
            <p:spPr>
              <a:xfrm>
                <a:off x="3372844" y="1353128"/>
                <a:ext cx="2127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704" y="437"/>
                    </a:lnTo>
                    <a:cubicBezTo>
                      <a:pt x="826" y="437"/>
                      <a:pt x="925" y="338"/>
                      <a:pt x="925" y="216"/>
                    </a:cubicBezTo>
                    <a:cubicBezTo>
                      <a:pt x="925" y="99"/>
                      <a:pt x="826" y="0"/>
                      <a:pt x="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24;p44"/>
              <p:cNvSpPr/>
              <p:nvPr/>
            </p:nvSpPr>
            <p:spPr>
              <a:xfrm>
                <a:off x="3406279" y="1353128"/>
                <a:ext cx="8200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344" y="437"/>
                    </a:lnTo>
                    <a:cubicBezTo>
                      <a:pt x="3466" y="437"/>
                      <a:pt x="3565" y="338"/>
                      <a:pt x="3565" y="216"/>
                    </a:cubicBezTo>
                    <a:cubicBezTo>
                      <a:pt x="3565" y="99"/>
                      <a:pt x="3466" y="0"/>
                      <a:pt x="3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325;p44"/>
              <p:cNvSpPr/>
              <p:nvPr/>
            </p:nvSpPr>
            <p:spPr>
              <a:xfrm>
                <a:off x="3501616" y="1353128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0"/>
                    </a:moveTo>
                    <a:cubicBezTo>
                      <a:pt x="94" y="0"/>
                      <a:pt x="1" y="99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99"/>
                      <a:pt x="1984" y="0"/>
                      <a:pt x="18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26;p44"/>
              <p:cNvSpPr/>
              <p:nvPr/>
            </p:nvSpPr>
            <p:spPr>
              <a:xfrm>
                <a:off x="3372844" y="1378123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327;p44"/>
              <p:cNvSpPr/>
              <p:nvPr/>
            </p:nvSpPr>
            <p:spPr>
              <a:xfrm>
                <a:off x="3424721" y="1378123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28;p44"/>
              <p:cNvSpPr/>
              <p:nvPr/>
            </p:nvSpPr>
            <p:spPr>
              <a:xfrm>
                <a:off x="3579592" y="1378123"/>
                <a:ext cx="28514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018" y="437"/>
                    </a:lnTo>
                    <a:cubicBezTo>
                      <a:pt x="1140" y="437"/>
                      <a:pt x="1239" y="344"/>
                      <a:pt x="1239" y="222"/>
                    </a:cubicBezTo>
                    <a:cubicBezTo>
                      <a:pt x="1239" y="100"/>
                      <a:pt x="1140" y="1"/>
                      <a:pt x="10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329;p44"/>
              <p:cNvSpPr/>
              <p:nvPr/>
            </p:nvSpPr>
            <p:spPr>
              <a:xfrm>
                <a:off x="3479817" y="1378123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330;p44"/>
              <p:cNvSpPr/>
              <p:nvPr/>
            </p:nvSpPr>
            <p:spPr>
              <a:xfrm>
                <a:off x="3409084" y="1303504"/>
                <a:ext cx="7744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45" y="437"/>
                      <a:pt x="3368" y="338"/>
                      <a:pt x="3368" y="222"/>
                    </a:cubicBezTo>
                    <a:cubicBezTo>
                      <a:pt x="3368" y="100"/>
                      <a:pt x="3245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331;p44"/>
              <p:cNvSpPr/>
              <p:nvPr/>
            </p:nvSpPr>
            <p:spPr>
              <a:xfrm>
                <a:off x="3498811" y="1303504"/>
                <a:ext cx="2449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850" y="437"/>
                    </a:lnTo>
                    <a:cubicBezTo>
                      <a:pt x="972" y="437"/>
                      <a:pt x="1065" y="338"/>
                      <a:pt x="1065" y="222"/>
                    </a:cubicBezTo>
                    <a:cubicBezTo>
                      <a:pt x="1065" y="100"/>
                      <a:pt x="972" y="1"/>
                      <a:pt x="8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332;p44"/>
              <p:cNvSpPr/>
              <p:nvPr/>
            </p:nvSpPr>
            <p:spPr>
              <a:xfrm>
                <a:off x="3535580" y="1303504"/>
                <a:ext cx="50175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1961" y="437"/>
                    </a:lnTo>
                    <a:cubicBezTo>
                      <a:pt x="2083" y="437"/>
                      <a:pt x="2182" y="338"/>
                      <a:pt x="2182" y="222"/>
                    </a:cubicBezTo>
                    <a:cubicBezTo>
                      <a:pt x="2182" y="100"/>
                      <a:pt x="2083" y="1"/>
                      <a:pt x="19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333;p44"/>
              <p:cNvSpPr/>
              <p:nvPr/>
            </p:nvSpPr>
            <p:spPr>
              <a:xfrm>
                <a:off x="3409084" y="1327994"/>
                <a:ext cx="4014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21"/>
                    </a:cubicBezTo>
                    <a:cubicBezTo>
                      <a:pt x="0" y="343"/>
                      <a:pt x="99" y="436"/>
                      <a:pt x="221" y="436"/>
                    </a:cubicBezTo>
                    <a:lnTo>
                      <a:pt x="1530" y="436"/>
                    </a:lnTo>
                    <a:cubicBezTo>
                      <a:pt x="1646" y="436"/>
                      <a:pt x="1745" y="343"/>
                      <a:pt x="1745" y="221"/>
                    </a:cubicBezTo>
                    <a:cubicBezTo>
                      <a:pt x="1745" y="99"/>
                      <a:pt x="1646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334;p44"/>
              <p:cNvSpPr/>
              <p:nvPr/>
            </p:nvSpPr>
            <p:spPr>
              <a:xfrm>
                <a:off x="3461513" y="1327994"/>
                <a:ext cx="6686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437" extrusionOk="0">
                    <a:moveTo>
                      <a:pt x="215" y="0"/>
                    </a:moveTo>
                    <a:cubicBezTo>
                      <a:pt x="93" y="0"/>
                      <a:pt x="0" y="99"/>
                      <a:pt x="0" y="221"/>
                    </a:cubicBezTo>
                    <a:cubicBezTo>
                      <a:pt x="0" y="343"/>
                      <a:pt x="93" y="436"/>
                      <a:pt x="215" y="436"/>
                    </a:cubicBezTo>
                    <a:lnTo>
                      <a:pt x="2687" y="436"/>
                    </a:lnTo>
                    <a:cubicBezTo>
                      <a:pt x="2809" y="436"/>
                      <a:pt x="2908" y="343"/>
                      <a:pt x="2908" y="221"/>
                    </a:cubicBezTo>
                    <a:cubicBezTo>
                      <a:pt x="2908" y="99"/>
                      <a:pt x="2809" y="0"/>
                      <a:pt x="2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335;p44"/>
              <p:cNvSpPr/>
              <p:nvPr/>
            </p:nvSpPr>
            <p:spPr>
              <a:xfrm>
                <a:off x="3539995" y="1327994"/>
                <a:ext cx="6355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37" extrusionOk="0">
                    <a:moveTo>
                      <a:pt x="222" y="0"/>
                    </a:moveTo>
                    <a:cubicBezTo>
                      <a:pt x="100" y="0"/>
                      <a:pt x="1" y="99"/>
                      <a:pt x="1" y="221"/>
                    </a:cubicBezTo>
                    <a:cubicBezTo>
                      <a:pt x="1" y="343"/>
                      <a:pt x="100" y="436"/>
                      <a:pt x="222" y="436"/>
                    </a:cubicBezTo>
                    <a:lnTo>
                      <a:pt x="2548" y="436"/>
                    </a:lnTo>
                    <a:cubicBezTo>
                      <a:pt x="2670" y="436"/>
                      <a:pt x="2763" y="343"/>
                      <a:pt x="2763" y="221"/>
                    </a:cubicBezTo>
                    <a:cubicBezTo>
                      <a:pt x="2763" y="99"/>
                      <a:pt x="2670" y="0"/>
                      <a:pt x="2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" name="群組 52"/>
          <p:cNvGrpSpPr/>
          <p:nvPr/>
        </p:nvGrpSpPr>
        <p:grpSpPr>
          <a:xfrm>
            <a:off x="857429" y="3145426"/>
            <a:ext cx="1104605" cy="945795"/>
            <a:chOff x="857429" y="3145426"/>
            <a:chExt cx="1104605" cy="945795"/>
          </a:xfrm>
        </p:grpSpPr>
        <p:sp>
          <p:nvSpPr>
            <p:cNvPr id="54" name="Google Shape;1308;p44"/>
            <p:cNvSpPr/>
            <p:nvPr/>
          </p:nvSpPr>
          <p:spPr>
            <a:xfrm>
              <a:off x="857429" y="3145426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4980" y="3289688"/>
              <a:ext cx="634816" cy="634816"/>
            </a:xfrm>
            <a:prstGeom prst="rect">
              <a:avLst/>
            </a:prstGeom>
          </p:spPr>
        </p:pic>
      </p:grpSp>
      <p:grpSp>
        <p:nvGrpSpPr>
          <p:cNvPr id="56" name="群組 55"/>
          <p:cNvGrpSpPr/>
          <p:nvPr/>
        </p:nvGrpSpPr>
        <p:grpSpPr>
          <a:xfrm>
            <a:off x="817679" y="1636818"/>
            <a:ext cx="1104605" cy="945795"/>
            <a:chOff x="817679" y="1636818"/>
            <a:chExt cx="1104605" cy="945795"/>
          </a:xfrm>
        </p:grpSpPr>
        <p:sp>
          <p:nvSpPr>
            <p:cNvPr id="57" name="Google Shape;1308;p44"/>
            <p:cNvSpPr/>
            <p:nvPr/>
          </p:nvSpPr>
          <p:spPr>
            <a:xfrm>
              <a:off x="817679" y="1636818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3865" y="1766649"/>
              <a:ext cx="633815" cy="633815"/>
            </a:xfrm>
            <a:prstGeom prst="rect">
              <a:avLst/>
            </a:prstGeom>
          </p:spPr>
        </p:pic>
      </p:grpSp>
      <p:sp>
        <p:nvSpPr>
          <p:cNvPr id="59" name="矩形 58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4603672" y="3105142"/>
            <a:ext cx="1104605" cy="945795"/>
            <a:chOff x="5633474" y="1535077"/>
            <a:chExt cx="1104605" cy="945795"/>
          </a:xfrm>
        </p:grpSpPr>
        <p:sp>
          <p:nvSpPr>
            <p:cNvPr id="21" name="Google Shape;1308;p44"/>
            <p:cNvSpPr/>
            <p:nvPr/>
          </p:nvSpPr>
          <p:spPr>
            <a:xfrm>
              <a:off x="5633474" y="1535077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09;p44"/>
            <p:cNvSpPr/>
            <p:nvPr/>
          </p:nvSpPr>
          <p:spPr>
            <a:xfrm>
              <a:off x="5816711" y="1769252"/>
              <a:ext cx="771466" cy="474387"/>
            </a:xfrm>
            <a:custGeom>
              <a:avLst/>
              <a:gdLst/>
              <a:ahLst/>
              <a:cxnLst/>
              <a:rect l="l" t="t" r="r" b="b"/>
              <a:pathLst>
                <a:path w="14924" h="10446" extrusionOk="0">
                  <a:moveTo>
                    <a:pt x="7270" y="1937"/>
                  </a:moveTo>
                  <a:lnTo>
                    <a:pt x="7270" y="2664"/>
                  </a:lnTo>
                  <a:lnTo>
                    <a:pt x="6514" y="2664"/>
                  </a:lnTo>
                  <a:lnTo>
                    <a:pt x="6514" y="1937"/>
                  </a:lnTo>
                  <a:close/>
                  <a:moveTo>
                    <a:pt x="6078" y="3101"/>
                  </a:moveTo>
                  <a:lnTo>
                    <a:pt x="6078" y="3804"/>
                  </a:lnTo>
                  <a:lnTo>
                    <a:pt x="5327" y="3804"/>
                  </a:lnTo>
                  <a:lnTo>
                    <a:pt x="5327" y="3101"/>
                  </a:lnTo>
                  <a:close/>
                  <a:moveTo>
                    <a:pt x="7270" y="3101"/>
                  </a:moveTo>
                  <a:lnTo>
                    <a:pt x="7270" y="3804"/>
                  </a:lnTo>
                  <a:lnTo>
                    <a:pt x="6514" y="3804"/>
                  </a:lnTo>
                  <a:lnTo>
                    <a:pt x="6514" y="3101"/>
                  </a:lnTo>
                  <a:close/>
                  <a:moveTo>
                    <a:pt x="436" y="3758"/>
                  </a:moveTo>
                  <a:lnTo>
                    <a:pt x="942" y="5985"/>
                  </a:lnTo>
                  <a:lnTo>
                    <a:pt x="942" y="6322"/>
                  </a:lnTo>
                  <a:lnTo>
                    <a:pt x="797" y="6322"/>
                  </a:lnTo>
                  <a:cubicBezTo>
                    <a:pt x="605" y="6322"/>
                    <a:pt x="436" y="6154"/>
                    <a:pt x="436" y="5939"/>
                  </a:cubicBezTo>
                  <a:lnTo>
                    <a:pt x="436" y="3758"/>
                  </a:lnTo>
                  <a:close/>
                  <a:moveTo>
                    <a:pt x="12161" y="1524"/>
                  </a:moveTo>
                  <a:cubicBezTo>
                    <a:pt x="12329" y="1524"/>
                    <a:pt x="12452" y="1647"/>
                    <a:pt x="12452" y="1815"/>
                  </a:cubicBezTo>
                  <a:lnTo>
                    <a:pt x="12452" y="4578"/>
                  </a:lnTo>
                  <a:cubicBezTo>
                    <a:pt x="12452" y="4700"/>
                    <a:pt x="12550" y="4799"/>
                    <a:pt x="12673" y="4799"/>
                  </a:cubicBezTo>
                  <a:cubicBezTo>
                    <a:pt x="12795" y="4799"/>
                    <a:pt x="12888" y="4700"/>
                    <a:pt x="12888" y="4578"/>
                  </a:cubicBezTo>
                  <a:lnTo>
                    <a:pt x="12888" y="2932"/>
                  </a:lnTo>
                  <a:cubicBezTo>
                    <a:pt x="12888" y="2763"/>
                    <a:pt x="13033" y="2618"/>
                    <a:pt x="13202" y="2618"/>
                  </a:cubicBezTo>
                  <a:cubicBezTo>
                    <a:pt x="13277" y="2618"/>
                    <a:pt x="13347" y="2641"/>
                    <a:pt x="13423" y="2688"/>
                  </a:cubicBezTo>
                  <a:cubicBezTo>
                    <a:pt x="13469" y="2763"/>
                    <a:pt x="13522" y="2833"/>
                    <a:pt x="13522" y="2909"/>
                  </a:cubicBezTo>
                  <a:lnTo>
                    <a:pt x="13522" y="6904"/>
                  </a:lnTo>
                  <a:cubicBezTo>
                    <a:pt x="13522" y="7218"/>
                    <a:pt x="13400" y="7509"/>
                    <a:pt x="13179" y="7730"/>
                  </a:cubicBezTo>
                  <a:cubicBezTo>
                    <a:pt x="13109" y="7829"/>
                    <a:pt x="13056" y="7945"/>
                    <a:pt x="13056" y="8044"/>
                  </a:cubicBezTo>
                  <a:lnTo>
                    <a:pt x="13056" y="10010"/>
                  </a:lnTo>
                  <a:lnTo>
                    <a:pt x="10468" y="10010"/>
                  </a:lnTo>
                  <a:lnTo>
                    <a:pt x="10468" y="8090"/>
                  </a:lnTo>
                  <a:cubicBezTo>
                    <a:pt x="10468" y="7945"/>
                    <a:pt x="10416" y="7776"/>
                    <a:pt x="10294" y="7707"/>
                  </a:cubicBezTo>
                  <a:lnTo>
                    <a:pt x="9567" y="7270"/>
                  </a:lnTo>
                  <a:cubicBezTo>
                    <a:pt x="9329" y="7148"/>
                    <a:pt x="9131" y="6956"/>
                    <a:pt x="8985" y="6735"/>
                  </a:cubicBezTo>
                  <a:lnTo>
                    <a:pt x="8020" y="5427"/>
                  </a:lnTo>
                  <a:lnTo>
                    <a:pt x="8165" y="5427"/>
                  </a:lnTo>
                  <a:cubicBezTo>
                    <a:pt x="8201" y="5421"/>
                    <a:pt x="8236" y="5418"/>
                    <a:pt x="8269" y="5418"/>
                  </a:cubicBezTo>
                  <a:cubicBezTo>
                    <a:pt x="8371" y="5418"/>
                    <a:pt x="8462" y="5445"/>
                    <a:pt x="8549" y="5502"/>
                  </a:cubicBezTo>
                  <a:lnTo>
                    <a:pt x="9666" y="6131"/>
                  </a:lnTo>
                  <a:cubicBezTo>
                    <a:pt x="9704" y="6154"/>
                    <a:pt x="9746" y="6165"/>
                    <a:pt x="9785" y="6165"/>
                  </a:cubicBezTo>
                  <a:cubicBezTo>
                    <a:pt x="9824" y="6165"/>
                    <a:pt x="9861" y="6154"/>
                    <a:pt x="9887" y="6131"/>
                  </a:cubicBezTo>
                  <a:cubicBezTo>
                    <a:pt x="9957" y="6084"/>
                    <a:pt x="10003" y="6008"/>
                    <a:pt x="10003" y="5939"/>
                  </a:cubicBezTo>
                  <a:lnTo>
                    <a:pt x="10003" y="5549"/>
                  </a:lnTo>
                  <a:cubicBezTo>
                    <a:pt x="10003" y="5526"/>
                    <a:pt x="10003" y="5502"/>
                    <a:pt x="9980" y="5473"/>
                  </a:cubicBezTo>
                  <a:lnTo>
                    <a:pt x="9131" y="2856"/>
                  </a:lnTo>
                  <a:cubicBezTo>
                    <a:pt x="9084" y="2688"/>
                    <a:pt x="9183" y="2519"/>
                    <a:pt x="9352" y="2472"/>
                  </a:cubicBezTo>
                  <a:cubicBezTo>
                    <a:pt x="9382" y="2461"/>
                    <a:pt x="9414" y="2456"/>
                    <a:pt x="9446" y="2456"/>
                  </a:cubicBezTo>
                  <a:cubicBezTo>
                    <a:pt x="9564" y="2456"/>
                    <a:pt x="9682" y="2531"/>
                    <a:pt x="9741" y="2664"/>
                  </a:cubicBezTo>
                  <a:lnTo>
                    <a:pt x="10370" y="4630"/>
                  </a:lnTo>
                  <a:cubicBezTo>
                    <a:pt x="10389" y="4728"/>
                    <a:pt x="10479" y="4781"/>
                    <a:pt x="10566" y="4781"/>
                  </a:cubicBezTo>
                  <a:cubicBezTo>
                    <a:pt x="10582" y="4781"/>
                    <a:pt x="10598" y="4779"/>
                    <a:pt x="10614" y="4775"/>
                  </a:cubicBezTo>
                  <a:cubicBezTo>
                    <a:pt x="10707" y="4775"/>
                    <a:pt x="10806" y="4677"/>
                    <a:pt x="10806" y="4578"/>
                  </a:cubicBezTo>
                  <a:lnTo>
                    <a:pt x="10806" y="1815"/>
                  </a:lnTo>
                  <a:cubicBezTo>
                    <a:pt x="10806" y="1647"/>
                    <a:pt x="10928" y="1524"/>
                    <a:pt x="11096" y="1524"/>
                  </a:cubicBezTo>
                  <a:cubicBezTo>
                    <a:pt x="11265" y="1524"/>
                    <a:pt x="11411" y="1647"/>
                    <a:pt x="11411" y="1815"/>
                  </a:cubicBezTo>
                  <a:lnTo>
                    <a:pt x="11411" y="4578"/>
                  </a:lnTo>
                  <a:cubicBezTo>
                    <a:pt x="11411" y="4700"/>
                    <a:pt x="11509" y="4799"/>
                    <a:pt x="11632" y="4799"/>
                  </a:cubicBezTo>
                  <a:cubicBezTo>
                    <a:pt x="11748" y="4799"/>
                    <a:pt x="11847" y="4700"/>
                    <a:pt x="11847" y="4578"/>
                  </a:cubicBezTo>
                  <a:lnTo>
                    <a:pt x="11847" y="1815"/>
                  </a:lnTo>
                  <a:cubicBezTo>
                    <a:pt x="11847" y="1647"/>
                    <a:pt x="11992" y="1524"/>
                    <a:pt x="12161" y="1524"/>
                  </a:cubicBezTo>
                  <a:close/>
                  <a:moveTo>
                    <a:pt x="797" y="1"/>
                  </a:moveTo>
                  <a:cubicBezTo>
                    <a:pt x="361" y="1"/>
                    <a:pt x="0" y="361"/>
                    <a:pt x="0" y="798"/>
                  </a:cubicBezTo>
                  <a:lnTo>
                    <a:pt x="0" y="5939"/>
                  </a:lnTo>
                  <a:cubicBezTo>
                    <a:pt x="0" y="6398"/>
                    <a:pt x="361" y="6759"/>
                    <a:pt x="797" y="6759"/>
                  </a:cubicBezTo>
                  <a:lnTo>
                    <a:pt x="942" y="6759"/>
                  </a:lnTo>
                  <a:lnTo>
                    <a:pt x="942" y="6904"/>
                  </a:lnTo>
                  <a:cubicBezTo>
                    <a:pt x="942" y="7340"/>
                    <a:pt x="1088" y="7730"/>
                    <a:pt x="1378" y="8044"/>
                  </a:cubicBezTo>
                  <a:lnTo>
                    <a:pt x="1402" y="8044"/>
                  </a:lnTo>
                  <a:lnTo>
                    <a:pt x="1402" y="8916"/>
                  </a:lnTo>
                  <a:cubicBezTo>
                    <a:pt x="1402" y="9038"/>
                    <a:pt x="1501" y="9137"/>
                    <a:pt x="1623" y="9137"/>
                  </a:cubicBezTo>
                  <a:cubicBezTo>
                    <a:pt x="1745" y="9137"/>
                    <a:pt x="1838" y="9038"/>
                    <a:pt x="1838" y="8916"/>
                  </a:cubicBezTo>
                  <a:lnTo>
                    <a:pt x="1838" y="8044"/>
                  </a:lnTo>
                  <a:cubicBezTo>
                    <a:pt x="1838" y="7945"/>
                    <a:pt x="1791" y="7829"/>
                    <a:pt x="1692" y="7730"/>
                  </a:cubicBezTo>
                  <a:cubicBezTo>
                    <a:pt x="1501" y="7509"/>
                    <a:pt x="1378" y="7218"/>
                    <a:pt x="1378" y="6904"/>
                  </a:cubicBezTo>
                  <a:lnTo>
                    <a:pt x="1378" y="5962"/>
                  </a:lnTo>
                  <a:lnTo>
                    <a:pt x="1378" y="5910"/>
                  </a:lnTo>
                  <a:lnTo>
                    <a:pt x="820" y="3467"/>
                  </a:lnTo>
                  <a:cubicBezTo>
                    <a:pt x="797" y="3391"/>
                    <a:pt x="820" y="3292"/>
                    <a:pt x="872" y="3223"/>
                  </a:cubicBezTo>
                  <a:cubicBezTo>
                    <a:pt x="896" y="3176"/>
                    <a:pt x="965" y="3124"/>
                    <a:pt x="1041" y="3101"/>
                  </a:cubicBezTo>
                  <a:cubicBezTo>
                    <a:pt x="1066" y="3094"/>
                    <a:pt x="1090" y="3091"/>
                    <a:pt x="1112" y="3091"/>
                  </a:cubicBezTo>
                  <a:cubicBezTo>
                    <a:pt x="1174" y="3091"/>
                    <a:pt x="1228" y="3113"/>
                    <a:pt x="1280" y="3147"/>
                  </a:cubicBezTo>
                  <a:cubicBezTo>
                    <a:pt x="1355" y="3176"/>
                    <a:pt x="1402" y="3246"/>
                    <a:pt x="1425" y="3322"/>
                  </a:cubicBezTo>
                  <a:lnTo>
                    <a:pt x="1745" y="4723"/>
                  </a:lnTo>
                  <a:cubicBezTo>
                    <a:pt x="1765" y="4828"/>
                    <a:pt x="1836" y="4898"/>
                    <a:pt x="1918" y="4898"/>
                  </a:cubicBezTo>
                  <a:cubicBezTo>
                    <a:pt x="1931" y="4898"/>
                    <a:pt x="1946" y="4896"/>
                    <a:pt x="1960" y="4892"/>
                  </a:cubicBezTo>
                  <a:cubicBezTo>
                    <a:pt x="2082" y="4892"/>
                    <a:pt x="2152" y="4799"/>
                    <a:pt x="2152" y="4677"/>
                  </a:cubicBezTo>
                  <a:lnTo>
                    <a:pt x="2152" y="1815"/>
                  </a:lnTo>
                  <a:cubicBezTo>
                    <a:pt x="2152" y="1647"/>
                    <a:pt x="2297" y="1524"/>
                    <a:pt x="2472" y="1524"/>
                  </a:cubicBezTo>
                  <a:cubicBezTo>
                    <a:pt x="2640" y="1524"/>
                    <a:pt x="2786" y="1647"/>
                    <a:pt x="2786" y="1815"/>
                  </a:cubicBezTo>
                  <a:lnTo>
                    <a:pt x="2786" y="4578"/>
                  </a:lnTo>
                  <a:cubicBezTo>
                    <a:pt x="2786" y="4700"/>
                    <a:pt x="2879" y="4799"/>
                    <a:pt x="3001" y="4799"/>
                  </a:cubicBezTo>
                  <a:cubicBezTo>
                    <a:pt x="3123" y="4799"/>
                    <a:pt x="3222" y="4700"/>
                    <a:pt x="3222" y="4578"/>
                  </a:cubicBezTo>
                  <a:lnTo>
                    <a:pt x="3222" y="1815"/>
                  </a:lnTo>
                  <a:cubicBezTo>
                    <a:pt x="3222" y="1647"/>
                    <a:pt x="3367" y="1524"/>
                    <a:pt x="3536" y="1524"/>
                  </a:cubicBezTo>
                  <a:cubicBezTo>
                    <a:pt x="3705" y="1524"/>
                    <a:pt x="3827" y="1647"/>
                    <a:pt x="3827" y="1815"/>
                  </a:cubicBezTo>
                  <a:lnTo>
                    <a:pt x="3827" y="4578"/>
                  </a:lnTo>
                  <a:cubicBezTo>
                    <a:pt x="3827" y="4700"/>
                    <a:pt x="3926" y="4799"/>
                    <a:pt x="4042" y="4799"/>
                  </a:cubicBezTo>
                  <a:cubicBezTo>
                    <a:pt x="4164" y="4799"/>
                    <a:pt x="4263" y="4700"/>
                    <a:pt x="4263" y="4578"/>
                  </a:cubicBezTo>
                  <a:lnTo>
                    <a:pt x="4263" y="2496"/>
                  </a:lnTo>
                  <a:cubicBezTo>
                    <a:pt x="4263" y="2420"/>
                    <a:pt x="4310" y="2327"/>
                    <a:pt x="4362" y="2275"/>
                  </a:cubicBezTo>
                  <a:cubicBezTo>
                    <a:pt x="4432" y="2228"/>
                    <a:pt x="4507" y="2182"/>
                    <a:pt x="4600" y="2182"/>
                  </a:cubicBezTo>
                  <a:cubicBezTo>
                    <a:pt x="4746" y="2205"/>
                    <a:pt x="4891" y="2350"/>
                    <a:pt x="4891" y="2519"/>
                  </a:cubicBezTo>
                  <a:lnTo>
                    <a:pt x="4891" y="5863"/>
                  </a:lnTo>
                  <a:cubicBezTo>
                    <a:pt x="4891" y="5962"/>
                    <a:pt x="4943" y="6055"/>
                    <a:pt x="5013" y="6107"/>
                  </a:cubicBezTo>
                  <a:cubicBezTo>
                    <a:pt x="5063" y="6131"/>
                    <a:pt x="5111" y="6142"/>
                    <a:pt x="5159" y="6142"/>
                  </a:cubicBezTo>
                  <a:cubicBezTo>
                    <a:pt x="5207" y="6142"/>
                    <a:pt x="5255" y="6131"/>
                    <a:pt x="5304" y="6107"/>
                  </a:cubicBezTo>
                  <a:lnTo>
                    <a:pt x="6345" y="5526"/>
                  </a:lnTo>
                  <a:cubicBezTo>
                    <a:pt x="6420" y="5469"/>
                    <a:pt x="6521" y="5441"/>
                    <a:pt x="6618" y="5441"/>
                  </a:cubicBezTo>
                  <a:cubicBezTo>
                    <a:pt x="6650" y="5441"/>
                    <a:pt x="6681" y="5444"/>
                    <a:pt x="6711" y="5450"/>
                  </a:cubicBezTo>
                  <a:lnTo>
                    <a:pt x="6880" y="5450"/>
                  </a:lnTo>
                  <a:lnTo>
                    <a:pt x="5909" y="6782"/>
                  </a:lnTo>
                  <a:cubicBezTo>
                    <a:pt x="5740" y="7003"/>
                    <a:pt x="5548" y="7172"/>
                    <a:pt x="5327" y="7317"/>
                  </a:cubicBezTo>
                  <a:lnTo>
                    <a:pt x="4600" y="7730"/>
                  </a:lnTo>
                  <a:cubicBezTo>
                    <a:pt x="4507" y="7800"/>
                    <a:pt x="4432" y="7922"/>
                    <a:pt x="4432" y="8044"/>
                  </a:cubicBezTo>
                  <a:lnTo>
                    <a:pt x="4432" y="10010"/>
                  </a:lnTo>
                  <a:lnTo>
                    <a:pt x="1838" y="10010"/>
                  </a:lnTo>
                  <a:lnTo>
                    <a:pt x="1838" y="9957"/>
                  </a:lnTo>
                  <a:cubicBezTo>
                    <a:pt x="1838" y="9835"/>
                    <a:pt x="1745" y="9742"/>
                    <a:pt x="1623" y="9742"/>
                  </a:cubicBezTo>
                  <a:cubicBezTo>
                    <a:pt x="1501" y="9742"/>
                    <a:pt x="1402" y="9835"/>
                    <a:pt x="1402" y="9957"/>
                  </a:cubicBezTo>
                  <a:lnTo>
                    <a:pt x="1402" y="10079"/>
                  </a:lnTo>
                  <a:cubicBezTo>
                    <a:pt x="1402" y="10271"/>
                    <a:pt x="1547" y="10446"/>
                    <a:pt x="1768" y="10446"/>
                  </a:cubicBezTo>
                  <a:lnTo>
                    <a:pt x="4507" y="10446"/>
                  </a:lnTo>
                  <a:cubicBezTo>
                    <a:pt x="4699" y="10446"/>
                    <a:pt x="4868" y="10271"/>
                    <a:pt x="4868" y="10079"/>
                  </a:cubicBezTo>
                  <a:lnTo>
                    <a:pt x="4868" y="8090"/>
                  </a:lnTo>
                  <a:lnTo>
                    <a:pt x="5548" y="7683"/>
                  </a:lnTo>
                  <a:cubicBezTo>
                    <a:pt x="5816" y="7509"/>
                    <a:pt x="6054" y="7294"/>
                    <a:pt x="6275" y="7026"/>
                  </a:cubicBezTo>
                  <a:lnTo>
                    <a:pt x="6467" y="6759"/>
                  </a:lnTo>
                  <a:lnTo>
                    <a:pt x="8433" y="6759"/>
                  </a:lnTo>
                  <a:lnTo>
                    <a:pt x="8625" y="7003"/>
                  </a:lnTo>
                  <a:cubicBezTo>
                    <a:pt x="8817" y="7270"/>
                    <a:pt x="9061" y="7486"/>
                    <a:pt x="9352" y="7654"/>
                  </a:cubicBezTo>
                  <a:lnTo>
                    <a:pt x="10032" y="8044"/>
                  </a:lnTo>
                  <a:lnTo>
                    <a:pt x="10032" y="8090"/>
                  </a:lnTo>
                  <a:lnTo>
                    <a:pt x="10032" y="10079"/>
                  </a:lnTo>
                  <a:cubicBezTo>
                    <a:pt x="10032" y="10271"/>
                    <a:pt x="10201" y="10446"/>
                    <a:pt x="10393" y="10446"/>
                  </a:cubicBezTo>
                  <a:lnTo>
                    <a:pt x="13132" y="10446"/>
                  </a:lnTo>
                  <a:cubicBezTo>
                    <a:pt x="13324" y="10446"/>
                    <a:pt x="13493" y="10271"/>
                    <a:pt x="13493" y="10079"/>
                  </a:cubicBezTo>
                  <a:lnTo>
                    <a:pt x="13493" y="8044"/>
                  </a:lnTo>
                  <a:cubicBezTo>
                    <a:pt x="13783" y="7730"/>
                    <a:pt x="13958" y="7340"/>
                    <a:pt x="13958" y="6904"/>
                  </a:cubicBezTo>
                  <a:lnTo>
                    <a:pt x="13958" y="6759"/>
                  </a:lnTo>
                  <a:lnTo>
                    <a:pt x="14126" y="6759"/>
                  </a:lnTo>
                  <a:cubicBezTo>
                    <a:pt x="14563" y="6759"/>
                    <a:pt x="14923" y="6398"/>
                    <a:pt x="14923" y="5939"/>
                  </a:cubicBezTo>
                  <a:lnTo>
                    <a:pt x="14923" y="798"/>
                  </a:lnTo>
                  <a:cubicBezTo>
                    <a:pt x="14923" y="361"/>
                    <a:pt x="14563" y="1"/>
                    <a:pt x="14126" y="1"/>
                  </a:cubicBezTo>
                  <a:lnTo>
                    <a:pt x="12475" y="1"/>
                  </a:lnTo>
                  <a:cubicBezTo>
                    <a:pt x="12359" y="1"/>
                    <a:pt x="12260" y="94"/>
                    <a:pt x="12260" y="216"/>
                  </a:cubicBezTo>
                  <a:cubicBezTo>
                    <a:pt x="12260" y="338"/>
                    <a:pt x="12359" y="437"/>
                    <a:pt x="12475" y="437"/>
                  </a:cubicBezTo>
                  <a:lnTo>
                    <a:pt x="14126" y="437"/>
                  </a:lnTo>
                  <a:cubicBezTo>
                    <a:pt x="14318" y="437"/>
                    <a:pt x="14487" y="606"/>
                    <a:pt x="14487" y="798"/>
                  </a:cubicBezTo>
                  <a:lnTo>
                    <a:pt x="14487" y="5939"/>
                  </a:lnTo>
                  <a:cubicBezTo>
                    <a:pt x="14487" y="6154"/>
                    <a:pt x="14318" y="6322"/>
                    <a:pt x="14126" y="6322"/>
                  </a:cubicBezTo>
                  <a:lnTo>
                    <a:pt x="13958" y="6322"/>
                  </a:lnTo>
                  <a:lnTo>
                    <a:pt x="13958" y="2909"/>
                  </a:lnTo>
                  <a:cubicBezTo>
                    <a:pt x="13958" y="2711"/>
                    <a:pt x="13882" y="2519"/>
                    <a:pt x="13737" y="2374"/>
                  </a:cubicBezTo>
                  <a:cubicBezTo>
                    <a:pt x="13590" y="2247"/>
                    <a:pt x="13442" y="2177"/>
                    <a:pt x="13260" y="2177"/>
                  </a:cubicBezTo>
                  <a:cubicBezTo>
                    <a:pt x="13234" y="2177"/>
                    <a:pt x="13206" y="2179"/>
                    <a:pt x="13179" y="2182"/>
                  </a:cubicBezTo>
                  <a:cubicBezTo>
                    <a:pt x="13085" y="2182"/>
                    <a:pt x="12987" y="2205"/>
                    <a:pt x="12888" y="2228"/>
                  </a:cubicBezTo>
                  <a:lnTo>
                    <a:pt x="12888" y="1815"/>
                  </a:lnTo>
                  <a:cubicBezTo>
                    <a:pt x="12888" y="1402"/>
                    <a:pt x="12574" y="1088"/>
                    <a:pt x="12161" y="1088"/>
                  </a:cubicBezTo>
                  <a:cubicBezTo>
                    <a:pt x="11946" y="1088"/>
                    <a:pt x="11777" y="1164"/>
                    <a:pt x="11632" y="1309"/>
                  </a:cubicBezTo>
                  <a:cubicBezTo>
                    <a:pt x="11486" y="1164"/>
                    <a:pt x="11312" y="1088"/>
                    <a:pt x="11096" y="1088"/>
                  </a:cubicBezTo>
                  <a:cubicBezTo>
                    <a:pt x="10684" y="1088"/>
                    <a:pt x="10370" y="1402"/>
                    <a:pt x="10370" y="1815"/>
                  </a:cubicBezTo>
                  <a:lnTo>
                    <a:pt x="10370" y="3176"/>
                  </a:lnTo>
                  <a:lnTo>
                    <a:pt x="10149" y="2542"/>
                  </a:lnTo>
                  <a:cubicBezTo>
                    <a:pt x="10056" y="2212"/>
                    <a:pt x="9758" y="2023"/>
                    <a:pt x="9443" y="2023"/>
                  </a:cubicBezTo>
                  <a:cubicBezTo>
                    <a:pt x="9364" y="2023"/>
                    <a:pt x="9284" y="2035"/>
                    <a:pt x="9206" y="2060"/>
                  </a:cubicBezTo>
                  <a:cubicBezTo>
                    <a:pt x="8817" y="2182"/>
                    <a:pt x="8602" y="2595"/>
                    <a:pt x="8724" y="3002"/>
                  </a:cubicBezTo>
                  <a:lnTo>
                    <a:pt x="9567" y="5572"/>
                  </a:lnTo>
                  <a:lnTo>
                    <a:pt x="8770" y="5113"/>
                  </a:lnTo>
                  <a:cubicBezTo>
                    <a:pt x="8611" y="5031"/>
                    <a:pt x="8432" y="4985"/>
                    <a:pt x="8252" y="4985"/>
                  </a:cubicBezTo>
                  <a:cubicBezTo>
                    <a:pt x="8216" y="4985"/>
                    <a:pt x="8179" y="4987"/>
                    <a:pt x="8142" y="4991"/>
                  </a:cubicBezTo>
                  <a:lnTo>
                    <a:pt x="7968" y="4991"/>
                  </a:lnTo>
                  <a:cubicBezTo>
                    <a:pt x="7799" y="5014"/>
                    <a:pt x="7677" y="5113"/>
                    <a:pt x="7607" y="5258"/>
                  </a:cubicBezTo>
                  <a:cubicBezTo>
                    <a:pt x="7531" y="5404"/>
                    <a:pt x="7561" y="5572"/>
                    <a:pt x="7654" y="5694"/>
                  </a:cubicBezTo>
                  <a:lnTo>
                    <a:pt x="8113" y="6322"/>
                  </a:lnTo>
                  <a:lnTo>
                    <a:pt x="6804" y="6322"/>
                  </a:lnTo>
                  <a:lnTo>
                    <a:pt x="7241" y="5718"/>
                  </a:lnTo>
                  <a:cubicBezTo>
                    <a:pt x="7316" y="5595"/>
                    <a:pt x="7340" y="5427"/>
                    <a:pt x="7293" y="5281"/>
                  </a:cubicBezTo>
                  <a:cubicBezTo>
                    <a:pt x="7217" y="5136"/>
                    <a:pt x="7072" y="5037"/>
                    <a:pt x="6927" y="5037"/>
                  </a:cubicBezTo>
                  <a:lnTo>
                    <a:pt x="6758" y="5014"/>
                  </a:lnTo>
                  <a:cubicBezTo>
                    <a:pt x="6721" y="5010"/>
                    <a:pt x="6685" y="5008"/>
                    <a:pt x="6648" y="5008"/>
                  </a:cubicBezTo>
                  <a:cubicBezTo>
                    <a:pt x="6468" y="5008"/>
                    <a:pt x="6289" y="5054"/>
                    <a:pt x="6130" y="5136"/>
                  </a:cubicBezTo>
                  <a:lnTo>
                    <a:pt x="5327" y="5595"/>
                  </a:lnTo>
                  <a:lnTo>
                    <a:pt x="5327" y="4240"/>
                  </a:lnTo>
                  <a:lnTo>
                    <a:pt x="6078" y="4240"/>
                  </a:lnTo>
                  <a:lnTo>
                    <a:pt x="6078" y="4601"/>
                  </a:lnTo>
                  <a:cubicBezTo>
                    <a:pt x="6078" y="4723"/>
                    <a:pt x="6176" y="4822"/>
                    <a:pt x="6299" y="4822"/>
                  </a:cubicBezTo>
                  <a:cubicBezTo>
                    <a:pt x="6421" y="4822"/>
                    <a:pt x="6514" y="4723"/>
                    <a:pt x="6514" y="4601"/>
                  </a:cubicBezTo>
                  <a:lnTo>
                    <a:pt x="6514" y="4240"/>
                  </a:lnTo>
                  <a:lnTo>
                    <a:pt x="7270" y="4240"/>
                  </a:lnTo>
                  <a:lnTo>
                    <a:pt x="7270" y="4601"/>
                  </a:lnTo>
                  <a:cubicBezTo>
                    <a:pt x="7270" y="4723"/>
                    <a:pt x="7363" y="4822"/>
                    <a:pt x="7485" y="4822"/>
                  </a:cubicBezTo>
                  <a:cubicBezTo>
                    <a:pt x="7607" y="4822"/>
                    <a:pt x="7706" y="4723"/>
                    <a:pt x="7706" y="4601"/>
                  </a:cubicBezTo>
                  <a:lnTo>
                    <a:pt x="7706" y="4240"/>
                  </a:lnTo>
                  <a:lnTo>
                    <a:pt x="8235" y="4240"/>
                  </a:lnTo>
                  <a:cubicBezTo>
                    <a:pt x="8357" y="4240"/>
                    <a:pt x="8456" y="4142"/>
                    <a:pt x="8456" y="4019"/>
                  </a:cubicBezTo>
                  <a:cubicBezTo>
                    <a:pt x="8456" y="3903"/>
                    <a:pt x="8357" y="3804"/>
                    <a:pt x="8235" y="3804"/>
                  </a:cubicBezTo>
                  <a:lnTo>
                    <a:pt x="7706" y="3804"/>
                  </a:lnTo>
                  <a:lnTo>
                    <a:pt x="7706" y="3101"/>
                  </a:lnTo>
                  <a:lnTo>
                    <a:pt x="7822" y="3101"/>
                  </a:lnTo>
                  <a:cubicBezTo>
                    <a:pt x="7944" y="3101"/>
                    <a:pt x="8043" y="3002"/>
                    <a:pt x="8043" y="2885"/>
                  </a:cubicBezTo>
                  <a:cubicBezTo>
                    <a:pt x="8043" y="2763"/>
                    <a:pt x="7944" y="2664"/>
                    <a:pt x="7822" y="2664"/>
                  </a:cubicBezTo>
                  <a:lnTo>
                    <a:pt x="7706" y="2664"/>
                  </a:lnTo>
                  <a:lnTo>
                    <a:pt x="7706" y="1937"/>
                  </a:lnTo>
                  <a:lnTo>
                    <a:pt x="8648" y="1937"/>
                  </a:lnTo>
                  <a:cubicBezTo>
                    <a:pt x="8770" y="1937"/>
                    <a:pt x="8869" y="1839"/>
                    <a:pt x="8869" y="1722"/>
                  </a:cubicBezTo>
                  <a:cubicBezTo>
                    <a:pt x="8869" y="1600"/>
                    <a:pt x="8770" y="1501"/>
                    <a:pt x="8648" y="1501"/>
                  </a:cubicBezTo>
                  <a:lnTo>
                    <a:pt x="7706" y="1501"/>
                  </a:lnTo>
                  <a:lnTo>
                    <a:pt x="7706" y="1356"/>
                  </a:lnTo>
                  <a:cubicBezTo>
                    <a:pt x="7706" y="1234"/>
                    <a:pt x="7607" y="1141"/>
                    <a:pt x="7485" y="1141"/>
                  </a:cubicBezTo>
                  <a:cubicBezTo>
                    <a:pt x="7363" y="1141"/>
                    <a:pt x="7270" y="1234"/>
                    <a:pt x="7270" y="1356"/>
                  </a:cubicBezTo>
                  <a:lnTo>
                    <a:pt x="7270" y="1501"/>
                  </a:lnTo>
                  <a:lnTo>
                    <a:pt x="6514" y="1501"/>
                  </a:lnTo>
                  <a:lnTo>
                    <a:pt x="6514" y="1356"/>
                  </a:lnTo>
                  <a:cubicBezTo>
                    <a:pt x="6514" y="1234"/>
                    <a:pt x="6421" y="1141"/>
                    <a:pt x="6299" y="1141"/>
                  </a:cubicBezTo>
                  <a:cubicBezTo>
                    <a:pt x="6176" y="1141"/>
                    <a:pt x="6078" y="1234"/>
                    <a:pt x="6078" y="1356"/>
                  </a:cubicBezTo>
                  <a:lnTo>
                    <a:pt x="6078" y="1501"/>
                  </a:lnTo>
                  <a:lnTo>
                    <a:pt x="5862" y="1501"/>
                  </a:lnTo>
                  <a:cubicBezTo>
                    <a:pt x="5740" y="1501"/>
                    <a:pt x="5641" y="1600"/>
                    <a:pt x="5641" y="1722"/>
                  </a:cubicBezTo>
                  <a:cubicBezTo>
                    <a:pt x="5641" y="1839"/>
                    <a:pt x="5740" y="1937"/>
                    <a:pt x="5862" y="1937"/>
                  </a:cubicBezTo>
                  <a:lnTo>
                    <a:pt x="6078" y="1937"/>
                  </a:lnTo>
                  <a:lnTo>
                    <a:pt x="6078" y="2664"/>
                  </a:lnTo>
                  <a:lnTo>
                    <a:pt x="5327" y="2664"/>
                  </a:lnTo>
                  <a:lnTo>
                    <a:pt x="5327" y="2519"/>
                  </a:lnTo>
                  <a:cubicBezTo>
                    <a:pt x="5327" y="2106"/>
                    <a:pt x="5013" y="1769"/>
                    <a:pt x="4600" y="1745"/>
                  </a:cubicBezTo>
                  <a:cubicBezTo>
                    <a:pt x="4478" y="1745"/>
                    <a:pt x="4385" y="1769"/>
                    <a:pt x="4263" y="1815"/>
                  </a:cubicBezTo>
                  <a:cubicBezTo>
                    <a:pt x="4263" y="1402"/>
                    <a:pt x="3926" y="1088"/>
                    <a:pt x="3536" y="1088"/>
                  </a:cubicBezTo>
                  <a:cubicBezTo>
                    <a:pt x="3315" y="1088"/>
                    <a:pt x="3123" y="1164"/>
                    <a:pt x="3001" y="1309"/>
                  </a:cubicBezTo>
                  <a:cubicBezTo>
                    <a:pt x="2856" y="1164"/>
                    <a:pt x="2687" y="1088"/>
                    <a:pt x="2472" y="1088"/>
                  </a:cubicBezTo>
                  <a:cubicBezTo>
                    <a:pt x="2059" y="1088"/>
                    <a:pt x="1716" y="1402"/>
                    <a:pt x="1716" y="1815"/>
                  </a:cubicBezTo>
                  <a:lnTo>
                    <a:pt x="1716" y="2978"/>
                  </a:lnTo>
                  <a:cubicBezTo>
                    <a:pt x="1669" y="2885"/>
                    <a:pt x="1599" y="2810"/>
                    <a:pt x="1524" y="2763"/>
                  </a:cubicBezTo>
                  <a:cubicBezTo>
                    <a:pt x="1400" y="2691"/>
                    <a:pt x="1263" y="2646"/>
                    <a:pt x="1121" y="2646"/>
                  </a:cubicBezTo>
                  <a:cubicBezTo>
                    <a:pt x="1070" y="2646"/>
                    <a:pt x="1018" y="2652"/>
                    <a:pt x="965" y="2664"/>
                  </a:cubicBezTo>
                  <a:cubicBezTo>
                    <a:pt x="727" y="2740"/>
                    <a:pt x="529" y="2885"/>
                    <a:pt x="436" y="3101"/>
                  </a:cubicBezTo>
                  <a:lnTo>
                    <a:pt x="436" y="1937"/>
                  </a:lnTo>
                  <a:lnTo>
                    <a:pt x="1332" y="1937"/>
                  </a:lnTo>
                  <a:cubicBezTo>
                    <a:pt x="1454" y="1937"/>
                    <a:pt x="1547" y="1839"/>
                    <a:pt x="1547" y="1722"/>
                  </a:cubicBezTo>
                  <a:cubicBezTo>
                    <a:pt x="1547" y="1600"/>
                    <a:pt x="1454" y="1501"/>
                    <a:pt x="1332" y="1501"/>
                  </a:cubicBezTo>
                  <a:lnTo>
                    <a:pt x="436" y="1501"/>
                  </a:lnTo>
                  <a:lnTo>
                    <a:pt x="436" y="798"/>
                  </a:lnTo>
                  <a:cubicBezTo>
                    <a:pt x="436" y="606"/>
                    <a:pt x="605" y="437"/>
                    <a:pt x="797" y="437"/>
                  </a:cubicBezTo>
                  <a:lnTo>
                    <a:pt x="11387" y="437"/>
                  </a:lnTo>
                  <a:cubicBezTo>
                    <a:pt x="11509" y="437"/>
                    <a:pt x="11602" y="338"/>
                    <a:pt x="11602" y="216"/>
                  </a:cubicBezTo>
                  <a:cubicBezTo>
                    <a:pt x="11602" y="94"/>
                    <a:pt x="11509" y="1"/>
                    <a:pt x="1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91234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F640BFD-F5E3-4697-84A3-8E2850AD3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47" y="1017725"/>
            <a:ext cx="7864371" cy="3712044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584617" y="3281082"/>
            <a:ext cx="8023232" cy="1187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070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Coverage Report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2018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Swagger RESTFUL API</a:t>
            </a:r>
            <a:endParaRPr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34" y="1348740"/>
            <a:ext cx="3960626" cy="349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03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7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</a:t>
            </a:r>
            <a:endParaRPr dirty="0"/>
          </a:p>
        </p:txBody>
      </p:sp>
      <p:sp>
        <p:nvSpPr>
          <p:cNvPr id="3" name="Google Shape;3228;p73"/>
          <p:cNvSpPr txBox="1">
            <a:spLocks/>
          </p:cNvSpPr>
          <p:nvPr/>
        </p:nvSpPr>
        <p:spPr>
          <a:xfrm>
            <a:off x="720000" y="1215750"/>
            <a:ext cx="7704000" cy="3326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3"/>
              </a:rPr>
              <a:t>https://fastapi.tiangolo.com/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4"/>
              </a:rPr>
              <a:t>https://linyencheng.github.io/2021/10/08/python-fast-api/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5"/>
              </a:rPr>
              <a:t>https://swagger.io/tools/swagger-ui/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6"/>
              </a:rPr>
              <a:t>https://medium.com/seaniap/python%E6%96%B0%E6%89%8B%E7%9A%84fastapi%E4%B9%8B%E6%97%853-fastapi%E5%BB%BA%E6%A7%8B%E8%B7%AF%E7%94%B1-dd02c002ef65</a:t>
            </a: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>
                <a:hlinkClick r:id="rId7"/>
              </a:rPr>
              <a:t>https://developer.mozilla.org/en-US/docs/Web/HTTP/Guides/MIME_types/Common_types</a:t>
            </a:r>
            <a:endParaRPr lang="en-US" sz="1600" b="1"/>
          </a:p>
          <a:p>
            <a:pPr marL="152400" indent="0">
              <a:lnSpc>
                <a:spcPct val="150000"/>
              </a:lnSpc>
              <a:buSzPts val="1200"/>
              <a:buFont typeface="Nunito Light"/>
              <a:buNone/>
            </a:pPr>
            <a:endParaRPr lang="en-US" sz="1600" b="1"/>
          </a:p>
          <a:p>
            <a:pPr indent="-304800">
              <a:lnSpc>
                <a:spcPct val="150000"/>
              </a:lnSpc>
              <a:buSzPts val="1200"/>
            </a:pPr>
            <a:endParaRPr lang="en-US" sz="1600" b="1"/>
          </a:p>
          <a:p>
            <a:pPr marL="0" indent="0">
              <a:lnSpc>
                <a:spcPct val="150000"/>
              </a:lnSpc>
              <a:buFont typeface="Nunito Light"/>
              <a:buNone/>
            </a:pPr>
            <a:endParaRPr lang="en-US" sz="1600" b="1" dirty="0"/>
          </a:p>
        </p:txBody>
      </p:sp>
      <p:sp>
        <p:nvSpPr>
          <p:cNvPr id="4" name="矩形 3"/>
          <p:cNvSpPr/>
          <p:nvPr/>
        </p:nvSpPr>
        <p:spPr>
          <a:xfrm>
            <a:off x="3214704" y="4358640"/>
            <a:ext cx="304131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23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>
                <a:latin typeface="Poppins" panose="02020500000000000000" charset="0"/>
                <a:ea typeface="Lato"/>
                <a:cs typeface="Poppins" panose="02020500000000000000" charset="0"/>
                <a:sym typeface="Lato"/>
              </a:rPr>
              <a:t>Requirement</a:t>
            </a:r>
            <a:endParaRPr dirty="0">
              <a:latin typeface="Poppins" panose="02020500000000000000" charset="0"/>
              <a:cs typeface="Poppins" panose="02020500000000000000" charset="0"/>
            </a:endParaRP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矩形 4"/>
          <p:cNvSpPr/>
          <p:nvPr/>
        </p:nvSpPr>
        <p:spPr>
          <a:xfrm>
            <a:off x="1041400" y="1206143"/>
            <a:ext cx="7154448" cy="3602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副標題 2"/>
          <p:cNvSpPr txBox="1">
            <a:spLocks/>
          </p:cNvSpPr>
          <p:nvPr/>
        </p:nvSpPr>
        <p:spPr>
          <a:xfrm>
            <a:off x="1188059" y="1176133"/>
            <a:ext cx="6774781" cy="350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 A POST API to create a user with “name” and “age” fields.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DELETE API to delete a specific user.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GET API to get a list of users who have been added.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POST API to add multiple users from CSV file.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1.  The CSV file should be uploaded in API request.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2. Refer to the attached CSV file: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backend_users.csv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GET API to calculate average age of each group of users.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1.  Please use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Pandas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package to render it.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2. Group by the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first character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of the usernames.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Please live demonstrate your API specifications by using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Swagger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.</a:t>
            </a:r>
          </a:p>
          <a:p>
            <a:pPr marL="0" indent="0" fontAlgn="ctr">
              <a:lnSpc>
                <a:spcPct val="150000"/>
              </a:lnSpc>
            </a:pPr>
            <a:endParaRPr lang="zh-TW" altLang="zh-TW" b="1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b="1" dirty="0">
              <a:latin typeface="Poppins" panose="02020500000000000000" charset="0"/>
              <a:cs typeface="Poppins" panose="02020500000000000000" charset="0"/>
            </a:endParaRPr>
          </a:p>
          <a:p>
            <a:pPr>
              <a:lnSpc>
                <a:spcPct val="150000"/>
              </a:lnSpc>
            </a:pPr>
            <a:endParaRPr lang="zh-TW" altLang="en-US" b="1" dirty="0">
              <a:latin typeface="Poppins" panose="02020500000000000000" charset="0"/>
              <a:cs typeface="Poppins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48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0;p45"/>
          <p:cNvSpPr txBox="1">
            <a:spLocks noGrp="1"/>
          </p:cNvSpPr>
          <p:nvPr>
            <p:ph type="title"/>
          </p:nvPr>
        </p:nvSpPr>
        <p:spPr>
          <a:xfrm>
            <a:off x="2147960" y="2318445"/>
            <a:ext cx="4960801" cy="75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Listening</a:t>
            </a:r>
            <a:endParaRPr dirty="0"/>
          </a:p>
        </p:txBody>
      </p:sp>
      <p:grpSp>
        <p:nvGrpSpPr>
          <p:cNvPr id="3" name="Google Shape;435;p37"/>
          <p:cNvGrpSpPr/>
          <p:nvPr/>
        </p:nvGrpSpPr>
        <p:grpSpPr>
          <a:xfrm>
            <a:off x="6437556" y="2697066"/>
            <a:ext cx="2706444" cy="2257016"/>
            <a:chOff x="4899397" y="752100"/>
            <a:chExt cx="4028950" cy="3697185"/>
          </a:xfrm>
        </p:grpSpPr>
        <p:sp>
          <p:nvSpPr>
            <p:cNvPr id="4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223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11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221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57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21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203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9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133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0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126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1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123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2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103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3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93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4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88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5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7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78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3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14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9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5" name="矩形 224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06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72;p48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-US" dirty="0"/>
              <a:t>System Structure</a:t>
            </a: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 panose="02020500000000000000" charset="0"/>
                <a:cs typeface="Poppins" panose="02020500000000000000" charset="0"/>
              </a:endParaRPr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 panose="02020500000000000000" charset="0"/>
                <a:cs typeface="Poppins" panose="02020500000000000000" charset="0"/>
              </a:endParaRPr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10" y="1418028"/>
            <a:ext cx="1206459" cy="995728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3780938" y="1558058"/>
            <a:ext cx="10374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latin typeface="Poppins" panose="02020500000000000000" charset="0"/>
                <a:cs typeface="Poppins" panose="02020500000000000000" charset="0"/>
              </a:rPr>
              <a:t>response</a:t>
            </a:r>
            <a:endParaRPr lang="zh-TW" altLang="en-US" b="1" dirty="0">
              <a:solidFill>
                <a:srgbClr val="00B05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5725096" y="1783929"/>
            <a:ext cx="1146748" cy="4532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  <a:latin typeface="Poppins" panose="02020500000000000000" charset="0"/>
                <a:cs typeface="Poppins" panose="02020500000000000000" charset="0"/>
              </a:rPr>
              <a:t>main</a:t>
            </a:r>
            <a:endParaRPr lang="zh-TW" altLang="en-US" sz="1800" b="1" dirty="0">
              <a:solidFill>
                <a:schemeClr val="tx1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 flipV="1">
            <a:off x="6501670" y="2237145"/>
            <a:ext cx="730" cy="5806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2657839" y="1915892"/>
            <a:ext cx="3067258" cy="59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2657839" y="2101744"/>
            <a:ext cx="3067257" cy="94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6036458" y="2247983"/>
            <a:ext cx="2540" cy="59054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798244" y="2095060"/>
            <a:ext cx="896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Poppins" panose="02020500000000000000" charset="0"/>
                <a:cs typeface="Poppins" panose="02020500000000000000" charset="0"/>
              </a:rPr>
              <a:t>request</a:t>
            </a:r>
            <a:endParaRPr lang="zh-TW" altLang="en-US" b="1" dirty="0">
              <a:solidFill>
                <a:srgbClr val="7030A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74" y="3340449"/>
            <a:ext cx="857266" cy="857266"/>
          </a:xfrm>
          <a:prstGeom prst="rect">
            <a:avLst/>
          </a:prstGeom>
        </p:spPr>
      </p:pic>
      <p:sp>
        <p:nvSpPr>
          <p:cNvPr id="34" name="向下箭號 33"/>
          <p:cNvSpPr/>
          <p:nvPr/>
        </p:nvSpPr>
        <p:spPr>
          <a:xfrm>
            <a:off x="1634407" y="2618144"/>
            <a:ext cx="377895" cy="627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04817" y="2778815"/>
            <a:ext cx="2314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accent1">
                    <a:lumMod val="75000"/>
                  </a:schemeClr>
                </a:solidFill>
                <a:latin typeface="Poppins" panose="02020500000000000000" charset="0"/>
                <a:cs typeface="Poppins" panose="02020500000000000000" charset="0"/>
              </a:rPr>
              <a:t>http://127.0.0.1:8080/docs</a:t>
            </a:r>
            <a:endParaRPr lang="zh-TW" altLang="en-US" sz="1200" b="1" dirty="0">
              <a:solidFill>
                <a:schemeClr val="accent1">
                  <a:lumMod val="75000"/>
                </a:schemeClr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90609" y="4316560"/>
            <a:ext cx="1003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latin typeface="Poppins" panose="02020500000000000000" charset="0"/>
                <a:cs typeface="Poppins" panose="02020500000000000000" charset="0"/>
              </a:rPr>
              <a:t>Swagger</a:t>
            </a:r>
            <a:endParaRPr lang="zh-TW" altLang="en-US" b="1" dirty="0">
              <a:solidFill>
                <a:srgbClr val="00B05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4411767" y="2828666"/>
            <a:ext cx="3869337" cy="1585133"/>
            <a:chOff x="4363802" y="2605867"/>
            <a:chExt cx="3869337" cy="1585133"/>
          </a:xfrm>
        </p:grpSpPr>
        <p:grpSp>
          <p:nvGrpSpPr>
            <p:cNvPr id="15" name="群組 14"/>
            <p:cNvGrpSpPr/>
            <p:nvPr/>
          </p:nvGrpSpPr>
          <p:grpSpPr>
            <a:xfrm>
              <a:off x="4363802" y="2605867"/>
              <a:ext cx="3869337" cy="1585133"/>
              <a:chOff x="2750694" y="2305649"/>
              <a:chExt cx="5119142" cy="1979039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750695" y="2320977"/>
                <a:ext cx="5119141" cy="1963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>
              <a:xfrm>
                <a:off x="2987388" y="3104134"/>
                <a:ext cx="1059958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Routes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4723252" y="3104134"/>
                <a:ext cx="1237661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Services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6495979" y="3104132"/>
                <a:ext cx="1131758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Models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750694" y="2320977"/>
                <a:ext cx="5119141" cy="3747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3968205" y="2305649"/>
                <a:ext cx="2684118" cy="384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 err="1">
                    <a:solidFill>
                      <a:schemeClr val="accent2">
                        <a:lumMod val="75000"/>
                      </a:schemeClr>
                    </a:solidFill>
                    <a:latin typeface="Poppins" panose="02020500000000000000" charset="0"/>
                    <a:cs typeface="Poppins" panose="02020500000000000000" charset="0"/>
                  </a:rPr>
                  <a:t>FastAPI</a:t>
                </a:r>
                <a:r>
                  <a:rPr lang="en-US" altLang="zh-TW" b="1" dirty="0">
                    <a:solidFill>
                      <a:schemeClr val="accent2">
                        <a:lumMod val="75000"/>
                      </a:schemeClr>
                    </a:solidFill>
                    <a:latin typeface="Poppins" panose="02020500000000000000" charset="0"/>
                    <a:cs typeface="Poppins" panose="02020500000000000000" charset="0"/>
                  </a:rPr>
                  <a:t> Web Project</a:t>
                </a:r>
                <a:endParaRPr lang="zh-TW" altLang="en-US" b="1" dirty="0">
                  <a:solidFill>
                    <a:schemeClr val="accent2">
                      <a:lumMod val="75000"/>
                    </a:schemeClr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</p:grpSp>
        <p:cxnSp>
          <p:nvCxnSpPr>
            <p:cNvPr id="22" name="直線單箭頭接點 21"/>
            <p:cNvCxnSpPr/>
            <p:nvPr/>
          </p:nvCxnSpPr>
          <p:spPr>
            <a:xfrm>
              <a:off x="5343884" y="3506966"/>
              <a:ext cx="51088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>
              <a:off x="6778093" y="3506966"/>
              <a:ext cx="42670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flipH="1">
              <a:off x="6767999" y="3769082"/>
              <a:ext cx="42670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 flipH="1">
              <a:off x="5343884" y="3769082"/>
              <a:ext cx="48946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813" y="2074868"/>
            <a:ext cx="655938" cy="6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3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>
                <a:latin typeface="Poppins" panose="02020500000000000000" charset="0"/>
                <a:ea typeface="Lato"/>
                <a:cs typeface="Poppins" panose="02020500000000000000" charset="0"/>
                <a:sym typeface="Lato"/>
              </a:rPr>
              <a:t>RESTFUL API</a:t>
            </a:r>
            <a:endParaRPr dirty="0">
              <a:latin typeface="Poppins" panose="02020500000000000000" charset="0"/>
              <a:cs typeface="Poppins" panose="02020500000000000000" charset="0"/>
            </a:endParaRP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2" name="Google Shape;663;p38"/>
          <p:cNvGraphicFramePr/>
          <p:nvPr/>
        </p:nvGraphicFramePr>
        <p:xfrm>
          <a:off x="1033114" y="1763626"/>
          <a:ext cx="7335020" cy="2043883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1697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446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2436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13963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DELETE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router.delete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(“/users/{username}”)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566804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(“/users/upload”)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Upload the CSV File and Add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(“/users/average”)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Calculate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the average of each group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矩形 12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28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 -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394650" y="3923367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036436552"/>
              </p:ext>
            </p:extLst>
          </p:nvPr>
        </p:nvGraphicFramePr>
        <p:xfrm>
          <a:off x="1033114" y="1568466"/>
          <a:ext cx="7335020" cy="24687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“User”, </a:t>
                      </a:r>
                      <a:r>
                        <a:rPr lang="en-US" sz="1000" b="1" baseline="0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Normal Case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“10”)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number (string type)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“ab”)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Input should be a valid integer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not a number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-1)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must be greater than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&lt;=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555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 -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817783272"/>
              </p:ext>
            </p:extLst>
          </p:nvPr>
        </p:nvGraphicFramePr>
        <p:xfrm>
          <a:off x="1033114" y="1500559"/>
          <a:ext cx="7335020" cy="326118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</a:t>
                      </a:r>
                      <a:r>
                        <a:rPr lang="en-US" sz="1000" b="1" strike="noStrike" baseline="0" dirty="0">
                          <a:solidFill>
                            <a:srgbClr val="002060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 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  ”, </a:t>
                      </a:r>
                      <a:r>
                        <a:rPr lang="en-US" sz="1000" b="1" baseline="0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There are spaces before or after the 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6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7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    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  <a:r>
                        <a:rPr lang="zh-TW" alt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</a:t>
                      </a: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(Multiple Space)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8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123,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Input Should be a valid String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not string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9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If “User” already exists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in the user List, then update the age.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837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82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POST -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521885923"/>
              </p:ext>
            </p:extLst>
          </p:nvPr>
        </p:nvGraphicFramePr>
        <p:xfrm>
          <a:off x="860960" y="1553131"/>
          <a:ext cx="7335020" cy="18439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10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</a:t>
                      </a:r>
                      <a:r>
                        <a:rPr lang="en-US" sz="1000" b="1" baseline="0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required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11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User(str: “User”, X)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12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X)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Neither the name nor the age field exists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30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GET -  Get User List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288335042"/>
              </p:ext>
            </p:extLst>
          </p:nvPr>
        </p:nvGraphicFramePr>
        <p:xfrm>
          <a:off x="860960" y="1758871"/>
          <a:ext cx="7335020" cy="1014809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</a:t>
                      </a:r>
                      <a:b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4966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client.get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("/users")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[….]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025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en-US" dirty="0"/>
              <a:t> Clear User List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2106035115"/>
              </p:ext>
            </p:extLst>
          </p:nvPr>
        </p:nvGraphicFramePr>
        <p:xfrm>
          <a:off x="860960" y="1751251"/>
          <a:ext cx="7335020" cy="100578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client.post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init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")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Clear User List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Clear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70388"/>
      </p:ext>
    </p:extLst>
  </p:cSld>
  <p:clrMapOvr>
    <a:masterClrMapping/>
  </p:clrMapOvr>
</p:sld>
</file>

<file path=ppt/theme/theme1.xml><?xml version="1.0" encoding="utf-8"?>
<a:theme xmlns:a="http://schemas.openxmlformats.org/drawingml/2006/main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1288</Words>
  <Application>Microsoft Office PowerPoint</Application>
  <PresentationFormat>如螢幕大小 (16:9)</PresentationFormat>
  <Paragraphs>335</Paragraphs>
  <Slides>20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Lato</vt:lpstr>
      <vt:lpstr>Arial</vt:lpstr>
      <vt:lpstr>Poppins</vt:lpstr>
      <vt:lpstr>Nunito Light</vt:lpstr>
      <vt:lpstr>DM Sans</vt:lpstr>
      <vt:lpstr>Bebas Neue</vt:lpstr>
      <vt:lpstr>Brackets Lesson for Coding and Programming by Slidesgo</vt:lpstr>
      <vt:lpstr>Digital Twins  Pegatron Backend RestFul Testing</vt:lpstr>
      <vt:lpstr>Requirement</vt:lpstr>
      <vt:lpstr>PowerPoint 簡報</vt:lpstr>
      <vt:lpstr>RESTFUL API</vt:lpstr>
      <vt:lpstr>POST - Add New User</vt:lpstr>
      <vt:lpstr>POST - Add New User</vt:lpstr>
      <vt:lpstr>POST - Add New User</vt:lpstr>
      <vt:lpstr>GET -  Get User List</vt:lpstr>
      <vt:lpstr>POST - Clear User List</vt:lpstr>
      <vt:lpstr>DELETE - Delete  User</vt:lpstr>
      <vt:lpstr>Test Files</vt:lpstr>
      <vt:lpstr>POST - Upload CSV and Add User</vt:lpstr>
      <vt:lpstr>POST - Upload CSV and Add User</vt:lpstr>
      <vt:lpstr>GET - Calculate Average of each group</vt:lpstr>
      <vt:lpstr>GET - Calculate Average of each group</vt:lpstr>
      <vt:lpstr>Coverage Report</vt:lpstr>
      <vt:lpstr>Coverage Report</vt:lpstr>
      <vt:lpstr>Swagger RESTFUL API</vt:lpstr>
      <vt:lpstr>Reference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Twins  Backend RestFul Testing</dc:title>
  <cp:lastModifiedBy>昱叡 黃</cp:lastModifiedBy>
  <cp:revision>46</cp:revision>
  <dcterms:modified xsi:type="dcterms:W3CDTF">2025-05-12T03:02:01Z</dcterms:modified>
</cp:coreProperties>
</file>