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1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17" r:id="rId10"/>
    <p:sldId id="324" r:id="rId11"/>
    <p:sldId id="319" r:id="rId12"/>
    <p:sldId id="318" r:id="rId13"/>
    <p:sldId id="321" r:id="rId14"/>
    <p:sldId id="320" r:id="rId15"/>
    <p:sldId id="330" r:id="rId16"/>
    <p:sldId id="331" r:id="rId17"/>
    <p:sldId id="332" r:id="rId18"/>
    <p:sldId id="333" r:id="rId19"/>
    <p:sldId id="334" r:id="rId20"/>
  </p:sldIdLst>
  <p:sldSz cx="9144000" cy="5143500" type="screen16x9"/>
  <p:notesSz cx="6858000" cy="9144000"/>
  <p:embeddedFontLst>
    <p:embeddedFont>
      <p:font typeface="Lato" panose="02020500000000000000" charset="0"/>
      <p:regular r:id="rId22"/>
      <p:bold r:id="rId23"/>
      <p:italic r:id="rId24"/>
      <p:boldItalic r:id="rId25"/>
    </p:embeddedFont>
    <p:embeddedFont>
      <p:font typeface="Poppins" panose="02020500000000000000" charset="0"/>
      <p:regular r:id="rId26"/>
      <p:bold r:id="rId27"/>
      <p:italic r:id="rId28"/>
      <p:boldItalic r:id="rId29"/>
    </p:embeddedFont>
    <p:embeddedFont>
      <p:font typeface="Nunito Light" panose="02020500000000000000" charset="0"/>
      <p:regular r:id="rId30"/>
      <p:italic r:id="rId31"/>
    </p:embeddedFont>
    <p:embeddedFont>
      <p:font typeface="DM Sans" panose="02020500000000000000" charset="0"/>
      <p:regular r:id="rId32"/>
      <p:bold r:id="rId33"/>
      <p:italic r:id="rId34"/>
      <p:boldItalic r:id="rId35"/>
    </p:embeddedFont>
    <p:embeddedFont>
      <p:font typeface="Bebas Neue" panose="020B0000000000000000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</a:t>
            </a:r>
            <a:r>
              <a:rPr lang="en-US" sz="4800" dirty="0" smtClean="0"/>
              <a:t>Twins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smtClean="0"/>
              <a:t/>
            </a:r>
            <a:br>
              <a:rPr lang="en-US" sz="2300" dirty="0" smtClean="0"/>
            </a:br>
            <a:r>
              <a:rPr lang="en-US" sz="2300" dirty="0" err="1" smtClean="0"/>
              <a:t>Pegatron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7710900" cy="572700"/>
          </a:xfrm>
        </p:spPr>
        <p:txBody>
          <a:bodyPr/>
          <a:lstStyle/>
          <a:p>
            <a:r>
              <a:rPr lang="en-US" altLang="zh-TW" dirty="0" smtClean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43094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92995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36105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 smtClean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 smtClean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40426721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701868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22324" y="3913228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788766407"/>
              </p:ext>
            </p:extLst>
          </p:nvPr>
        </p:nvGraphicFramePr>
        <p:xfrm>
          <a:off x="800150" y="1472030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/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623455962"/>
              </p:ext>
            </p:extLst>
          </p:nvPr>
        </p:nvGraphicFramePr>
        <p:xfrm>
          <a:off x="860960" y="1574086"/>
          <a:ext cx="7335020" cy="1920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82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>
                <a:latin typeface="Lato" panose="02020500000000000000" charset="0"/>
              </a:rPr>
              <a:t>31</a:t>
            </a:r>
            <a:endParaRPr lang="en-US" sz="2400" b="1" dirty="0">
              <a:latin typeface="Lato" panose="02020500000000000000" charset="0"/>
            </a:endParaRP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 smtClean="0"/>
              <a:t>Test Cases</a:t>
            </a:r>
            <a:endParaRPr lang="en-US" sz="1800" b="1" dirty="0"/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 smtClean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100 %</a:t>
            </a:r>
            <a:endParaRPr lang="en" sz="2400" b="1" dirty="0"/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12427" y="3145193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Code Coverage</a:t>
            </a:r>
            <a:endParaRPr lang="en-US" sz="1800" dirty="0"/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278</a:t>
            </a:r>
            <a:endParaRPr lang="en" sz="2400" b="1" dirty="0"/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Test Statements</a:t>
            </a:r>
            <a:endParaRPr lang="en-US" sz="1800" dirty="0"/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圖片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9" y="1242827"/>
            <a:ext cx="7647861" cy="3500061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813769" y="3436621"/>
            <a:ext cx="7647861" cy="108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3"/>
              </a:rPr>
              <a:t>https://fastapi.tiangolo.com/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4"/>
              </a:rPr>
              <a:t>https://linyencheng.github.io/2021/10/08/python-fast-api/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5"/>
              </a:rPr>
              <a:t>https://swagger.io/tools/swagger-ui/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smtClean="0">
                <a:hlinkClick r:id="rId7"/>
              </a:rPr>
              <a:t>https://developer.mozilla.org/en-US/docs/Web/HTTP/Guides/MIME_types/Common_types</a:t>
            </a:r>
            <a:endParaRPr lang="en-US" sz="1600" b="1" smtClean="0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 smtClean="0"/>
          </a:p>
          <a:p>
            <a:pPr indent="-304800">
              <a:lnSpc>
                <a:spcPct val="150000"/>
              </a:lnSpc>
              <a:buSzPts val="1200"/>
            </a:pPr>
            <a:endParaRPr lang="en-US" sz="1600" b="1" smtClean="0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 smtClean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POST API to create a user with “name” and “age” fields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POST API to add multiple users from CSV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file.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1.  The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CSV file should be uploaded in API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request.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2. Refer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A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GET API to calculate average age of each group of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users.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1.  Please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</a:t>
            </a: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it.</a:t>
            </a:r>
            <a:b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        2. Group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latin typeface="Poppins" panose="02020500000000000000" charset="0"/>
                <a:cs typeface="Poppins" panose="02020500000000000000" charset="0"/>
              </a:rPr>
              <a:t> Please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 smtClean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 smtClean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smtClean="0"/>
              <a:t>System Structure</a:t>
            </a:r>
            <a:endParaRPr lang="en-US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 smtClean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</a:t>
                </a:r>
                <a:r>
                  <a:rPr lang="en-US" altLang="zh-TW" sz="1200" b="1" dirty="0" smtClean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</a:t>
                </a:r>
                <a:r>
                  <a:rPr lang="en-US" altLang="zh-TW" sz="1200" b="1" dirty="0" smtClean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 smtClean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 smtClean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 smtClean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>
            <p:extLst/>
          </p:nvPr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57683020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a 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111356062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 smtClean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 smtClean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916496564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Get 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347462771"/>
              </p:ext>
            </p:extLst>
          </p:nvPr>
        </p:nvGraphicFramePr>
        <p:xfrm>
          <a:off x="860960" y="1553131"/>
          <a:ext cx="7335020" cy="868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539828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826</Words>
  <Application>Microsoft Office PowerPoint</Application>
  <PresentationFormat>如螢幕大小 (16:9)</PresentationFormat>
  <Paragraphs>320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Lato</vt:lpstr>
      <vt:lpstr>Poppins</vt:lpstr>
      <vt:lpstr>新細明體</vt:lpstr>
      <vt:lpstr>Arial</vt:lpstr>
      <vt:lpstr>Nunito Light</vt:lpstr>
      <vt:lpstr>DM Sans</vt:lpstr>
      <vt:lpstr>Bebas Neue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Add New User</vt:lpstr>
      <vt:lpstr>Post Add New User</vt:lpstr>
      <vt:lpstr>Post Add New User</vt:lpstr>
      <vt:lpstr>Get  User List</vt:lpstr>
      <vt:lpstr>Delete  User</vt:lpstr>
      <vt:lpstr>Test Files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33</cp:revision>
  <dcterms:modified xsi:type="dcterms:W3CDTF">2025-05-10T16:16:50Z</dcterms:modified>
</cp:coreProperties>
</file>