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547F"/>
    <a:srgbClr val="6F547C"/>
    <a:srgbClr val="544A75"/>
    <a:srgbClr val="EBF3FB"/>
    <a:srgbClr val="E8F6F0"/>
    <a:srgbClr val="FAE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7" autoAdjust="0"/>
    <p:restoredTop sz="94660"/>
  </p:normalViewPr>
  <p:slideViewPr>
    <p:cSldViewPr snapToGrid="0">
      <p:cViewPr varScale="1">
        <p:scale>
          <a:sx n="80" d="100"/>
          <a:sy n="80" d="100"/>
        </p:scale>
        <p:origin x="57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96FBA2D-839C-4682-9EFB-8A109AB8E6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129F48E-E877-49AD-94C5-12D20DFC7BB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3308B0-C92A-4E9F-89BE-7A58CCA6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8495AB9-5EBF-41E6-92DA-8CBE29DC3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E0B816-320D-452D-A7A8-D82B8832A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01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239FDB-BE6B-4036-B39B-696CDECF6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90F7BD7-9129-468F-846C-F9C7C7A0C5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D887796-9A96-4D52-AD3E-3170EE6B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265CEA-53A5-460E-B7FF-5CF1CA4D6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7B4397D-C343-4436-8981-18D88DE59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8033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F5FCCE-43FA-4E53-AC59-6C520E24F5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E2BC5F8-548A-45F8-97BF-B17FBE223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73A4ECE-1607-40A6-9A99-F90C36458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4403E38-6A48-4E2D-93D6-00E95AF3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EB5FA33-343E-4F44-B6DE-A19726D2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6453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B3E0D98-104E-435C-A085-1D6798325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452900-65A8-4E1C-9E23-B81B4BBBF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0D90A56-74DD-4D6D-A7DC-D8532AEF7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A3C8D74-CAFE-4EF4-9D3D-603182C0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19D6552-9B3D-4B3E-A60F-F91CF599F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1016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A9520-2293-45AF-BB77-815154FFFA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49818E6C-B299-4240-B5D7-AF100ED78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172C99F1-2DC0-4704-BBD0-D2D247315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021052D-044A-475B-A41F-2B78BF00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B4430D-FD7F-4893-AAD3-E8874851E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82498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FA5368-BCD6-4D3A-AAFF-DAD4464C5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834C773-D487-47B7-84D3-02370F6113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44E5235-2466-48B3-8523-303A95CA1A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682E3A8-F092-4083-A220-DA909DA0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BD85D34-BA63-4EF4-BAF6-6FFB9A683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9E6988A-579F-4324-99A4-9167DA68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3787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879059B-6102-46E5-A75F-542855474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66DCDFE-F5A2-4134-AE9F-4A190CBD52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D549BCF-1553-472D-9BCB-F89127DE6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48335AA6-3F17-473A-9B65-53F9E13B26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E0BAB4DE-9341-4D0C-9751-28670F1B4D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8C35070-BD9F-4523-B617-FA2F58073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9070E53-4BF8-4856-8EF1-8F0F968C7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6413536-225D-4FCB-9E90-E6B1E9384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80583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DA32EA3-BCDD-4C59-83FC-28C8A9F9B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1F24949-B360-4C81-B7D4-7DA9F814E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96D77E8-7C59-4540-B4DE-1344E7B59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E1484D68-7420-48FE-B876-FB6EC73A2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095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2D8E118-192F-4416-ABDB-BE0216E3D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8B500DA0-C47E-4302-BE1D-E7AD3D2DC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20F441B-EFC7-4CC2-998B-B5F4CFF5B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3355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C606E-FA89-4DDC-B525-E92882930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EA8274-420B-422F-9939-812E82E50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DE014F2-9205-4FBC-A8D5-29F2D56D5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9D57349-B144-4A19-B65A-C487DFF998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1017F0B-76FE-4D76-8B51-05F75B168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487C382-B5DD-479B-BCC9-C8B77D4C3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26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334B04-8F8F-4ED5-B7DC-6AF6CB34B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FAC27A32-06F3-48C3-A080-598A6AFB09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904EBDD-EB23-4953-AA72-3F6B4D9E7C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03F7EA2-A644-451E-83E5-836960854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7486080-6880-43FA-BD12-DF7A79C2B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2C95237-B4C2-418A-8E46-60A4AC65E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67903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E966F4BE-A3A4-4908-AFD4-FCEEAC25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DC94239-FE3E-47DE-AE3B-B89BA534A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47E0EC0-7F2F-42B3-93A8-7445D7451D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279BD6-2912-41A3-8E01-0739AEA3BA34}" type="datetimeFigureOut">
              <a:rPr lang="zh-TW" altLang="en-US" smtClean="0"/>
              <a:t>2024/7/5 Fri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21D7E1-A695-468D-A64F-3CD9AA8CC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EAB5F3-5364-4F75-9F30-8ABDCBAE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F86527-5020-4C85-9FBB-53B9B5A55AE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4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wagger.io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Macro-Enabled_Worksheet.xlsm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BF717898-3041-4020-ABB8-9C22565CAA42}"/>
              </a:ext>
            </a:extLst>
          </p:cNvPr>
          <p:cNvSpPr txBox="1"/>
          <p:nvPr/>
        </p:nvSpPr>
        <p:spPr>
          <a:xfrm>
            <a:off x="0" y="105508"/>
            <a:ext cx="12192000" cy="646331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zh-TW" sz="3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Practice</a:t>
            </a:r>
            <a:endParaRPr lang="zh-TW" altLang="en-US" sz="3600" dirty="0">
              <a:solidFill>
                <a:schemeClr val="accent4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1E806B04-B6EE-4CF9-B6DB-0628B041401A}"/>
              </a:ext>
            </a:extLst>
          </p:cNvPr>
          <p:cNvSpPr txBox="1"/>
          <p:nvPr/>
        </p:nvSpPr>
        <p:spPr>
          <a:xfrm>
            <a:off x="371475" y="1143000"/>
            <a:ext cx="4714875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Create a web application with following RESTful APIs: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POST API to create a user with “name” and “age” fields.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DELETE API to delete a specific user.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GET API to get a list of users who have been added.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POST API to add multiple users from CSV file.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The CSV file should be uploaded in API request.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Refer to the attached CSV file: backend_users.csv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 GET API to calculate average age of each group of users.</a:t>
            </a:r>
            <a:endParaRPr lang="en-US" altLang="zh-TW" sz="1600" dirty="0">
              <a:solidFill>
                <a:schemeClr val="bg1"/>
              </a:solidFill>
            </a:endParaRP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Please use Pandas package to render it.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altLang="zh-TW" sz="1600" dirty="0">
                <a:solidFill>
                  <a:schemeClr val="bg1"/>
                </a:solidFill>
              </a:rPr>
              <a:t>Group by the first character of the usernames.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bg1"/>
                </a:solidFill>
              </a:rPr>
              <a:t>Write </a:t>
            </a:r>
            <a:r>
              <a:rPr lang="en-US" altLang="zh-TW" sz="1600" b="1" dirty="0" err="1">
                <a:solidFill>
                  <a:schemeClr val="bg1"/>
                </a:solidFill>
              </a:rPr>
              <a:t>unittest</a:t>
            </a:r>
            <a:r>
              <a:rPr lang="en-US" altLang="zh-TW" sz="1600" b="1" dirty="0">
                <a:solidFill>
                  <a:schemeClr val="bg1"/>
                </a:solidFill>
              </a:rPr>
              <a:t> </a:t>
            </a:r>
            <a:r>
              <a:rPr lang="en-US" altLang="zh-TW" sz="1600" dirty="0">
                <a:solidFill>
                  <a:schemeClr val="bg1"/>
                </a:solidFill>
              </a:rPr>
              <a:t>to validate your codes</a:t>
            </a:r>
            <a:endParaRPr lang="en-US" altLang="zh-TW" sz="1600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1600" b="1" dirty="0">
                <a:solidFill>
                  <a:schemeClr val="bg1"/>
                </a:solidFill>
              </a:rPr>
              <a:t>Calculate test coverage </a:t>
            </a:r>
            <a:endParaRPr lang="en-US" altLang="zh-TW" sz="1600" dirty="0">
              <a:solidFill>
                <a:schemeClr val="bg1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0DBA70B5-9A1B-4FD4-9B21-E4ABAA17EB73}"/>
              </a:ext>
            </a:extLst>
          </p:cNvPr>
          <p:cNvGrpSpPr/>
          <p:nvPr/>
        </p:nvGrpSpPr>
        <p:grpSpPr>
          <a:xfrm>
            <a:off x="6662210" y="1143000"/>
            <a:ext cx="4340728" cy="1850493"/>
            <a:chOff x="6573412" y="2556855"/>
            <a:chExt cx="4340728" cy="1850493"/>
          </a:xfrm>
        </p:grpSpPr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A2212B04-8D08-456C-9D17-9D0F2B045B51}"/>
                </a:ext>
              </a:extLst>
            </p:cNvPr>
            <p:cNvSpPr txBox="1"/>
            <p:nvPr/>
          </p:nvSpPr>
          <p:spPr>
            <a:xfrm>
              <a:off x="7502581" y="4068794"/>
              <a:ext cx="248238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1600" dirty="0">
                  <a:solidFill>
                    <a:schemeClr val="bg1"/>
                  </a:solidFill>
                </a:rPr>
                <a:t>Example</a:t>
              </a:r>
              <a:endParaRPr lang="zh-TW" altLang="en-US" sz="1600" dirty="0">
                <a:solidFill>
                  <a:schemeClr val="bg1"/>
                </a:solidFill>
              </a:endParaRPr>
            </a:p>
          </p:txBody>
        </p:sp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02B301C8-98D9-42CB-8D56-2866F2C97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73412" y="2556855"/>
              <a:ext cx="4340728" cy="1511939"/>
            </a:xfrm>
            <a:prstGeom prst="rect">
              <a:avLst/>
            </a:prstGeom>
          </p:spPr>
        </p:pic>
      </p:grpSp>
      <p:sp>
        <p:nvSpPr>
          <p:cNvPr id="2" name="文字方塊 1">
            <a:extLst>
              <a:ext uri="{FF2B5EF4-FFF2-40B4-BE49-F238E27FC236}">
                <a16:creationId xmlns:a16="http://schemas.microsoft.com/office/drawing/2014/main" id="{5602AAEB-64E7-4B99-B07E-028CDF9EA74A}"/>
              </a:ext>
            </a:extLst>
          </p:cNvPr>
          <p:cNvSpPr txBox="1"/>
          <p:nvPr/>
        </p:nvSpPr>
        <p:spPr>
          <a:xfrm>
            <a:off x="5473147" y="4284444"/>
            <a:ext cx="67188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chemeClr val="bg1"/>
                </a:solidFill>
              </a:rPr>
              <a:t>Note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Please live demonstrate your API specifications</a:t>
            </a:r>
            <a:r>
              <a:rPr lang="zh-TW" altLang="en-US" dirty="0">
                <a:solidFill>
                  <a:schemeClr val="bg1"/>
                </a:solidFill>
              </a:rPr>
              <a:t> </a:t>
            </a:r>
            <a:r>
              <a:rPr lang="en-US" altLang="zh-TW" dirty="0">
                <a:solidFill>
                  <a:schemeClr val="bg1"/>
                </a:solidFill>
              </a:rPr>
              <a:t>by using </a:t>
            </a:r>
            <a:r>
              <a:rPr lang="en-US" altLang="zh-TW" dirty="0">
                <a:solidFill>
                  <a:srgbClr val="00B0F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Swagger</a:t>
            </a:r>
            <a:r>
              <a:rPr lang="en-US" altLang="zh-TW" dirty="0">
                <a:solidFill>
                  <a:schemeClr val="bg1"/>
                </a:solidFill>
              </a:rPr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You can use any libraries or frameworks to render it.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zh-TW" dirty="0">
                <a:solidFill>
                  <a:schemeClr val="bg1"/>
                </a:solidFill>
              </a:rPr>
              <a:t>An explanation of your code structure is necessary.</a:t>
            </a:r>
            <a:endParaRPr lang="zh-TW" altLang="en-US" dirty="0">
              <a:solidFill>
                <a:schemeClr val="bg1"/>
              </a:solidFill>
            </a:endParaRPr>
          </a:p>
          <a:p>
            <a:endParaRPr lang="zh-TW" altLang="en-US" dirty="0"/>
          </a:p>
        </p:txBody>
      </p:sp>
      <p:graphicFrame>
        <p:nvGraphicFramePr>
          <p:cNvPr id="7" name="物件 6">
            <a:extLst>
              <a:ext uri="{FF2B5EF4-FFF2-40B4-BE49-F238E27FC236}">
                <a16:creationId xmlns:a16="http://schemas.microsoft.com/office/drawing/2014/main" id="{48E6211F-7651-40DD-A1BC-76B676329D4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07431157"/>
              </p:ext>
            </p:extLst>
          </p:nvPr>
        </p:nvGraphicFramePr>
        <p:xfrm>
          <a:off x="8397598" y="3272256"/>
          <a:ext cx="869950" cy="733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showAsIcon="1" r:id="rId4" imgW="870480" imgH="732960" progId="Excel.SheetMacroEnabled.12">
                  <p:embed/>
                </p:oleObj>
              </mc:Choice>
              <mc:Fallback>
                <p:oleObj name="Macro-Enabled Worksheet" showAsIcon="1" r:id="rId4" imgW="870480" imgH="732960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8397598" y="3272256"/>
                        <a:ext cx="869950" cy="733425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640923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1454</TotalTime>
  <Words>154</Words>
  <Application>Microsoft Office PowerPoint</Application>
  <PresentationFormat>寬螢幕</PresentationFormat>
  <Paragraphs>18</Paragraphs>
  <Slides>1</Slides>
  <Notes>0</Notes>
  <HiddenSlides>0</HiddenSlides>
  <MMClips>0</MMClips>
  <ScaleCrop>false</ScaleCrop>
  <HeadingPairs>
    <vt:vector size="8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佈景主題</vt:lpstr>
      <vt:lpstr>Macro-Enabled Worksheet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Alan Chang(張森皓_Pegatron)</dc:creator>
  <cp:lastModifiedBy>Eric Tsau(曹昌盛_Pegatron)</cp:lastModifiedBy>
  <cp:revision>14</cp:revision>
  <dcterms:created xsi:type="dcterms:W3CDTF">2021-06-08T01:02:02Z</dcterms:created>
  <dcterms:modified xsi:type="dcterms:W3CDTF">2024-07-05T04:13:05Z</dcterms:modified>
</cp:coreProperties>
</file>