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312" r:id="rId3"/>
    <p:sldId id="257" r:id="rId4"/>
    <p:sldId id="313" r:id="rId5"/>
    <p:sldId id="314" r:id="rId6"/>
    <p:sldId id="315" r:id="rId7"/>
    <p:sldId id="316" r:id="rId8"/>
    <p:sldId id="317" r:id="rId9"/>
    <p:sldId id="324" r:id="rId10"/>
    <p:sldId id="319" r:id="rId11"/>
    <p:sldId id="318" r:id="rId12"/>
    <p:sldId id="321" r:id="rId13"/>
    <p:sldId id="320" r:id="rId14"/>
    <p:sldId id="263" r:id="rId15"/>
    <p:sldId id="322" r:id="rId16"/>
    <p:sldId id="323" r:id="rId17"/>
    <p:sldId id="326" r:id="rId18"/>
    <p:sldId id="264" r:id="rId19"/>
  </p:sldIdLst>
  <p:sldSz cx="9144000" cy="5143500" type="screen16x9"/>
  <p:notesSz cx="6858000" cy="9144000"/>
  <p:embeddedFontLst>
    <p:embeddedFont>
      <p:font typeface="Poppins" panose="02020500000000000000" charset="0"/>
      <p:regular r:id="rId21"/>
      <p:bold r:id="rId22"/>
      <p:italic r:id="rId23"/>
      <p:boldItalic r:id="rId24"/>
    </p:embeddedFont>
    <p:embeddedFont>
      <p:font typeface="Bebas Neue" panose="020B0000000000000000" pitchFamily="34" charset="0"/>
      <p:regular r:id="rId25"/>
    </p:embeddedFont>
    <p:embeddedFont>
      <p:font typeface="DM Sans" panose="02020500000000000000" charset="0"/>
      <p:regular r:id="rId26"/>
      <p:bold r:id="rId27"/>
      <p:italic r:id="rId28"/>
      <p:boldItalic r:id="rId29"/>
    </p:embeddedFont>
    <p:embeddedFont>
      <p:font typeface="Nunito Light" panose="02020500000000000000" charset="0"/>
      <p:regular r:id="rId30"/>
      <p:italic r:id="rId31"/>
    </p:embeddedFont>
    <p:embeddedFont>
      <p:font typeface="Lato" panose="02020500000000000000" charset="0"/>
      <p:regular r:id="rId32"/>
      <p:bold r:id="rId33"/>
      <p:italic r:id="rId34"/>
      <p:boldItalic r:id="rId35"/>
    </p:embeddedFont>
    <p:embeddedFont>
      <p:font typeface="Lato Light" panose="02020500000000000000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>
        <p:scale>
          <a:sx n="50" d="100"/>
          <a:sy n="50" d="100"/>
        </p:scale>
        <p:origin x="17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1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26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5" name="Google Shape;3225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4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7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1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69" r:id="rId5"/>
    <p:sldLayoutId id="2147483671" r:id="rId6"/>
    <p:sldLayoutId id="2147483674" r:id="rId7"/>
    <p:sldLayoutId id="2147483678" r:id="rId8"/>
    <p:sldLayoutId id="2147483679" r:id="rId9"/>
    <p:sldLayoutId id="214748368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4" y="1122674"/>
            <a:ext cx="4693141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0" dirty="0"/>
              <a:t>Digital Twins</a:t>
            </a:r>
            <a:br>
              <a:rPr lang="en-US" sz="5400" b="0" dirty="0"/>
            </a:br>
            <a:r>
              <a:rPr lang="en-US" sz="5400" b="0" dirty="0"/>
              <a:t/>
            </a:r>
            <a:br>
              <a:rPr lang="en-US" sz="5400" b="0" dirty="0"/>
            </a:br>
            <a:r>
              <a:rPr lang="en-US" sz="2300" b="0" dirty="0" err="1"/>
              <a:t>Pegatron</a:t>
            </a:r>
            <a:r>
              <a:rPr lang="en-US" sz="5400" b="0" dirty="0"/>
              <a:t/>
            </a:r>
            <a:br>
              <a:rPr lang="en-US" sz="5400" b="0" dirty="0"/>
            </a:br>
            <a:r>
              <a:rPr lang="en" sz="2300" b="0" dirty="0"/>
              <a:t>Backend RestFul Testing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黃昱叡</a:t>
            </a:r>
            <a:endParaRPr sz="280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97706330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91719802"/>
              </p:ext>
            </p:extLst>
          </p:nvPr>
        </p:nvGraphicFramePr>
        <p:xfrm>
          <a:off x="860960" y="1574086"/>
          <a:ext cx="7335020" cy="1706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40869925"/>
              </p:ext>
            </p:extLst>
          </p:nvPr>
        </p:nvGraphicFramePr>
        <p:xfrm>
          <a:off x="860960" y="1287105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/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456373336"/>
              </p:ext>
            </p:extLst>
          </p:nvPr>
        </p:nvGraphicFramePr>
        <p:xfrm>
          <a:off x="860960" y="1574086"/>
          <a:ext cx="7335020" cy="1569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836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80</a:t>
            </a:r>
            <a:endParaRPr sz="2400" b="1"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29</a:t>
            </a:r>
            <a:endParaRPr sz="2400" b="1" dirty="0"/>
          </a:p>
        </p:txBody>
      </p:sp>
      <p:sp>
        <p:nvSpPr>
          <p:cNvPr id="1305" name="Google Shape;1305;p44"/>
          <p:cNvSpPr txBox="1">
            <a:spLocks noGrp="1"/>
          </p:cNvSpPr>
          <p:nvPr>
            <p:ph type="subTitle" idx="3"/>
          </p:nvPr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Test Cases</a:t>
            </a:r>
            <a:endParaRPr sz="1800"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/>
              <a:t>Projec</a:t>
            </a:r>
            <a:r>
              <a:rPr lang="en-US" altLang="zh-TW" sz="1800" dirty="0" smtClean="0"/>
              <a:t>t Statements</a:t>
            </a:r>
            <a:endParaRPr sz="1800" dirty="0"/>
          </a:p>
        </p:txBody>
      </p:sp>
      <p:sp>
        <p:nvSpPr>
          <p:cNvPr id="72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100 %</a:t>
            </a:r>
            <a:endParaRPr lang="en" sz="2400" b="1" dirty="0"/>
          </a:p>
        </p:txBody>
      </p:sp>
      <p:sp>
        <p:nvSpPr>
          <p:cNvPr id="73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Code Coverage</a:t>
            </a:r>
            <a:endParaRPr lang="en-US" sz="1800" dirty="0"/>
          </a:p>
        </p:txBody>
      </p:sp>
      <p:grpSp>
        <p:nvGrpSpPr>
          <p:cNvPr id="74" name="群組 73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75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258</a:t>
            </a:r>
            <a:endParaRPr lang="en" sz="2400" b="1" dirty="0"/>
          </a:p>
        </p:txBody>
      </p:sp>
      <p:sp>
        <p:nvSpPr>
          <p:cNvPr id="78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Test Statements</a:t>
            </a:r>
            <a:endParaRPr lang="en-US" sz="1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1308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82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36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80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00" y="1205582"/>
            <a:ext cx="7503999" cy="338890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9390" y="3342807"/>
            <a:ext cx="7394609" cy="103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4" y="1284249"/>
            <a:ext cx="3753133" cy="33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3228" name="Google Shape;3228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56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 smtClean="0">
                <a:hlinkClick r:id="rId3"/>
              </a:rPr>
              <a:t>https</a:t>
            </a:r>
            <a:r>
              <a:rPr lang="en-US" sz="1600" b="1" dirty="0">
                <a:hlinkClick r:id="rId3"/>
              </a:rPr>
              <a:t>://fastapi.tiangolo.com</a:t>
            </a:r>
            <a:r>
              <a:rPr lang="en-US" sz="1600" b="1" dirty="0" smtClean="0">
                <a:hlinkClick r:id="rId3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4"/>
              </a:rPr>
              <a:t>https://linyencheng.github.io/2021/10/08/python-fast-api</a:t>
            </a:r>
            <a:r>
              <a:rPr lang="en-US" sz="1600" b="1" dirty="0" smtClean="0">
                <a:hlinkClick r:id="rId4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5"/>
              </a:rPr>
              <a:t>https://swagger.io/tools/swagger-ui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6"/>
              </a:rPr>
              <a:t>https://</a:t>
            </a:r>
            <a:r>
              <a:rPr lang="en-US" sz="1600" b="1" dirty="0" smtClean="0">
                <a:hlinkClick r:id="rId6"/>
              </a:rPr>
              <a:t>medium.com/seaniap/python%E6%96%B0%E6%89%8B%E7%9A%84fastapi%E4%B9%8B%E6%97%853-fastapi%E5%BB%BA%E6%A7%8B%E8%B7%AF%E7%94%B1-dd02c002ef65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endParaRPr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755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Listening</a:t>
            </a:r>
            <a:endParaRPr dirty="0"/>
          </a:p>
        </p:txBody>
      </p:sp>
      <p:grpSp>
        <p:nvGrpSpPr>
          <p:cNvPr id="15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1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35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23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3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69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29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0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15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45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35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15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105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6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100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9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26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21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Structure</a:t>
            </a:r>
            <a:endParaRPr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4363802" y="2605867"/>
            <a:ext cx="3869337" cy="1585133"/>
            <a:chOff x="2750694" y="2305649"/>
            <a:chExt cx="5119142" cy="1979039"/>
          </a:xfrm>
        </p:grpSpPr>
        <p:sp>
          <p:nvSpPr>
            <p:cNvPr id="14" name="矩形 13"/>
            <p:cNvSpPr/>
            <p:nvPr/>
          </p:nvSpPr>
          <p:spPr>
            <a:xfrm>
              <a:off x="2750695" y="2320977"/>
              <a:ext cx="5119141" cy="1963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028013" y="3104133"/>
              <a:ext cx="1019332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outes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4723252" y="3104133"/>
              <a:ext cx="114674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ervices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434527" y="3104133"/>
              <a:ext cx="113175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Models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50694" y="2320977"/>
              <a:ext cx="5119141" cy="3747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68205" y="2305649"/>
              <a:ext cx="2684118" cy="38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>
                      <a:lumMod val="75000"/>
                    </a:schemeClr>
                  </a:solidFill>
                </a:rPr>
                <a:t>FastAPI</a:t>
              </a:r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 Web Project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5343884" y="3506966"/>
            <a:ext cx="51088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731644" y="3506966"/>
            <a:ext cx="42670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780938" y="155805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response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main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501670" y="2237144"/>
            <a:ext cx="0" cy="3687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721550" y="3769082"/>
            <a:ext cx="42670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343884" y="3769082"/>
            <a:ext cx="489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直線單箭頭接點 1354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直線單箭頭接點 1356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H="1">
            <a:off x="6013179" y="2237144"/>
            <a:ext cx="5080" cy="364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798244" y="209506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request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1390" name="圖片 13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1391" name="向下箭號 1390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2" name="文字方塊 1391"/>
          <p:cNvSpPr txBox="1"/>
          <p:nvPr/>
        </p:nvSpPr>
        <p:spPr>
          <a:xfrm>
            <a:off x="2072535" y="2779797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http://127.0.0.1:8080/docs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0609" y="431656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Swagger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RESTFUL API</a:t>
            </a:r>
          </a:p>
        </p:txBody>
      </p:sp>
      <p:graphicFrame>
        <p:nvGraphicFramePr>
          <p:cNvPr id="663" name="Google Shape;663;p38"/>
          <p:cNvGraphicFramePr/>
          <p:nvPr>
            <p:extLst>
              <p:ext uri="{D42A27DB-BD31-4B8C-83A1-F6EECF244321}">
                <p14:modId xmlns:p14="http://schemas.microsoft.com/office/powerpoint/2010/main" val="4240701002"/>
              </p:ext>
            </p:extLst>
          </p:nvPr>
        </p:nvGraphicFramePr>
        <p:xfrm>
          <a:off x="954792" y="1418852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720004" y="401677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591273633"/>
              </p:ext>
            </p:extLst>
          </p:nvPr>
        </p:nvGraphicFramePr>
        <p:xfrm>
          <a:off x="922070" y="144654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98287263"/>
              </p:ext>
            </p:extLst>
          </p:nvPr>
        </p:nvGraphicFramePr>
        <p:xfrm>
          <a:off x="907940" y="111193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 smtClean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 smtClean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822957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90217886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dirty="0" smtClean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19179843"/>
              </p:ext>
            </p:extLst>
          </p:nvPr>
        </p:nvGraphicFramePr>
        <p:xfrm>
          <a:off x="860960" y="1553131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” does not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CSV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1"/>
            <a:ext cx="3012249" cy="2806592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04043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83496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70883"/>
              </p:ext>
            </p:extLst>
          </p:nvPr>
        </p:nvGraphicFramePr>
        <p:xfrm>
          <a:off x="3914702" y="1828206"/>
          <a:ext cx="2219976" cy="1828800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064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92555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34884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742</Words>
  <Application>Microsoft Office PowerPoint</Application>
  <PresentationFormat>如螢幕大小 (16:9)</PresentationFormat>
  <Paragraphs>299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Poppins</vt:lpstr>
      <vt:lpstr>Bebas Neue</vt:lpstr>
      <vt:lpstr>Arial</vt:lpstr>
      <vt:lpstr>DM Sans</vt:lpstr>
      <vt:lpstr>Nunito Light</vt:lpstr>
      <vt:lpstr>Lato</vt:lpstr>
      <vt:lpstr>新細明體</vt:lpstr>
      <vt:lpstr>Lato Light</vt:lpstr>
      <vt:lpstr>Brackets Lesson for Coding and Programming by Slidesgo</vt:lpstr>
      <vt:lpstr>Digital Twins  Pegatron Backend RestFul Testing</vt:lpstr>
      <vt:lpstr>System Structure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CSV File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20</cp:revision>
  <dcterms:modified xsi:type="dcterms:W3CDTF">2025-05-10T08:15:11Z</dcterms:modified>
</cp:coreProperties>
</file>