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17" r:id="rId10"/>
    <p:sldId id="324" r:id="rId11"/>
    <p:sldId id="319" r:id="rId12"/>
    <p:sldId id="318" r:id="rId13"/>
    <p:sldId id="321" r:id="rId14"/>
    <p:sldId id="320" r:id="rId15"/>
    <p:sldId id="330" r:id="rId16"/>
    <p:sldId id="331" r:id="rId17"/>
    <p:sldId id="332" r:id="rId18"/>
    <p:sldId id="333" r:id="rId19"/>
    <p:sldId id="334" r:id="rId20"/>
  </p:sldIdLst>
  <p:sldSz cx="9144000" cy="5143500" type="screen16x9"/>
  <p:notesSz cx="6858000" cy="9144000"/>
  <p:embeddedFontLst>
    <p:embeddedFont>
      <p:font typeface="DM Sans" panose="02020500000000000000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 err="1"/>
              <a:t>Pegatron</a:t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7710900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3094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92995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36105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40426721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701868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22324" y="3913228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88766407"/>
              </p:ext>
            </p:extLst>
          </p:nvPr>
        </p:nvGraphicFramePr>
        <p:xfrm>
          <a:off x="800150" y="1472030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23455962"/>
              </p:ext>
            </p:extLst>
          </p:nvPr>
        </p:nvGraphicFramePr>
        <p:xfrm>
          <a:off x="860960" y="1574086"/>
          <a:ext cx="7335020" cy="1920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83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Lato" panose="02020500000000000000" charset="0"/>
              </a:rPr>
              <a:t>32</a:t>
            </a: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282</a:t>
            </a: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689402-6A5D-464A-A989-E0A27D5D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9" y="1240629"/>
            <a:ext cx="7599391" cy="3457846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813769" y="3356567"/>
            <a:ext cx="7647861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/>
              <a:t>System Structure</a:t>
            </a:r>
            <a:endParaRPr lang="en-US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/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57683020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11356062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916496564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347462771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539828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1173</Words>
  <Application>Microsoft Office PowerPoint</Application>
  <PresentationFormat>如螢幕大小 (16:9)</PresentationFormat>
  <Paragraphs>320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Poppins</vt:lpstr>
      <vt:lpstr>DM Sans</vt:lpstr>
      <vt:lpstr>Bebas Neue</vt:lpstr>
      <vt:lpstr>Arial</vt:lpstr>
      <vt:lpstr>Lato</vt:lpstr>
      <vt:lpstr>Nunito Light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Test Files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昱叡 黃</cp:lastModifiedBy>
  <cp:revision>35</cp:revision>
  <dcterms:modified xsi:type="dcterms:W3CDTF">2025-05-10T16:42:17Z</dcterms:modified>
</cp:coreProperties>
</file>