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9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6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2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2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0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4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29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0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Side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34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Commits 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0" y="1587723"/>
            <a:ext cx="4951720" cy="12968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1" y="3280344"/>
            <a:ext cx="5093486" cy="1981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30" y="1813338"/>
            <a:ext cx="5394920" cy="29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64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sideProject</Template>
  <TotalTime>11</TotalTime>
  <Words>4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Side Project</vt:lpstr>
      <vt:lpstr>Commits 1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Bill Huang</dc:creator>
  <cp:lastModifiedBy>Bill Huang</cp:lastModifiedBy>
  <cp:revision>2</cp:revision>
  <dcterms:created xsi:type="dcterms:W3CDTF">2025-05-03T10:08:17Z</dcterms:created>
  <dcterms:modified xsi:type="dcterms:W3CDTF">2025-05-03T10:19:26Z</dcterms:modified>
</cp:coreProperties>
</file>