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9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6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2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2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9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Side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" y="1587723"/>
            <a:ext cx="4951720" cy="1296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1" y="3280344"/>
            <a:ext cx="5093486" cy="1981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30" y="1813338"/>
            <a:ext cx="5394920" cy="29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EEDCE-EF3F-4A23-9941-59E0FA5D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DDEEAB-1EB6-49FB-B062-C9790354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96" y="1593826"/>
            <a:ext cx="4979662" cy="48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5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EDE89F3-6BD3-44E5-B13E-94D2AAED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894735"/>
            <a:ext cx="2702633" cy="47096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016C95-3A55-49A9-BAD3-E3D1F93C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33" y="894735"/>
            <a:ext cx="2741795" cy="47981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948C73F-7D55-4F58-B01A-A442FF56E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208" y="894735"/>
            <a:ext cx="2809960" cy="4886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9FFDEF-1683-4D88-A458-EDD3DC999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931" y="894736"/>
            <a:ext cx="2736846" cy="47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2F9D08-A9D3-441F-A78D-422AE59D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40" y="619432"/>
            <a:ext cx="3226427" cy="56191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D46223-EDDA-4F6D-B9EF-AF1745E6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64" y="619432"/>
            <a:ext cx="3222443" cy="5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4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sideProject</Template>
  <TotalTime>987</TotalTime>
  <Words>4</Words>
  <Application>Microsoft Office PowerPoint</Application>
  <PresentationFormat>寬螢幕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Side Project</vt:lpstr>
      <vt:lpstr>V1</vt:lpstr>
      <vt:lpstr>V2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 Huang</dc:creator>
  <cp:lastModifiedBy>昱叡 黃</cp:lastModifiedBy>
  <cp:revision>7</cp:revision>
  <dcterms:created xsi:type="dcterms:W3CDTF">2025-05-03T10:08:17Z</dcterms:created>
  <dcterms:modified xsi:type="dcterms:W3CDTF">2025-05-04T14:14:46Z</dcterms:modified>
</cp:coreProperties>
</file>