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9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6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2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2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0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4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29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0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78E4-BB71-41E9-9D7A-CC5FB42094C8}" type="datetimeFigureOut">
              <a:rPr lang="zh-TW" altLang="en-US" smtClean="0"/>
              <a:t>2025/5/3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Side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34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0" y="1587723"/>
            <a:ext cx="4951720" cy="12968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1" y="3280344"/>
            <a:ext cx="5093486" cy="1981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30" y="1813338"/>
            <a:ext cx="5394920" cy="29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EEDCE-EF3F-4A23-9941-59E0FA5D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DDEEAB-1EB6-49FB-B062-C9790354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96" y="1593826"/>
            <a:ext cx="4979662" cy="48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5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64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sideProject</Template>
  <TotalTime>965</TotalTime>
  <Words>4</Words>
  <Application>Microsoft Office PowerPoint</Application>
  <PresentationFormat>寬螢幕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Side Project</vt:lpstr>
      <vt:lpstr>V1</vt:lpstr>
      <vt:lpstr>V2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Bill Huang</dc:creator>
  <cp:lastModifiedBy>昱叡 黃</cp:lastModifiedBy>
  <cp:revision>4</cp:revision>
  <dcterms:created xsi:type="dcterms:W3CDTF">2025-05-03T10:08:17Z</dcterms:created>
  <dcterms:modified xsi:type="dcterms:W3CDTF">2025-05-04T02:48:23Z</dcterms:modified>
</cp:coreProperties>
</file>