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29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36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40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92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27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40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11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42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29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0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26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98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Side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34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B0B9EA4-367C-4CF4-B6AA-9DA2B85F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93" y="647699"/>
            <a:ext cx="3323283" cy="59018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8BBB41F-FCFB-4513-A99C-1BD757838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772" y="765686"/>
            <a:ext cx="3368421" cy="5901813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4AFA5020-F51A-468E-8713-B6F5A54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280219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特色篩選</a:t>
            </a:r>
          </a:p>
        </p:txBody>
      </p:sp>
    </p:spTree>
    <p:extLst>
      <p:ext uri="{BB962C8B-B14F-4D97-AF65-F5344CB8AC3E}">
        <p14:creationId xmlns:p14="http://schemas.microsoft.com/office/powerpoint/2010/main" val="193724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4AFA5020-F51A-468E-8713-B6F5A54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280219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特色篩選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94EAED-DCF9-400F-BB1F-B2249B7CE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497" y="761181"/>
            <a:ext cx="3194864" cy="5511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4B896B4-99B2-40F2-A371-3B2F8526C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189" y="761181"/>
            <a:ext cx="3502740" cy="609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95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96D3A-9400-46ED-B7A7-5B8C8580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98D7E0-6604-4006-A55F-1193AF48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進度條往前拉，輸入新資訊後進度條自動往下拉到最底</a:t>
            </a:r>
            <a:endParaRPr lang="en-US" altLang="zh-TW" dirty="0"/>
          </a:p>
          <a:p>
            <a:r>
              <a:rPr lang="zh-TW" altLang="en-US" dirty="0"/>
              <a:t>時間戳</a:t>
            </a:r>
            <a:endParaRPr lang="en-US" altLang="zh-TW" dirty="0"/>
          </a:p>
          <a:p>
            <a:r>
              <a:rPr lang="zh-TW" altLang="en-US" dirty="0"/>
              <a:t>「理解問題中</a:t>
            </a:r>
            <a:r>
              <a:rPr lang="en-US" altLang="zh-TW" dirty="0"/>
              <a:t>…..</a:t>
            </a:r>
            <a:r>
              <a:rPr lang="zh-TW" altLang="en-US" dirty="0"/>
              <a:t>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5288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60" y="1587723"/>
            <a:ext cx="4951720" cy="12968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61" y="3280344"/>
            <a:ext cx="5093486" cy="19810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30" y="1813338"/>
            <a:ext cx="5394920" cy="293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9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EEDCE-EF3F-4A23-9941-59E0FA5D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DDEEAB-1EB6-49FB-B062-C9790354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396" y="1593826"/>
            <a:ext cx="4979662" cy="481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5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EDE89F3-6BD3-44E5-B13E-94D2AAEDA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9" y="1868129"/>
            <a:ext cx="2702633" cy="47096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A016C95-3A55-49A9-BAD3-E3D1F93C2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159" y="1868129"/>
            <a:ext cx="2741795" cy="479814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948C73F-7D55-4F58-B01A-A442FF56E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034" y="1868129"/>
            <a:ext cx="2809960" cy="488663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59FFDEF-1683-4D88-A458-EDD3DC999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757" y="1868130"/>
            <a:ext cx="2736846" cy="479814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DE79015A-1BA4-4D91-AD71-3864945BA498}"/>
              </a:ext>
            </a:extLst>
          </p:cNvPr>
          <p:cNvSpPr txBox="1">
            <a:spLocks/>
          </p:cNvSpPr>
          <p:nvPr/>
        </p:nvSpPr>
        <p:spPr>
          <a:xfrm>
            <a:off x="344129" y="280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日式風格</a:t>
            </a:r>
          </a:p>
        </p:txBody>
      </p:sp>
    </p:spTree>
    <p:extLst>
      <p:ext uri="{BB962C8B-B14F-4D97-AF65-F5344CB8AC3E}">
        <p14:creationId xmlns:p14="http://schemas.microsoft.com/office/powerpoint/2010/main" val="406564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D2F9D08-A9D3-441F-A78D-422AE59D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822" y="1091379"/>
            <a:ext cx="3226427" cy="561913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AD46223-EDDA-4F6D-B9EF-AF1745E6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846" y="1091379"/>
            <a:ext cx="3222443" cy="5619135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45E3E812-C552-41F0-A617-32F4ECDE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280219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現代風格</a:t>
            </a:r>
          </a:p>
        </p:txBody>
      </p:sp>
    </p:spTree>
    <p:extLst>
      <p:ext uri="{BB962C8B-B14F-4D97-AF65-F5344CB8AC3E}">
        <p14:creationId xmlns:p14="http://schemas.microsoft.com/office/powerpoint/2010/main" val="301564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0B4F6BF-4144-4DF3-A251-8001483C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862" y="1187654"/>
            <a:ext cx="3031498" cy="52258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C07F62-8BF8-4418-9899-34192239C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180" y="981177"/>
            <a:ext cx="3049982" cy="5225846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69907102-144E-4A01-A0EF-BE1FBC78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280219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自動推薦</a:t>
            </a:r>
          </a:p>
        </p:txBody>
      </p:sp>
    </p:spTree>
    <p:extLst>
      <p:ext uri="{BB962C8B-B14F-4D97-AF65-F5344CB8AC3E}">
        <p14:creationId xmlns:p14="http://schemas.microsoft.com/office/powerpoint/2010/main" val="299918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5B34FEC-783E-4D40-935B-0BBE73F71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835" y="743185"/>
            <a:ext cx="3374710" cy="579117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0FA9586B-7959-44CF-B2E4-699F45D1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280219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無關輸入</a:t>
            </a:r>
          </a:p>
        </p:txBody>
      </p:sp>
    </p:spTree>
    <p:extLst>
      <p:ext uri="{BB962C8B-B14F-4D97-AF65-F5344CB8AC3E}">
        <p14:creationId xmlns:p14="http://schemas.microsoft.com/office/powerpoint/2010/main" val="24242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164067B-AEE4-48CE-A97F-AAEE4FD0B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802" y="1220020"/>
            <a:ext cx="2826926" cy="49102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B3E9A6A-0F65-402E-86E0-4069C4D48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697" y="1220019"/>
            <a:ext cx="2789510" cy="4812481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1E3F74C4-2E37-4DE2-9A7E-F23F9527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280219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價格篩選</a:t>
            </a:r>
          </a:p>
        </p:txBody>
      </p:sp>
    </p:spTree>
    <p:extLst>
      <p:ext uri="{BB962C8B-B14F-4D97-AF65-F5344CB8AC3E}">
        <p14:creationId xmlns:p14="http://schemas.microsoft.com/office/powerpoint/2010/main" val="112068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79880EC-F82A-41F9-8652-7BC218D3D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099" y="800100"/>
            <a:ext cx="3029705" cy="52578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B988EA-1BA7-44E0-BF5A-892850F7B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00" y="800100"/>
            <a:ext cx="3038970" cy="5257800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95021D6A-FFF6-421D-B88B-B543481B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280219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面積篩選</a:t>
            </a:r>
          </a:p>
        </p:txBody>
      </p:sp>
    </p:spTree>
    <p:extLst>
      <p:ext uri="{BB962C8B-B14F-4D97-AF65-F5344CB8AC3E}">
        <p14:creationId xmlns:p14="http://schemas.microsoft.com/office/powerpoint/2010/main" val="148084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sideProject</Template>
  <TotalTime>1012</TotalTime>
  <Words>47</Words>
  <Application>Microsoft Office PowerPoint</Application>
  <PresentationFormat>寬螢幕</PresentationFormat>
  <Paragraphs>14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標楷體</vt:lpstr>
      <vt:lpstr>Arial</vt:lpstr>
      <vt:lpstr>Calibri</vt:lpstr>
      <vt:lpstr>Calibri Light</vt:lpstr>
      <vt:lpstr>Office 佈景主題</vt:lpstr>
      <vt:lpstr>Side Project</vt:lpstr>
      <vt:lpstr>V1</vt:lpstr>
      <vt:lpstr>V2</vt:lpstr>
      <vt:lpstr>PowerPoint 簡報</vt:lpstr>
      <vt:lpstr>現代風格</vt:lpstr>
      <vt:lpstr>自動推薦</vt:lpstr>
      <vt:lpstr>無關輸入</vt:lpstr>
      <vt:lpstr>價格篩選</vt:lpstr>
      <vt:lpstr>面積篩選</vt:lpstr>
      <vt:lpstr>特色篩選</vt:lpstr>
      <vt:lpstr>特色篩選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Bill Huang</dc:creator>
  <cp:lastModifiedBy>昱叡 黃</cp:lastModifiedBy>
  <cp:revision>9</cp:revision>
  <dcterms:created xsi:type="dcterms:W3CDTF">2025-05-03T10:08:17Z</dcterms:created>
  <dcterms:modified xsi:type="dcterms:W3CDTF">2025-05-04T14:41:25Z</dcterms:modified>
</cp:coreProperties>
</file>